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handoutMasterIdLst>
    <p:handoutMasterId r:id="rId8"/>
  </p:handoutMasterIdLst>
  <p:sldIdLst>
    <p:sldId id="256" r:id="rId2"/>
    <p:sldId id="261" r:id="rId3"/>
    <p:sldId id="262" r:id="rId4"/>
    <p:sldId id="263" r:id="rId5"/>
    <p:sldId id="264" r:id="rId6"/>
    <p:sldId id="265" r:id="rId7"/>
  </p:sldIdLst>
  <p:sldSz cx="28655963" cy="159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使い方" id="{DCD79D9A-337E-4546-A6D5-A512E5485B8F}">
          <p14:sldIdLst>
            <p14:sldId id="256"/>
          </p14:sldIdLst>
        </p14:section>
        <p14:section name="編集用" id="{2CD31E26-EC44-429D-B406-8F7570446C0F}">
          <p14:sldIdLst>
            <p14:sldId id="261"/>
          </p14:sldIdLst>
        </p14:section>
        <p14:section name="書き出し用" id="{600A1C92-A63C-4DB1-B306-56A2B4D39898}">
          <p14:sldIdLst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F0B7"/>
    <a:srgbClr val="EF012B"/>
    <a:srgbClr val="0BA7FF"/>
    <a:srgbClr val="1FC5B6"/>
    <a:srgbClr val="8F959F"/>
    <a:srgbClr val="484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2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6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188B955-961C-404E-976C-0AEA434440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559A87F-6166-4564-B6D7-64A338354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9425E-C864-49ED-9466-9DEF320E79BA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24E36C-904B-4885-BB5A-2320770AF3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035C78-A9CB-4C2B-9C90-9840C0830D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7D14E-3507-4096-AC34-123E35F56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792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pics">
    <p:bg>
      <p:bgPr>
        <a:solidFill>
          <a:srgbClr val="0BA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5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9B8EE50-9E1E-4646-B99D-ABC849AFB939}"/>
              </a:ext>
            </a:extLst>
          </p:cNvPr>
          <p:cNvSpPr txBox="1"/>
          <p:nvPr userDrawn="1"/>
        </p:nvSpPr>
        <p:spPr>
          <a:xfrm>
            <a:off x="1" y="-2450704"/>
            <a:ext cx="3597311" cy="1569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5" dirty="0">
                <a:solidFill>
                  <a:schemeClr val="bg1"/>
                </a:solidFill>
                <a:latin typeface="Century Gothic" panose="020B0502020202020204" pitchFamily="34" charset="0"/>
              </a:rPr>
              <a:t>4 pics</a:t>
            </a:r>
            <a:endParaRPr kumimoji="1" lang="ja-JP" altLang="en-US" sz="9605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6AB946D-958E-4504-8F88-54306D19248C}"/>
              </a:ext>
            </a:extLst>
          </p:cNvPr>
          <p:cNvSpPr/>
          <p:nvPr userDrawn="1"/>
        </p:nvSpPr>
        <p:spPr>
          <a:xfrm>
            <a:off x="3852568" y="-2354751"/>
            <a:ext cx="1384788" cy="741808"/>
          </a:xfrm>
          <a:prstGeom prst="rect">
            <a:avLst/>
          </a:prstGeom>
          <a:solidFill>
            <a:srgbClr val="1FC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44764D2-8847-4EA4-82C7-81D91F0BA857}"/>
              </a:ext>
            </a:extLst>
          </p:cNvPr>
          <p:cNvSpPr/>
          <p:nvPr userDrawn="1"/>
        </p:nvSpPr>
        <p:spPr>
          <a:xfrm>
            <a:off x="3852568" y="-1508937"/>
            <a:ext cx="1384788" cy="741808"/>
          </a:xfrm>
          <a:prstGeom prst="rect">
            <a:avLst/>
          </a:prstGeom>
          <a:solidFill>
            <a:srgbClr val="1FC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3386E32-246A-4A57-9981-A683E5812937}"/>
              </a:ext>
            </a:extLst>
          </p:cNvPr>
          <p:cNvSpPr/>
          <p:nvPr userDrawn="1"/>
        </p:nvSpPr>
        <p:spPr>
          <a:xfrm>
            <a:off x="5335976" y="-2354751"/>
            <a:ext cx="1384788" cy="741808"/>
          </a:xfrm>
          <a:prstGeom prst="rect">
            <a:avLst/>
          </a:prstGeom>
          <a:solidFill>
            <a:srgbClr val="1FC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D569CAD-B771-4293-88EF-6569CD1A2276}"/>
              </a:ext>
            </a:extLst>
          </p:cNvPr>
          <p:cNvSpPr/>
          <p:nvPr userDrawn="1"/>
        </p:nvSpPr>
        <p:spPr>
          <a:xfrm>
            <a:off x="5335976" y="-1508937"/>
            <a:ext cx="1384788" cy="741808"/>
          </a:xfrm>
          <a:prstGeom prst="rect">
            <a:avLst/>
          </a:prstGeom>
          <a:solidFill>
            <a:srgbClr val="1FC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9C5DD6E-0968-4C54-BEE6-FF64686818BB}"/>
              </a:ext>
            </a:extLst>
          </p:cNvPr>
          <p:cNvGrpSpPr/>
          <p:nvPr userDrawn="1"/>
        </p:nvGrpSpPr>
        <p:grpSpPr>
          <a:xfrm>
            <a:off x="14062936" y="-2030094"/>
            <a:ext cx="530088" cy="1570428"/>
            <a:chOff x="7034974" y="-868844"/>
            <a:chExt cx="265176" cy="785292"/>
          </a:xfrm>
        </p:grpSpPr>
        <p:sp>
          <p:nvSpPr>
            <p:cNvPr id="25" name="二等辺三角形 24">
              <a:extLst>
                <a:ext uri="{FF2B5EF4-FFF2-40B4-BE49-F238E27FC236}">
                  <a16:creationId xmlns:a16="http://schemas.microsoft.com/office/drawing/2014/main" id="{0D30CF68-2FCA-4D18-99DD-05972974691F}"/>
                </a:ext>
              </a:extLst>
            </p:cNvPr>
            <p:cNvSpPr/>
            <p:nvPr userDrawn="1"/>
          </p:nvSpPr>
          <p:spPr>
            <a:xfrm rot="10800000">
              <a:off x="7034974" y="-868844"/>
              <a:ext cx="265176" cy="2286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7223"/>
            </a:p>
          </p:txBody>
        </p: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E36862E9-7625-43B4-AF18-D150FEA1CD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67562" y="-569074"/>
              <a:ext cx="0" cy="485522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67B58B4E-DB8E-4F55-B042-471B542BE474}"/>
              </a:ext>
            </a:extLst>
          </p:cNvPr>
          <p:cNvGrpSpPr/>
          <p:nvPr userDrawn="1"/>
        </p:nvGrpSpPr>
        <p:grpSpPr>
          <a:xfrm rot="10800000">
            <a:off x="14062940" y="16451126"/>
            <a:ext cx="530088" cy="1570428"/>
            <a:chOff x="7034974" y="-868844"/>
            <a:chExt cx="265176" cy="785292"/>
          </a:xfrm>
        </p:grpSpPr>
        <p:sp>
          <p:nvSpPr>
            <p:cNvPr id="33" name="二等辺三角形 32">
              <a:extLst>
                <a:ext uri="{FF2B5EF4-FFF2-40B4-BE49-F238E27FC236}">
                  <a16:creationId xmlns:a16="http://schemas.microsoft.com/office/drawing/2014/main" id="{638470F6-E876-4A79-ACE5-9AF81CF983BD}"/>
                </a:ext>
              </a:extLst>
            </p:cNvPr>
            <p:cNvSpPr/>
            <p:nvPr userDrawn="1"/>
          </p:nvSpPr>
          <p:spPr>
            <a:xfrm rot="10800000">
              <a:off x="7034974" y="-868844"/>
              <a:ext cx="265176" cy="2286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7223"/>
            </a:p>
          </p:txBody>
        </p: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B859BE1A-2C1C-416F-BFA4-BC7BDE80531A}"/>
                </a:ext>
              </a:extLst>
            </p:cNvPr>
            <p:cNvCxnSpPr/>
            <p:nvPr userDrawn="1"/>
          </p:nvCxnSpPr>
          <p:spPr>
            <a:xfrm>
              <a:off x="7167562" y="-569074"/>
              <a:ext cx="0" cy="485522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1EBCD814-676E-4995-86F1-15A1112800F0}"/>
              </a:ext>
            </a:extLst>
          </p:cNvPr>
          <p:cNvGrpSpPr/>
          <p:nvPr userDrawn="1"/>
        </p:nvGrpSpPr>
        <p:grpSpPr>
          <a:xfrm rot="16200000">
            <a:off x="-1452342" y="7210546"/>
            <a:ext cx="530299" cy="1569802"/>
            <a:chOff x="7034974" y="-868844"/>
            <a:chExt cx="265176" cy="785292"/>
          </a:xfrm>
        </p:grpSpPr>
        <p:sp>
          <p:nvSpPr>
            <p:cNvPr id="42" name="二等辺三角形 41">
              <a:extLst>
                <a:ext uri="{FF2B5EF4-FFF2-40B4-BE49-F238E27FC236}">
                  <a16:creationId xmlns:a16="http://schemas.microsoft.com/office/drawing/2014/main" id="{7E68C0A8-3F44-4EC5-BDF9-7B38DF413431}"/>
                </a:ext>
              </a:extLst>
            </p:cNvPr>
            <p:cNvSpPr/>
            <p:nvPr userDrawn="1"/>
          </p:nvSpPr>
          <p:spPr>
            <a:xfrm rot="10800000">
              <a:off x="7034974" y="-868844"/>
              <a:ext cx="265176" cy="2286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7223"/>
            </a:p>
          </p:txBody>
        </p: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775F0CAD-C649-441D-AD37-9DE64F573975}"/>
                </a:ext>
              </a:extLst>
            </p:cNvPr>
            <p:cNvCxnSpPr/>
            <p:nvPr userDrawn="1"/>
          </p:nvCxnSpPr>
          <p:spPr>
            <a:xfrm>
              <a:off x="7167562" y="-569074"/>
              <a:ext cx="0" cy="485522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39BEE9C9-6130-4B2A-A716-FAFBC2DAFF7D}"/>
              </a:ext>
            </a:extLst>
          </p:cNvPr>
          <p:cNvGrpSpPr/>
          <p:nvPr userDrawn="1"/>
        </p:nvGrpSpPr>
        <p:grpSpPr>
          <a:xfrm rot="5400000">
            <a:off x="29563019" y="7210546"/>
            <a:ext cx="530299" cy="1569802"/>
            <a:chOff x="7034974" y="-868844"/>
            <a:chExt cx="265176" cy="785292"/>
          </a:xfrm>
        </p:grpSpPr>
        <p:sp>
          <p:nvSpPr>
            <p:cNvPr id="45" name="二等辺三角形 44">
              <a:extLst>
                <a:ext uri="{FF2B5EF4-FFF2-40B4-BE49-F238E27FC236}">
                  <a16:creationId xmlns:a16="http://schemas.microsoft.com/office/drawing/2014/main" id="{51D52325-13D3-46D8-B749-C84C124E6736}"/>
                </a:ext>
              </a:extLst>
            </p:cNvPr>
            <p:cNvSpPr/>
            <p:nvPr userDrawn="1"/>
          </p:nvSpPr>
          <p:spPr>
            <a:xfrm rot="10800000">
              <a:off x="7034974" y="-868844"/>
              <a:ext cx="265176" cy="22860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7223"/>
            </a:p>
          </p:txBody>
        </p: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B3493B25-4FA3-4BAB-A438-0C6977143AA6}"/>
                </a:ext>
              </a:extLst>
            </p:cNvPr>
            <p:cNvCxnSpPr/>
            <p:nvPr userDrawn="1"/>
          </p:nvCxnSpPr>
          <p:spPr>
            <a:xfrm>
              <a:off x="7167562" y="-569074"/>
              <a:ext cx="0" cy="485522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AABB6D-4BC6-47EC-B9BE-FB585272B77D}"/>
              </a:ext>
            </a:extLst>
          </p:cNvPr>
          <p:cNvSpPr txBox="1"/>
          <p:nvPr userDrawn="1"/>
        </p:nvSpPr>
        <p:spPr>
          <a:xfrm>
            <a:off x="7031468" y="-1982073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編集用ページ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C51A3C1-C5EF-4ECA-9C6D-7AB933ED8FCC}"/>
              </a:ext>
            </a:extLst>
          </p:cNvPr>
          <p:cNvCxnSpPr/>
          <p:nvPr userDrawn="1"/>
        </p:nvCxnSpPr>
        <p:spPr>
          <a:xfrm>
            <a:off x="-210979" y="7995444"/>
            <a:ext cx="2907792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EA218898-2007-4C5C-A6C4-22E7E0CAA39D}"/>
              </a:ext>
            </a:extLst>
          </p:cNvPr>
          <p:cNvCxnSpPr/>
          <p:nvPr userDrawn="1"/>
        </p:nvCxnSpPr>
        <p:spPr>
          <a:xfrm>
            <a:off x="14327981" y="-223996"/>
            <a:ext cx="0" cy="1643888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73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スライド ズーム 6">
                <a:extLst>
                  <a:ext uri="{FF2B5EF4-FFF2-40B4-BE49-F238E27FC236}">
                    <a16:creationId xmlns:a16="http://schemas.microsoft.com/office/drawing/2014/main" id="{D53D5136-F35B-4E06-BCBC-37BE55AAF229}"/>
                  </a:ext>
                </a:extLst>
              </p:cNvPr>
              <p:cNvGraphicFramePr>
                <a:graphicFrameLocks noChangeAspect="1"/>
              </p:cNvGraphicFramePr>
              <p:nvPr userDrawn="1">
                <p:extLst>
                  <p:ext uri="{D42A27DB-BD31-4B8C-83A1-F6EECF244321}">
                    <p14:modId xmlns:p14="http://schemas.microsoft.com/office/powerpoint/2010/main" val="3556967633"/>
                  </p:ext>
                </p:extLst>
              </p:nvPr>
            </p:nvGraphicFramePr>
            <p:xfrm>
              <a:off x="0" y="0"/>
              <a:ext cx="57636000" cy="32162631"/>
            </p:xfrm>
            <a:graphic>
              <a:graphicData uri="http://schemas.microsoft.com/office/powerpoint/2016/slidezoom">
                <pslz:sldZm>
                  <pslz:sldZmObj sldId="261" cId="1104895701">
                    <pslz:zmPr id="{543F666F-88DD-41D5-BFE9-22FD33E7371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7636000" cy="3216263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スライド ズーム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53D5136-F35B-4E06-BCBC-37BE55AAF2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57636000" cy="3216263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0B884FC-F6C7-4576-9FE7-F89E0CA6668F}"/>
              </a:ext>
            </a:extLst>
          </p:cNvPr>
          <p:cNvSpPr/>
          <p:nvPr userDrawn="1"/>
        </p:nvSpPr>
        <p:spPr>
          <a:xfrm>
            <a:off x="-7769326" y="15990892"/>
            <a:ext cx="70874206" cy="178290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EBB6AE2-F545-4B49-B262-F615B4741435}"/>
              </a:ext>
            </a:extLst>
          </p:cNvPr>
          <p:cNvSpPr/>
          <p:nvPr userDrawn="1"/>
        </p:nvSpPr>
        <p:spPr>
          <a:xfrm>
            <a:off x="28655964" y="-3025930"/>
            <a:ext cx="33551082" cy="227488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FFF6679-BC8D-4B58-80A8-E94A82D6B1C4}"/>
              </a:ext>
            </a:extLst>
          </p:cNvPr>
          <p:cNvSpPr txBox="1"/>
          <p:nvPr userDrawn="1"/>
        </p:nvSpPr>
        <p:spPr>
          <a:xfrm>
            <a:off x="1" y="-2450704"/>
            <a:ext cx="3690990" cy="1569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5" dirty="0">
                <a:solidFill>
                  <a:schemeClr val="bg1"/>
                </a:solidFill>
                <a:latin typeface="Century Gothic" panose="020B0502020202020204" pitchFamily="34" charset="0"/>
              </a:rPr>
              <a:t>Pic 01</a:t>
            </a:r>
            <a:endParaRPr kumimoji="1" lang="ja-JP" altLang="en-US" sz="9605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5635578-D511-447A-A6D1-90CAE62DD380}"/>
              </a:ext>
            </a:extLst>
          </p:cNvPr>
          <p:cNvSpPr/>
          <p:nvPr userDrawn="1"/>
        </p:nvSpPr>
        <p:spPr>
          <a:xfrm>
            <a:off x="3852568" y="-2354751"/>
            <a:ext cx="1384788" cy="741808"/>
          </a:xfrm>
          <a:prstGeom prst="rect">
            <a:avLst/>
          </a:prstGeom>
          <a:solidFill>
            <a:srgbClr val="1FC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C5391F3-2DD6-4F50-9082-FB6082536BE5}"/>
              </a:ext>
            </a:extLst>
          </p:cNvPr>
          <p:cNvSpPr/>
          <p:nvPr userDrawn="1"/>
        </p:nvSpPr>
        <p:spPr>
          <a:xfrm>
            <a:off x="3852568" y="-1508937"/>
            <a:ext cx="1384788" cy="7418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CD56D9A-EC72-44DD-B982-AA1A3D2618C9}"/>
              </a:ext>
            </a:extLst>
          </p:cNvPr>
          <p:cNvSpPr/>
          <p:nvPr userDrawn="1"/>
        </p:nvSpPr>
        <p:spPr>
          <a:xfrm>
            <a:off x="5335976" y="-2354751"/>
            <a:ext cx="1384788" cy="7418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C0BA7DF-448D-4FDA-B181-BE668904BBF9}"/>
              </a:ext>
            </a:extLst>
          </p:cNvPr>
          <p:cNvSpPr/>
          <p:nvPr userDrawn="1"/>
        </p:nvSpPr>
        <p:spPr>
          <a:xfrm>
            <a:off x="5335976" y="-1508937"/>
            <a:ext cx="1384788" cy="7418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AACB66B-B149-48B5-A5A2-AAA8B48B3BFA}"/>
              </a:ext>
            </a:extLst>
          </p:cNvPr>
          <p:cNvSpPr txBox="1"/>
          <p:nvPr userDrawn="1"/>
        </p:nvSpPr>
        <p:spPr>
          <a:xfrm>
            <a:off x="7031468" y="-1982073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書き出し用ページ</a:t>
            </a:r>
            <a:endParaRPr kumimoji="1" lang="ja-JP" altLang="en-US" sz="4000" dirty="0">
              <a:solidFill>
                <a:schemeClr val="bg1"/>
              </a:solidFill>
              <a:latin typeface="ヒラギノ角ゴ Pro W6" panose="020B0600000000000000" pitchFamily="34" charset="-128"/>
              <a:ea typeface="ヒラギノ角ゴ Pro W6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471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スライド ズーム 5">
                <a:extLst>
                  <a:ext uri="{FF2B5EF4-FFF2-40B4-BE49-F238E27FC236}">
                    <a16:creationId xmlns:a16="http://schemas.microsoft.com/office/drawing/2014/main" id="{4944175C-63CF-4765-929A-412E5C20067C}"/>
                  </a:ext>
                </a:extLst>
              </p:cNvPr>
              <p:cNvGraphicFramePr>
                <a:graphicFrameLocks noChangeAspect="1"/>
              </p:cNvGraphicFramePr>
              <p:nvPr userDrawn="1">
                <p:extLst>
                  <p:ext uri="{D42A27DB-BD31-4B8C-83A1-F6EECF244321}">
                    <p14:modId xmlns:p14="http://schemas.microsoft.com/office/powerpoint/2010/main" val="2099590665"/>
                  </p:ext>
                </p:extLst>
              </p:nvPr>
            </p:nvGraphicFramePr>
            <p:xfrm>
              <a:off x="-28980037" y="0"/>
              <a:ext cx="57636000" cy="32162631"/>
            </p:xfrm>
            <a:graphic>
              <a:graphicData uri="http://schemas.microsoft.com/office/powerpoint/2016/slidezoom">
                <pslz:sldZm>
                  <pslz:sldZmObj sldId="261" cId="1104895701">
                    <pslz:zmPr id="{543F666F-88DD-41D5-BFE9-22FD33E7371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7636000" cy="3216263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スライド ズーム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944175C-63CF-4765-929A-412E5C2006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8980037" y="0"/>
                <a:ext cx="57636000" cy="3216263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8CD5DA-D678-416A-8F40-5F00C6C61015}"/>
              </a:ext>
            </a:extLst>
          </p:cNvPr>
          <p:cNvSpPr/>
          <p:nvPr userDrawn="1"/>
        </p:nvSpPr>
        <p:spPr>
          <a:xfrm>
            <a:off x="-37929489" y="15990892"/>
            <a:ext cx="70874206" cy="178290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273FB0A-412F-4A70-8D28-8CA1898CC08E}"/>
              </a:ext>
            </a:extLst>
          </p:cNvPr>
          <p:cNvSpPr/>
          <p:nvPr userDrawn="1"/>
        </p:nvSpPr>
        <p:spPr>
          <a:xfrm>
            <a:off x="-33551081" y="-3025930"/>
            <a:ext cx="33551082" cy="227488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F535958-B8BA-4200-B21A-3C56FF106D7B}"/>
              </a:ext>
            </a:extLst>
          </p:cNvPr>
          <p:cNvSpPr txBox="1"/>
          <p:nvPr userDrawn="1"/>
        </p:nvSpPr>
        <p:spPr>
          <a:xfrm>
            <a:off x="1" y="-2450704"/>
            <a:ext cx="3690990" cy="1569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5" dirty="0">
                <a:solidFill>
                  <a:schemeClr val="bg1"/>
                </a:solidFill>
                <a:latin typeface="Century Gothic" panose="020B0502020202020204" pitchFamily="34" charset="0"/>
              </a:rPr>
              <a:t>Pic 02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4B241E7-7ECE-4C35-9256-D3AB0AF3D004}"/>
              </a:ext>
            </a:extLst>
          </p:cNvPr>
          <p:cNvSpPr/>
          <p:nvPr userDrawn="1"/>
        </p:nvSpPr>
        <p:spPr>
          <a:xfrm>
            <a:off x="3852568" y="-2354751"/>
            <a:ext cx="1384788" cy="7418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47C22F-EF18-4D67-9DB0-77ED1A36C5F7}"/>
              </a:ext>
            </a:extLst>
          </p:cNvPr>
          <p:cNvSpPr/>
          <p:nvPr userDrawn="1"/>
        </p:nvSpPr>
        <p:spPr>
          <a:xfrm>
            <a:off x="3852568" y="-1508937"/>
            <a:ext cx="1384788" cy="7418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FD6367-75AE-4FDD-BCDC-132228780F6F}"/>
              </a:ext>
            </a:extLst>
          </p:cNvPr>
          <p:cNvSpPr/>
          <p:nvPr userDrawn="1"/>
        </p:nvSpPr>
        <p:spPr>
          <a:xfrm>
            <a:off x="5335976" y="-2354751"/>
            <a:ext cx="1384788" cy="741808"/>
          </a:xfrm>
          <a:prstGeom prst="rect">
            <a:avLst/>
          </a:prstGeom>
          <a:solidFill>
            <a:srgbClr val="1FC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8E9B35B-A964-452F-A9A6-579B649C968B}"/>
              </a:ext>
            </a:extLst>
          </p:cNvPr>
          <p:cNvSpPr/>
          <p:nvPr userDrawn="1"/>
        </p:nvSpPr>
        <p:spPr>
          <a:xfrm>
            <a:off x="5335976" y="-1508937"/>
            <a:ext cx="1384788" cy="7418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1523CA-B7FD-4D82-947D-B667F7B57C32}"/>
              </a:ext>
            </a:extLst>
          </p:cNvPr>
          <p:cNvSpPr txBox="1"/>
          <p:nvPr userDrawn="1"/>
        </p:nvSpPr>
        <p:spPr>
          <a:xfrm>
            <a:off x="7031468" y="-1982073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書き出し用ページ</a:t>
            </a:r>
            <a:endParaRPr kumimoji="1" lang="ja-JP" altLang="en-US" sz="4000" dirty="0">
              <a:solidFill>
                <a:schemeClr val="bg1"/>
              </a:solidFill>
              <a:latin typeface="ヒラギノ角ゴ Pro W6" panose="020B0600000000000000" pitchFamily="34" charset="-128"/>
              <a:ea typeface="ヒラギノ角ゴ Pro W6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716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スライド ズーム 5">
                <a:extLst>
                  <a:ext uri="{FF2B5EF4-FFF2-40B4-BE49-F238E27FC236}">
                    <a16:creationId xmlns:a16="http://schemas.microsoft.com/office/drawing/2014/main" id="{F2B30DA0-F7D0-4DDD-901A-98EF181CD1F1}"/>
                  </a:ext>
                </a:extLst>
              </p:cNvPr>
              <p:cNvGraphicFramePr>
                <a:graphicFrameLocks noChangeAspect="1"/>
              </p:cNvGraphicFramePr>
              <p:nvPr userDrawn="1">
                <p:extLst>
                  <p:ext uri="{D42A27DB-BD31-4B8C-83A1-F6EECF244321}">
                    <p14:modId xmlns:p14="http://schemas.microsoft.com/office/powerpoint/2010/main" val="116921111"/>
                  </p:ext>
                </p:extLst>
              </p:nvPr>
            </p:nvGraphicFramePr>
            <p:xfrm>
              <a:off x="0" y="-16171743"/>
              <a:ext cx="57636000" cy="32162631"/>
            </p:xfrm>
            <a:graphic>
              <a:graphicData uri="http://schemas.microsoft.com/office/powerpoint/2016/slidezoom">
                <pslz:sldZm>
                  <pslz:sldZmObj sldId="261" cId="1104895701">
                    <pslz:zmPr id="{543F666F-88DD-41D5-BFE9-22FD33E7371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7636000" cy="3216263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スライド ズーム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F2B30DA0-F7D0-4DDD-901A-98EF181CD1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-16171743"/>
                <a:ext cx="57636000" cy="3216263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33F4F40-0D3A-42B5-9668-D9CE25942F9F}"/>
              </a:ext>
            </a:extLst>
          </p:cNvPr>
          <p:cNvSpPr/>
          <p:nvPr userDrawn="1"/>
        </p:nvSpPr>
        <p:spPr>
          <a:xfrm>
            <a:off x="-4765563" y="-17829027"/>
            <a:ext cx="70874206" cy="178290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6BEF349-E900-4A4A-AA35-5640F57FE9BD}"/>
              </a:ext>
            </a:extLst>
          </p:cNvPr>
          <p:cNvSpPr/>
          <p:nvPr userDrawn="1"/>
        </p:nvSpPr>
        <p:spPr>
          <a:xfrm>
            <a:off x="28655964" y="-3025930"/>
            <a:ext cx="33551082" cy="227488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FA81DEA-D67F-422B-921E-01D4D82E253C}"/>
              </a:ext>
            </a:extLst>
          </p:cNvPr>
          <p:cNvSpPr txBox="1"/>
          <p:nvPr userDrawn="1"/>
        </p:nvSpPr>
        <p:spPr>
          <a:xfrm>
            <a:off x="1" y="-2450704"/>
            <a:ext cx="3690990" cy="1569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5" dirty="0">
                <a:solidFill>
                  <a:schemeClr val="bg1"/>
                </a:solidFill>
                <a:latin typeface="Century Gothic" panose="020B0502020202020204" pitchFamily="34" charset="0"/>
              </a:rPr>
              <a:t>Pic 03</a:t>
            </a:r>
            <a:endParaRPr kumimoji="1" lang="ja-JP" altLang="en-US" sz="9605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466B825-19BB-46DD-BAF9-E119FA77FD98}"/>
              </a:ext>
            </a:extLst>
          </p:cNvPr>
          <p:cNvSpPr/>
          <p:nvPr userDrawn="1"/>
        </p:nvSpPr>
        <p:spPr>
          <a:xfrm>
            <a:off x="3852568" y="-2354751"/>
            <a:ext cx="1384788" cy="7418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EA49F27-E09A-43CF-81B0-15E1DE37F7D1}"/>
              </a:ext>
            </a:extLst>
          </p:cNvPr>
          <p:cNvSpPr/>
          <p:nvPr userDrawn="1"/>
        </p:nvSpPr>
        <p:spPr>
          <a:xfrm>
            <a:off x="3852568" y="-1508937"/>
            <a:ext cx="1384788" cy="741808"/>
          </a:xfrm>
          <a:prstGeom prst="rect">
            <a:avLst/>
          </a:prstGeom>
          <a:solidFill>
            <a:srgbClr val="1FC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9137EED-437E-43FB-A172-9193350E0707}"/>
              </a:ext>
            </a:extLst>
          </p:cNvPr>
          <p:cNvSpPr/>
          <p:nvPr userDrawn="1"/>
        </p:nvSpPr>
        <p:spPr>
          <a:xfrm>
            <a:off x="5335976" y="-2354751"/>
            <a:ext cx="1384788" cy="7418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4AF044F-DC80-4A1C-815B-589C04C0A12C}"/>
              </a:ext>
            </a:extLst>
          </p:cNvPr>
          <p:cNvSpPr/>
          <p:nvPr userDrawn="1"/>
        </p:nvSpPr>
        <p:spPr>
          <a:xfrm>
            <a:off x="5335976" y="-1508937"/>
            <a:ext cx="1384788" cy="7418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4C1A36-127D-48FE-B25C-5FC0961E5DFA}"/>
              </a:ext>
            </a:extLst>
          </p:cNvPr>
          <p:cNvSpPr txBox="1"/>
          <p:nvPr userDrawn="1"/>
        </p:nvSpPr>
        <p:spPr>
          <a:xfrm>
            <a:off x="7031468" y="-1982073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書き出し用ページ</a:t>
            </a:r>
            <a:endParaRPr kumimoji="1" lang="ja-JP" altLang="en-US" sz="4000" dirty="0">
              <a:solidFill>
                <a:schemeClr val="bg1"/>
              </a:solidFill>
              <a:latin typeface="ヒラギノ角ゴ Pro W6" panose="020B0600000000000000" pitchFamily="34" charset="-128"/>
              <a:ea typeface="ヒラギノ角ゴ Pro W6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682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スライド ズーム 6">
                <a:extLst>
                  <a:ext uri="{FF2B5EF4-FFF2-40B4-BE49-F238E27FC236}">
                    <a16:creationId xmlns:a16="http://schemas.microsoft.com/office/drawing/2014/main" id="{E64033FE-24A0-4C76-9561-0668124F3B31}"/>
                  </a:ext>
                </a:extLst>
              </p:cNvPr>
              <p:cNvGraphicFramePr>
                <a:graphicFrameLocks noChangeAspect="1"/>
              </p:cNvGraphicFramePr>
              <p:nvPr userDrawn="1">
                <p:extLst>
                  <p:ext uri="{D42A27DB-BD31-4B8C-83A1-F6EECF244321}">
                    <p14:modId xmlns:p14="http://schemas.microsoft.com/office/powerpoint/2010/main" val="1479027108"/>
                  </p:ext>
                </p:extLst>
              </p:nvPr>
            </p:nvGraphicFramePr>
            <p:xfrm>
              <a:off x="-28980037" y="-16171743"/>
              <a:ext cx="57636000" cy="32162631"/>
            </p:xfrm>
            <a:graphic>
              <a:graphicData uri="http://schemas.microsoft.com/office/powerpoint/2016/slidezoom">
                <pslz:sldZm>
                  <pslz:sldZmObj sldId="261" cId="1104895701">
                    <pslz:zmPr id="{543F666F-88DD-41D5-BFE9-22FD33E7371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7636000" cy="3216263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スライド ズーム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64033FE-24A0-4C76-9561-0668124F3B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8980037" y="-16171743"/>
                <a:ext cx="57636000" cy="3216263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69D954D-DD1B-46B1-B9BD-DBA3A9DE9FB6}"/>
              </a:ext>
            </a:extLst>
          </p:cNvPr>
          <p:cNvSpPr/>
          <p:nvPr userDrawn="1"/>
        </p:nvSpPr>
        <p:spPr>
          <a:xfrm>
            <a:off x="-38335686" y="-17829027"/>
            <a:ext cx="70874206" cy="178290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C90C6AB-89E5-40CB-9442-1020A4B1A88B}"/>
              </a:ext>
            </a:extLst>
          </p:cNvPr>
          <p:cNvSpPr/>
          <p:nvPr userDrawn="1"/>
        </p:nvSpPr>
        <p:spPr>
          <a:xfrm>
            <a:off x="-33551081" y="-3025930"/>
            <a:ext cx="33551082" cy="227488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B8B0DE4-45A0-4687-8C1D-190D7193239E}"/>
              </a:ext>
            </a:extLst>
          </p:cNvPr>
          <p:cNvSpPr txBox="1"/>
          <p:nvPr userDrawn="1"/>
        </p:nvSpPr>
        <p:spPr>
          <a:xfrm>
            <a:off x="1" y="-2450704"/>
            <a:ext cx="3690990" cy="1569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5" dirty="0">
                <a:solidFill>
                  <a:schemeClr val="bg1"/>
                </a:solidFill>
                <a:latin typeface="Century Gothic" panose="020B0502020202020204" pitchFamily="34" charset="0"/>
              </a:rPr>
              <a:t>Pic 04</a:t>
            </a:r>
            <a:endParaRPr kumimoji="1" lang="ja-JP" altLang="en-US" sz="9605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9F604CD-FBAF-4EC5-9DBF-35042C3452AC}"/>
              </a:ext>
            </a:extLst>
          </p:cNvPr>
          <p:cNvSpPr/>
          <p:nvPr userDrawn="1"/>
        </p:nvSpPr>
        <p:spPr>
          <a:xfrm>
            <a:off x="3852568" y="-2354751"/>
            <a:ext cx="1384788" cy="7418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BA20E89-8A09-4D9B-A0DE-D2BB00EABD84}"/>
              </a:ext>
            </a:extLst>
          </p:cNvPr>
          <p:cNvSpPr/>
          <p:nvPr userDrawn="1"/>
        </p:nvSpPr>
        <p:spPr>
          <a:xfrm>
            <a:off x="3852568" y="-1508937"/>
            <a:ext cx="1384788" cy="7418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378C30A-15AE-43C9-B862-98274D61BA73}"/>
              </a:ext>
            </a:extLst>
          </p:cNvPr>
          <p:cNvSpPr/>
          <p:nvPr userDrawn="1"/>
        </p:nvSpPr>
        <p:spPr>
          <a:xfrm>
            <a:off x="5335976" y="-2354751"/>
            <a:ext cx="1384788" cy="7418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6C22527-0851-498D-BB6D-738F6AEE949A}"/>
              </a:ext>
            </a:extLst>
          </p:cNvPr>
          <p:cNvSpPr/>
          <p:nvPr userDrawn="1"/>
        </p:nvSpPr>
        <p:spPr>
          <a:xfrm>
            <a:off x="5335976" y="-1508937"/>
            <a:ext cx="1384788" cy="741808"/>
          </a:xfrm>
          <a:prstGeom prst="rect">
            <a:avLst/>
          </a:prstGeom>
          <a:solidFill>
            <a:srgbClr val="1FC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57F6C97-2FBB-4649-8B69-3C5FA515CA15}"/>
              </a:ext>
            </a:extLst>
          </p:cNvPr>
          <p:cNvSpPr txBox="1"/>
          <p:nvPr userDrawn="1"/>
        </p:nvSpPr>
        <p:spPr>
          <a:xfrm>
            <a:off x="7031468" y="-1982073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chemeClr val="bg1"/>
                </a:solidFill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書き出し用ページ</a:t>
            </a:r>
            <a:endParaRPr kumimoji="1" lang="ja-JP" altLang="en-US" sz="4000" dirty="0">
              <a:solidFill>
                <a:schemeClr val="bg1"/>
              </a:solidFill>
              <a:latin typeface="ヒラギノ角ゴ Pro W6" panose="020B0600000000000000" pitchFamily="34" charset="-128"/>
              <a:ea typeface="ヒラギノ角ゴ Pro W6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75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0098" y="851368"/>
            <a:ext cx="24715768" cy="3090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0098" y="4256833"/>
            <a:ext cx="24715768" cy="1014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70097" y="14821185"/>
            <a:ext cx="6447592" cy="851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C235-D373-478F-82FC-2FB5BB18CF4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92288" y="14821185"/>
            <a:ext cx="9671388" cy="851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38274" y="14821185"/>
            <a:ext cx="6447592" cy="851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08DAE-A6E1-4229-96DA-52FD06B748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47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</p:sldLayoutIdLst>
  <p:txStyles>
    <p:titleStyle>
      <a:lvl1pPr algn="l" defTabSz="2132106" rtl="0" eaLnBrk="1" latinLnBrk="0" hangingPunct="1">
        <a:lnSpc>
          <a:spcPct val="90000"/>
        </a:lnSpc>
        <a:spcBef>
          <a:spcPct val="0"/>
        </a:spcBef>
        <a:buNone/>
        <a:defRPr kumimoji="1" sz="102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3027" indent="-533027" algn="l" defTabSz="2132106" rtl="0" eaLnBrk="1" latinLnBrk="0" hangingPunct="1">
        <a:lnSpc>
          <a:spcPct val="90000"/>
        </a:lnSpc>
        <a:spcBef>
          <a:spcPts val="2332"/>
        </a:spcBef>
        <a:buFont typeface="Arial" panose="020B0604020202020204" pitchFamily="34" charset="0"/>
        <a:buChar char="•"/>
        <a:defRPr kumimoji="1" sz="6529" kern="1200">
          <a:solidFill>
            <a:schemeClr val="tx1"/>
          </a:solidFill>
          <a:latin typeface="+mn-lt"/>
          <a:ea typeface="+mn-ea"/>
          <a:cs typeface="+mn-cs"/>
        </a:defRPr>
      </a:lvl1pPr>
      <a:lvl2pPr marL="1599080" indent="-533027" algn="l" defTabSz="2132106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kumimoji="1" sz="5596" kern="1200">
          <a:solidFill>
            <a:schemeClr val="tx1"/>
          </a:solidFill>
          <a:latin typeface="+mn-lt"/>
          <a:ea typeface="+mn-ea"/>
          <a:cs typeface="+mn-cs"/>
        </a:defRPr>
      </a:lvl2pPr>
      <a:lvl3pPr marL="2665133" indent="-533027" algn="l" defTabSz="2132106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kumimoji="1" sz="4663" kern="1200">
          <a:solidFill>
            <a:schemeClr val="tx1"/>
          </a:solidFill>
          <a:latin typeface="+mn-lt"/>
          <a:ea typeface="+mn-ea"/>
          <a:cs typeface="+mn-cs"/>
        </a:defRPr>
      </a:lvl3pPr>
      <a:lvl4pPr marL="3731186" indent="-533027" algn="l" defTabSz="2132106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kumimoji="1" sz="4197" kern="1200">
          <a:solidFill>
            <a:schemeClr val="tx1"/>
          </a:solidFill>
          <a:latin typeface="+mn-lt"/>
          <a:ea typeface="+mn-ea"/>
          <a:cs typeface="+mn-cs"/>
        </a:defRPr>
      </a:lvl4pPr>
      <a:lvl5pPr marL="4797240" indent="-533027" algn="l" defTabSz="2132106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kumimoji="1" sz="4197" kern="1200">
          <a:solidFill>
            <a:schemeClr val="tx1"/>
          </a:solidFill>
          <a:latin typeface="+mn-lt"/>
          <a:ea typeface="+mn-ea"/>
          <a:cs typeface="+mn-cs"/>
        </a:defRPr>
      </a:lvl5pPr>
      <a:lvl6pPr marL="5863293" indent="-533027" algn="l" defTabSz="2132106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kumimoji="1" sz="4197" kern="1200">
          <a:solidFill>
            <a:schemeClr val="tx1"/>
          </a:solidFill>
          <a:latin typeface="+mn-lt"/>
          <a:ea typeface="+mn-ea"/>
          <a:cs typeface="+mn-cs"/>
        </a:defRPr>
      </a:lvl6pPr>
      <a:lvl7pPr marL="6929346" indent="-533027" algn="l" defTabSz="2132106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kumimoji="1" sz="4197" kern="1200">
          <a:solidFill>
            <a:schemeClr val="tx1"/>
          </a:solidFill>
          <a:latin typeface="+mn-lt"/>
          <a:ea typeface="+mn-ea"/>
          <a:cs typeface="+mn-cs"/>
        </a:defRPr>
      </a:lvl7pPr>
      <a:lvl8pPr marL="7995399" indent="-533027" algn="l" defTabSz="2132106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kumimoji="1" sz="4197" kern="1200">
          <a:solidFill>
            <a:schemeClr val="tx1"/>
          </a:solidFill>
          <a:latin typeface="+mn-lt"/>
          <a:ea typeface="+mn-ea"/>
          <a:cs typeface="+mn-cs"/>
        </a:defRPr>
      </a:lvl8pPr>
      <a:lvl9pPr marL="9061453" indent="-533027" algn="l" defTabSz="2132106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kumimoji="1" sz="41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2106" rtl="0" eaLnBrk="1" latinLnBrk="0" hangingPunct="1">
        <a:defRPr kumimoji="1" sz="4197" kern="1200">
          <a:solidFill>
            <a:schemeClr val="tx1"/>
          </a:solidFill>
          <a:latin typeface="+mn-lt"/>
          <a:ea typeface="+mn-ea"/>
          <a:cs typeface="+mn-cs"/>
        </a:defRPr>
      </a:lvl1pPr>
      <a:lvl2pPr marL="1066053" algn="l" defTabSz="2132106" rtl="0" eaLnBrk="1" latinLnBrk="0" hangingPunct="1">
        <a:defRPr kumimoji="1" sz="4197" kern="1200">
          <a:solidFill>
            <a:schemeClr val="tx1"/>
          </a:solidFill>
          <a:latin typeface="+mn-lt"/>
          <a:ea typeface="+mn-ea"/>
          <a:cs typeface="+mn-cs"/>
        </a:defRPr>
      </a:lvl2pPr>
      <a:lvl3pPr marL="2132106" algn="l" defTabSz="2132106" rtl="0" eaLnBrk="1" latinLnBrk="0" hangingPunct="1">
        <a:defRPr kumimoji="1" sz="4197" kern="1200">
          <a:solidFill>
            <a:schemeClr val="tx1"/>
          </a:solidFill>
          <a:latin typeface="+mn-lt"/>
          <a:ea typeface="+mn-ea"/>
          <a:cs typeface="+mn-cs"/>
        </a:defRPr>
      </a:lvl3pPr>
      <a:lvl4pPr marL="3198160" algn="l" defTabSz="2132106" rtl="0" eaLnBrk="1" latinLnBrk="0" hangingPunct="1">
        <a:defRPr kumimoji="1" sz="4197" kern="1200">
          <a:solidFill>
            <a:schemeClr val="tx1"/>
          </a:solidFill>
          <a:latin typeface="+mn-lt"/>
          <a:ea typeface="+mn-ea"/>
          <a:cs typeface="+mn-cs"/>
        </a:defRPr>
      </a:lvl4pPr>
      <a:lvl5pPr marL="4264213" algn="l" defTabSz="2132106" rtl="0" eaLnBrk="1" latinLnBrk="0" hangingPunct="1">
        <a:defRPr kumimoji="1" sz="4197" kern="1200">
          <a:solidFill>
            <a:schemeClr val="tx1"/>
          </a:solidFill>
          <a:latin typeface="+mn-lt"/>
          <a:ea typeface="+mn-ea"/>
          <a:cs typeface="+mn-cs"/>
        </a:defRPr>
      </a:lvl5pPr>
      <a:lvl6pPr marL="5330266" algn="l" defTabSz="2132106" rtl="0" eaLnBrk="1" latinLnBrk="0" hangingPunct="1">
        <a:defRPr kumimoji="1" sz="4197" kern="1200">
          <a:solidFill>
            <a:schemeClr val="tx1"/>
          </a:solidFill>
          <a:latin typeface="+mn-lt"/>
          <a:ea typeface="+mn-ea"/>
          <a:cs typeface="+mn-cs"/>
        </a:defRPr>
      </a:lvl6pPr>
      <a:lvl7pPr marL="6396319" algn="l" defTabSz="2132106" rtl="0" eaLnBrk="1" latinLnBrk="0" hangingPunct="1">
        <a:defRPr kumimoji="1" sz="4197" kern="1200">
          <a:solidFill>
            <a:schemeClr val="tx1"/>
          </a:solidFill>
          <a:latin typeface="+mn-lt"/>
          <a:ea typeface="+mn-ea"/>
          <a:cs typeface="+mn-cs"/>
        </a:defRPr>
      </a:lvl7pPr>
      <a:lvl8pPr marL="7462373" algn="l" defTabSz="2132106" rtl="0" eaLnBrk="1" latinLnBrk="0" hangingPunct="1">
        <a:defRPr kumimoji="1" sz="4197" kern="1200">
          <a:solidFill>
            <a:schemeClr val="tx1"/>
          </a:solidFill>
          <a:latin typeface="+mn-lt"/>
          <a:ea typeface="+mn-ea"/>
          <a:cs typeface="+mn-cs"/>
        </a:defRPr>
      </a:lvl8pPr>
      <a:lvl9pPr marL="8528426" algn="l" defTabSz="2132106" rtl="0" eaLnBrk="1" latinLnBrk="0" hangingPunct="1">
        <a:defRPr kumimoji="1" sz="41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A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8520F23-6717-4E25-9680-FC66A8FCC591}"/>
              </a:ext>
            </a:extLst>
          </p:cNvPr>
          <p:cNvSpPr txBox="1"/>
          <p:nvPr/>
        </p:nvSpPr>
        <p:spPr>
          <a:xfrm>
            <a:off x="9740909" y="1355282"/>
            <a:ext cx="10258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Twitter</a:t>
            </a:r>
            <a:r>
              <a:rPr kumimoji="1" lang="ja-JP" altLang="en-US" sz="32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で</a:t>
            </a:r>
            <a:r>
              <a:rPr kumimoji="1" lang="en-US" altLang="ja-JP" sz="32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4</a:t>
            </a:r>
            <a:r>
              <a:rPr kumimoji="1" lang="ja-JP" altLang="en-US" sz="32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連画像を作るためのテンプレートです。</a:t>
            </a:r>
            <a:endParaRPr kumimoji="1" lang="en-US" altLang="ja-JP" sz="3200" b="1" dirty="0">
              <a:solidFill>
                <a:schemeClr val="bg1"/>
              </a:solidFill>
              <a:latin typeface="ヒラギノ角ゴ ProN W3" panose="020B0300000000000000" pitchFamily="34" charset="-128"/>
              <a:ea typeface="ヒラギノ角ゴ ProN W3" panose="020B0300000000000000" pitchFamily="34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9BED627-E4F9-464F-B3AB-485A278FE4B4}"/>
              </a:ext>
            </a:extLst>
          </p:cNvPr>
          <p:cNvSpPr txBox="1"/>
          <p:nvPr/>
        </p:nvSpPr>
        <p:spPr>
          <a:xfrm>
            <a:off x="10709754" y="2323745"/>
            <a:ext cx="77189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0" dirty="0">
                <a:solidFill>
                  <a:schemeClr val="bg1"/>
                </a:solidFill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使</a:t>
            </a:r>
            <a:r>
              <a:rPr kumimoji="1" lang="ja-JP" altLang="en-US" sz="17000" dirty="0">
                <a:solidFill>
                  <a:schemeClr val="bg1"/>
                </a:solidFill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い</a:t>
            </a:r>
            <a:r>
              <a:rPr kumimoji="1" lang="ja-JP" altLang="en-US" sz="18000" dirty="0">
                <a:solidFill>
                  <a:schemeClr val="bg1"/>
                </a:solidFill>
                <a:latin typeface="ヒラギノ角ゴ Pro W6" panose="020B0600000000000000" pitchFamily="34" charset="-128"/>
                <a:ea typeface="ヒラギノ角ゴ Pro W6" panose="020B0600000000000000" pitchFamily="34" charset="-128"/>
              </a:rPr>
              <a:t>方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E1009C3-C737-4FD4-A30E-8C0578331537}"/>
              </a:ext>
            </a:extLst>
          </p:cNvPr>
          <p:cNvSpPr txBox="1"/>
          <p:nvPr/>
        </p:nvSpPr>
        <p:spPr>
          <a:xfrm>
            <a:off x="11108338" y="4801035"/>
            <a:ext cx="61670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8800" b="1" dirty="0">
                <a:solidFill>
                  <a:schemeClr val="bg1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How</a:t>
            </a:r>
            <a:r>
              <a:rPr kumimoji="1" lang="ja-JP" altLang="en-US" sz="8800" b="1" dirty="0">
                <a:solidFill>
                  <a:schemeClr val="bg1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 </a:t>
            </a:r>
            <a:r>
              <a:rPr kumimoji="1" lang="en-US" altLang="ja-JP" sz="8800" b="1" dirty="0">
                <a:solidFill>
                  <a:schemeClr val="bg1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to</a:t>
            </a:r>
            <a:r>
              <a:rPr kumimoji="1" lang="ja-JP" altLang="en-US" sz="8800" b="1" dirty="0">
                <a:solidFill>
                  <a:schemeClr val="bg1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 </a:t>
            </a:r>
            <a:r>
              <a:rPr kumimoji="1" lang="en-US" altLang="ja-JP" sz="8800" b="1" dirty="0">
                <a:solidFill>
                  <a:schemeClr val="bg1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use</a:t>
            </a:r>
            <a:endParaRPr kumimoji="1" lang="ja-JP" altLang="en-US" sz="8800" b="1" dirty="0">
              <a:solidFill>
                <a:schemeClr val="bg1"/>
              </a:solidFill>
              <a:latin typeface="Century Gothic" panose="020B0502020202020204" pitchFamily="34" charset="0"/>
              <a:ea typeface="ヒラギノ角ゴ Pro W6" panose="020B0600000000000000" pitchFamily="34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E261B6B-D042-47BB-BDF4-2BF8E256BBDA}"/>
              </a:ext>
            </a:extLst>
          </p:cNvPr>
          <p:cNvSpPr/>
          <p:nvPr/>
        </p:nvSpPr>
        <p:spPr>
          <a:xfrm>
            <a:off x="15666793" y="10903073"/>
            <a:ext cx="4368632" cy="102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36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 </a:t>
            </a:r>
            <a:r>
              <a:rPr kumimoji="1" lang="en-US" altLang="ja-JP" sz="36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Twitter</a:t>
            </a:r>
            <a:r>
              <a:rPr kumimoji="1" lang="ja-JP" altLang="en-US" sz="36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にアップ！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374445B-7F6E-40DB-882C-9C1F7BC9E884}"/>
              </a:ext>
            </a:extLst>
          </p:cNvPr>
          <p:cNvSpPr/>
          <p:nvPr/>
        </p:nvSpPr>
        <p:spPr>
          <a:xfrm>
            <a:off x="1303078" y="10883894"/>
            <a:ext cx="13732858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3600" b="1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［すべてのスライド］を選択して画像をエクスポート</a:t>
            </a:r>
            <a:endParaRPr kumimoji="1" lang="en-US" altLang="ja-JP" sz="16600" b="1" dirty="0">
              <a:solidFill>
                <a:schemeClr val="bg1"/>
              </a:solidFill>
              <a:latin typeface="ヒラギノ角ゴ ProN W3" panose="020B0300000000000000" pitchFamily="34" charset="-128"/>
              <a:ea typeface="ヒラギノ角ゴ ProN W3" panose="020B0300000000000000" pitchFamily="34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D193792-A6AB-4219-B518-0ADF5E636FC6}"/>
              </a:ext>
            </a:extLst>
          </p:cNvPr>
          <p:cNvSpPr/>
          <p:nvPr/>
        </p:nvSpPr>
        <p:spPr>
          <a:xfrm>
            <a:off x="15550245" y="9581518"/>
            <a:ext cx="11370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［名前を付けて保存］で、</a:t>
            </a:r>
            <a:r>
              <a:rPr kumimoji="1" lang="en-US" altLang="ja-JP" sz="36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jpg </a:t>
            </a:r>
            <a:r>
              <a:rPr kumimoji="1" lang="ja-JP" altLang="en-US" sz="36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または </a:t>
            </a:r>
            <a:r>
              <a:rPr kumimoji="1" lang="en-US" altLang="ja-JP" sz="3600" b="1" dirty="0" err="1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png</a:t>
            </a:r>
            <a:r>
              <a:rPr kumimoji="1" lang="en-US" altLang="ja-JP" sz="36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 </a:t>
            </a:r>
            <a:r>
              <a:rPr kumimoji="1" lang="ja-JP" altLang="en-US" sz="36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を選択。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93D899BC-8C34-4AAA-A6D1-C490E8FB1B3E}"/>
              </a:ext>
            </a:extLst>
          </p:cNvPr>
          <p:cNvSpPr/>
          <p:nvPr/>
        </p:nvSpPr>
        <p:spPr>
          <a:xfrm>
            <a:off x="3122278" y="9424567"/>
            <a:ext cx="7718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スライド</a:t>
            </a:r>
            <a:r>
              <a:rPr kumimoji="1" lang="en-US" altLang="ja-JP" sz="36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2</a:t>
            </a:r>
            <a:r>
              <a:rPr kumimoji="1" lang="ja-JP" altLang="en-US" sz="36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（次のページ）を編集。</a:t>
            </a:r>
            <a:endParaRPr kumimoji="1" lang="en-US" altLang="ja-JP" sz="3600" b="1" dirty="0">
              <a:solidFill>
                <a:schemeClr val="bg1"/>
              </a:solidFill>
              <a:latin typeface="ヒラギノ角ゴ ProN W3" panose="020B0300000000000000" pitchFamily="34" charset="-128"/>
              <a:ea typeface="ヒラギノ角ゴ ProN W3" panose="020B0300000000000000" pitchFamily="34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FBE9F92-DEF6-43DC-A72D-5F71ABF3188B}"/>
              </a:ext>
            </a:extLst>
          </p:cNvPr>
          <p:cNvSpPr txBox="1"/>
          <p:nvPr/>
        </p:nvSpPr>
        <p:spPr>
          <a:xfrm>
            <a:off x="7500614" y="233241"/>
            <a:ext cx="141372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6600" b="1" dirty="0">
                <a:solidFill>
                  <a:schemeClr val="bg1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Twitter 4 pics PowerPoint Template</a:t>
            </a:r>
            <a:endParaRPr kumimoji="1" lang="ja-JP" altLang="en-US" sz="6600" b="1" dirty="0">
              <a:solidFill>
                <a:schemeClr val="bg1"/>
              </a:solidFill>
              <a:latin typeface="Century Gothic" panose="020B0502020202020204" pitchFamily="34" charset="0"/>
              <a:ea typeface="ヒラギノ角ゴ Pro W6" panose="020B0600000000000000" pitchFamily="34" charset="-128"/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35097777-6E20-4F23-8DC8-9210BC4F3886}"/>
              </a:ext>
            </a:extLst>
          </p:cNvPr>
          <p:cNvCxnSpPr/>
          <p:nvPr/>
        </p:nvCxnSpPr>
        <p:spPr>
          <a:xfrm>
            <a:off x="1127796" y="10857822"/>
            <a:ext cx="2640037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8DB65D0-2E0A-4728-99CD-EA0F4A6894BC}"/>
              </a:ext>
            </a:extLst>
          </p:cNvPr>
          <p:cNvCxnSpPr>
            <a:cxnSpLocks/>
          </p:cNvCxnSpPr>
          <p:nvPr/>
        </p:nvCxnSpPr>
        <p:spPr>
          <a:xfrm flipV="1">
            <a:off x="14327981" y="7222582"/>
            <a:ext cx="0" cy="79936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8807AB7-08CD-4192-A7EE-9548D5CE3147}"/>
              </a:ext>
            </a:extLst>
          </p:cNvPr>
          <p:cNvSpPr/>
          <p:nvPr/>
        </p:nvSpPr>
        <p:spPr>
          <a:xfrm>
            <a:off x="12962457" y="9508265"/>
            <a:ext cx="1133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72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①</a:t>
            </a:r>
            <a:endParaRPr lang="ja-JP" altLang="en-US" sz="7200" dirty="0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87E2EF2B-E921-4D5E-AF83-E01382D54F35}"/>
              </a:ext>
            </a:extLst>
          </p:cNvPr>
          <p:cNvSpPr/>
          <p:nvPr/>
        </p:nvSpPr>
        <p:spPr>
          <a:xfrm>
            <a:off x="14581318" y="9512468"/>
            <a:ext cx="1133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72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②</a:t>
            </a:r>
            <a:endParaRPr lang="ja-JP" altLang="en-US" sz="7200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10963A5-4F6D-4950-917B-6463C412825F}"/>
              </a:ext>
            </a:extLst>
          </p:cNvPr>
          <p:cNvSpPr/>
          <p:nvPr/>
        </p:nvSpPr>
        <p:spPr>
          <a:xfrm>
            <a:off x="12942530" y="10995724"/>
            <a:ext cx="1133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72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③</a:t>
            </a:r>
            <a:endParaRPr lang="ja-JP" altLang="en-US" sz="7200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5D63504-5C8A-44DA-8AA6-D8845B654AF5}"/>
              </a:ext>
            </a:extLst>
          </p:cNvPr>
          <p:cNvSpPr/>
          <p:nvPr/>
        </p:nvSpPr>
        <p:spPr>
          <a:xfrm>
            <a:off x="14561391" y="10999927"/>
            <a:ext cx="1133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72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④</a:t>
            </a:r>
            <a:endParaRPr lang="ja-JP" altLang="en-US" sz="7200" dirty="0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B5EE98B4-0C5B-4079-9867-0A324D6BD521}"/>
              </a:ext>
            </a:extLst>
          </p:cNvPr>
          <p:cNvSpPr/>
          <p:nvPr/>
        </p:nvSpPr>
        <p:spPr>
          <a:xfrm>
            <a:off x="2866622" y="14631413"/>
            <a:ext cx="9722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　スライド</a:t>
            </a:r>
            <a:r>
              <a:rPr kumimoji="1" lang="en-US" altLang="ja-JP" sz="32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3</a:t>
            </a:r>
            <a:r>
              <a:rPr kumimoji="1" lang="ja-JP" altLang="en-US" sz="32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～</a:t>
            </a:r>
            <a:r>
              <a:rPr kumimoji="1" lang="en-US" altLang="ja-JP" sz="32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6.jpg/</a:t>
            </a:r>
            <a:r>
              <a:rPr kumimoji="1" lang="en-US" altLang="ja-JP" sz="3200" b="1" dirty="0" err="1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png</a:t>
            </a:r>
            <a:r>
              <a:rPr kumimoji="1" lang="ja-JP" altLang="en-US" sz="32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 が</a:t>
            </a:r>
            <a:r>
              <a:rPr kumimoji="1" lang="en-US" altLang="ja-JP" sz="32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4</a:t>
            </a:r>
            <a:r>
              <a:rPr kumimoji="1" lang="ja-JP" altLang="en-US" sz="32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連画像になります。</a:t>
            </a:r>
            <a:endParaRPr kumimoji="1" lang="en-US" altLang="ja-JP" sz="3200" b="1" dirty="0">
              <a:solidFill>
                <a:schemeClr val="bg1"/>
              </a:solidFill>
              <a:latin typeface="ヒラギノ角ゴ ProN W3" panose="020B0300000000000000" pitchFamily="34" charset="-128"/>
              <a:ea typeface="ヒラギノ角ゴ ProN W3" panose="020B0300000000000000" pitchFamily="34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2A996030-0521-451E-A16B-05F78F9C1C17}"/>
              </a:ext>
            </a:extLst>
          </p:cNvPr>
          <p:cNvSpPr/>
          <p:nvPr/>
        </p:nvSpPr>
        <p:spPr>
          <a:xfrm>
            <a:off x="2701315" y="10023387"/>
            <a:ext cx="10261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　画像書き出し用のスライド</a:t>
            </a:r>
            <a:r>
              <a:rPr kumimoji="1" lang="en-US" altLang="ja-JP" sz="28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3</a:t>
            </a:r>
            <a:r>
              <a:rPr kumimoji="1" lang="ja-JP" altLang="en-US" sz="28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～</a:t>
            </a:r>
            <a:r>
              <a:rPr kumimoji="1" lang="en-US" altLang="ja-JP" sz="28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6</a:t>
            </a:r>
            <a:r>
              <a:rPr kumimoji="1" lang="ja-JP" altLang="en-US" sz="28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が自動的に変化します。</a:t>
            </a:r>
            <a:endParaRPr kumimoji="1" lang="en-US" altLang="ja-JP" sz="2800" b="1" dirty="0">
              <a:solidFill>
                <a:schemeClr val="bg1"/>
              </a:solidFill>
              <a:latin typeface="ヒラギノ角ゴ ProN W3" panose="020B0300000000000000" pitchFamily="34" charset="-128"/>
              <a:ea typeface="ヒラギノ角ゴ ProN W3" panose="020B0300000000000000" pitchFamily="34" charset="-128"/>
            </a:endParaRPr>
          </a:p>
        </p:txBody>
      </p:sp>
      <p:pic>
        <p:nvPicPr>
          <p:cNvPr id="59" name="図 58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D07228B3-309F-419C-B885-A09BF7AF9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54" y="12491651"/>
            <a:ext cx="6172200" cy="1524000"/>
          </a:xfrm>
          <a:prstGeom prst="rect">
            <a:avLst/>
          </a:prstGeom>
        </p:spPr>
      </p:pic>
      <p:pic>
        <p:nvPicPr>
          <p:cNvPr id="61" name="図 60" descr="ナイフ が含まれている画像&#10;&#10;自動的に生成された説明">
            <a:extLst>
              <a:ext uri="{FF2B5EF4-FFF2-40B4-BE49-F238E27FC236}">
                <a16:creationId xmlns:a16="http://schemas.microsoft.com/office/drawing/2014/main" id="{93EDCE91-6C4A-483E-9CBE-DDB83EC4F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459" y="7417996"/>
            <a:ext cx="9601680" cy="1717177"/>
          </a:xfrm>
          <a:prstGeom prst="rect">
            <a:avLst/>
          </a:prstGeom>
        </p:spPr>
      </p:pic>
      <p:pic>
        <p:nvPicPr>
          <p:cNvPr id="63" name="図 6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4C9994E6-4B3F-4569-9782-9739035CF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44" y="11411305"/>
            <a:ext cx="5591249" cy="3597602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FF3025F-84F0-4C07-AE2D-BABC3B8E40C1}"/>
              </a:ext>
            </a:extLst>
          </p:cNvPr>
          <p:cNvGrpSpPr/>
          <p:nvPr/>
        </p:nvGrpSpPr>
        <p:grpSpPr>
          <a:xfrm>
            <a:off x="5005893" y="7286971"/>
            <a:ext cx="4735016" cy="1995492"/>
            <a:chOff x="4716331" y="7222582"/>
            <a:chExt cx="4989443" cy="2102716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1A213645-ED13-46BA-AA65-5D44A6ED29BB}"/>
                </a:ext>
              </a:extLst>
            </p:cNvPr>
            <p:cNvSpPr/>
            <p:nvPr/>
          </p:nvSpPr>
          <p:spPr>
            <a:xfrm>
              <a:off x="5322625" y="7331570"/>
              <a:ext cx="3776854" cy="184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BC8B3430-6E45-4942-871D-533F8DD086A2}"/>
                </a:ext>
              </a:extLst>
            </p:cNvPr>
            <p:cNvCxnSpPr/>
            <p:nvPr/>
          </p:nvCxnSpPr>
          <p:spPr>
            <a:xfrm>
              <a:off x="4716331" y="8254493"/>
              <a:ext cx="4989443" cy="0"/>
            </a:xfrm>
            <a:prstGeom prst="line">
              <a:avLst/>
            </a:prstGeom>
            <a:ln w="38100">
              <a:solidFill>
                <a:srgbClr val="0BA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CF6DC694-E13A-401D-BB6A-43021DCA1CDC}"/>
                </a:ext>
              </a:extLst>
            </p:cNvPr>
            <p:cNvCxnSpPr>
              <a:cxnSpLocks/>
            </p:cNvCxnSpPr>
            <p:nvPr/>
          </p:nvCxnSpPr>
          <p:spPr>
            <a:xfrm>
              <a:off x="7211052" y="7222582"/>
              <a:ext cx="0" cy="2102716"/>
            </a:xfrm>
            <a:prstGeom prst="line">
              <a:avLst/>
            </a:prstGeom>
            <a:ln w="38100">
              <a:solidFill>
                <a:srgbClr val="0BA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5035F8F-3B47-4636-BFC3-507810F633EE}"/>
              </a:ext>
            </a:extLst>
          </p:cNvPr>
          <p:cNvSpPr txBox="1"/>
          <p:nvPr/>
        </p:nvSpPr>
        <p:spPr>
          <a:xfrm>
            <a:off x="6041219" y="7537980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0BA7FF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Edit</a:t>
            </a:r>
            <a:endParaRPr kumimoji="1" lang="ja-JP" altLang="en-US" sz="2800" b="1" dirty="0">
              <a:solidFill>
                <a:srgbClr val="0BA7FF"/>
              </a:solidFill>
              <a:latin typeface="Century Gothic" panose="020B0502020202020204" pitchFamily="34" charset="0"/>
              <a:ea typeface="ヒラギノ角ゴ Pro W6" panose="020B0600000000000000" pitchFamily="34" charset="-128"/>
            </a:endParaRPr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7F81C30D-F96E-4753-A3AA-D39272F06AD7}"/>
              </a:ext>
            </a:extLst>
          </p:cNvPr>
          <p:cNvSpPr/>
          <p:nvPr/>
        </p:nvSpPr>
        <p:spPr>
          <a:xfrm rot="19800000">
            <a:off x="6800053" y="7661620"/>
            <a:ext cx="1105960" cy="953414"/>
          </a:xfrm>
          <a:prstGeom prst="triangle">
            <a:avLst/>
          </a:prstGeom>
          <a:solidFill>
            <a:srgbClr val="18F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9B39F4E-D04C-4981-B860-A0A458B775DB}"/>
              </a:ext>
            </a:extLst>
          </p:cNvPr>
          <p:cNvSpPr txBox="1"/>
          <p:nvPr/>
        </p:nvSpPr>
        <p:spPr>
          <a:xfrm>
            <a:off x="7904419" y="7507341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0BA7FF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as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3B42BF1-C272-4145-8561-E2A1FCD81145}"/>
              </a:ext>
            </a:extLst>
          </p:cNvPr>
          <p:cNvSpPr txBox="1"/>
          <p:nvPr/>
        </p:nvSpPr>
        <p:spPr>
          <a:xfrm>
            <a:off x="5977473" y="8402229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0BA7FF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you</a:t>
            </a:r>
            <a:endParaRPr kumimoji="1" lang="ja-JP" altLang="en-US" sz="2800" b="1" dirty="0">
              <a:solidFill>
                <a:srgbClr val="0BA7FF"/>
              </a:solidFill>
              <a:latin typeface="Century Gothic" panose="020B0502020202020204" pitchFamily="34" charset="0"/>
              <a:ea typeface="ヒラギノ角ゴ Pro W6" panose="020B0600000000000000" pitchFamily="34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31FABE0-695F-4758-B9AD-C212F39C1CFC}"/>
              </a:ext>
            </a:extLst>
          </p:cNvPr>
          <p:cNvSpPr txBox="1"/>
          <p:nvPr/>
        </p:nvSpPr>
        <p:spPr>
          <a:xfrm>
            <a:off x="7897145" y="8402229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0BA7FF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like</a:t>
            </a:r>
            <a:endParaRPr kumimoji="1" lang="ja-JP" altLang="en-US" sz="2800" b="1" dirty="0">
              <a:solidFill>
                <a:srgbClr val="0BA7FF"/>
              </a:solidFill>
              <a:latin typeface="Century Gothic" panose="020B0502020202020204" pitchFamily="34" charset="0"/>
              <a:ea typeface="ヒラギノ角ゴ Pro W6" panose="020B0600000000000000" pitchFamily="34" charset="-128"/>
            </a:endParaRPr>
          </a:p>
        </p:txBody>
      </p:sp>
      <p:sp>
        <p:nvSpPr>
          <p:cNvPr id="30" name="正方形/長方形 53">
            <a:extLst>
              <a:ext uri="{FF2B5EF4-FFF2-40B4-BE49-F238E27FC236}">
                <a16:creationId xmlns:a16="http://schemas.microsoft.com/office/drawing/2014/main" id="{CA629005-C8F1-41CA-9C31-6C701EB7018B}"/>
              </a:ext>
            </a:extLst>
          </p:cNvPr>
          <p:cNvSpPr/>
          <p:nvPr/>
        </p:nvSpPr>
        <p:spPr>
          <a:xfrm>
            <a:off x="15870421" y="10154080"/>
            <a:ext cx="4440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※ Mac</a:t>
            </a:r>
            <a:r>
              <a:rPr kumimoji="1" lang="ja-JP" altLang="en-US" sz="2400" b="1" dirty="0">
                <a:solidFill>
                  <a:schemeClr val="bg1"/>
                </a:solidFill>
                <a:latin typeface="ヒラギノ角ゴ ProN W3" panose="020B0300000000000000" pitchFamily="34" charset="-128"/>
                <a:ea typeface="ヒラギノ角ゴ ProN W3" panose="020B0300000000000000" pitchFamily="34" charset="-128"/>
              </a:rPr>
              <a:t>では［エクスポート］</a:t>
            </a:r>
            <a:endParaRPr kumimoji="1" lang="en-US" altLang="ja-JP" sz="2400" b="1" dirty="0">
              <a:solidFill>
                <a:schemeClr val="bg1"/>
              </a:solidFill>
              <a:latin typeface="ヒラギノ角ゴ ProN W3" panose="020B0300000000000000" pitchFamily="34" charset="-128"/>
              <a:ea typeface="ヒラギノ角ゴ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831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C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7E698AD2-6F22-4E8B-9DD9-E65E6864E911}"/>
              </a:ext>
            </a:extLst>
          </p:cNvPr>
          <p:cNvSpPr/>
          <p:nvPr/>
        </p:nvSpPr>
        <p:spPr>
          <a:xfrm>
            <a:off x="16591964" y="8859730"/>
            <a:ext cx="10639849" cy="609556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4D5D1AF5-12AD-4FE1-AC44-B874CFC989A8}"/>
              </a:ext>
            </a:extLst>
          </p:cNvPr>
          <p:cNvSpPr/>
          <p:nvPr/>
        </p:nvSpPr>
        <p:spPr>
          <a:xfrm>
            <a:off x="979764" y="8345521"/>
            <a:ext cx="3654900" cy="36549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002"/>
          </a:p>
        </p:txBody>
      </p:sp>
      <p:sp>
        <p:nvSpPr>
          <p:cNvPr id="77" name="楕円 76">
            <a:extLst>
              <a:ext uri="{FF2B5EF4-FFF2-40B4-BE49-F238E27FC236}">
                <a16:creationId xmlns:a16="http://schemas.microsoft.com/office/drawing/2014/main" id="{14AB95D2-E60A-4E45-B714-FC34DC48322F}"/>
              </a:ext>
            </a:extLst>
          </p:cNvPr>
          <p:cNvSpPr/>
          <p:nvPr/>
        </p:nvSpPr>
        <p:spPr>
          <a:xfrm>
            <a:off x="6044109" y="8352993"/>
            <a:ext cx="3654900" cy="36549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002"/>
          </a:p>
        </p:txBody>
      </p:sp>
      <p:pic>
        <p:nvPicPr>
          <p:cNvPr id="66" name="グラフィックス 65" descr="繰り返し">
            <a:extLst>
              <a:ext uri="{FF2B5EF4-FFF2-40B4-BE49-F238E27FC236}">
                <a16:creationId xmlns:a16="http://schemas.microsoft.com/office/drawing/2014/main" id="{33340F69-ED80-401D-A11F-5F38A3444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564" y="8511457"/>
            <a:ext cx="1508331" cy="1508331"/>
          </a:xfrm>
          <a:prstGeom prst="rect">
            <a:avLst/>
          </a:pr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E38E1FD-127B-4130-98B8-D88EE85FD4A5}"/>
              </a:ext>
            </a:extLst>
          </p:cNvPr>
          <p:cNvSpPr txBox="1"/>
          <p:nvPr/>
        </p:nvSpPr>
        <p:spPr>
          <a:xfrm>
            <a:off x="6268369" y="10033627"/>
            <a:ext cx="3161766" cy="89296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202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Reusable</a:t>
            </a:r>
            <a:endParaRPr kumimoji="1" lang="ja-JP" altLang="en-US" sz="5202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ヒラギノ角ゴ Pro W6" panose="020B0600000000000000" pitchFamily="34" charset="-128"/>
            </a:endParaRPr>
          </a:p>
        </p:txBody>
      </p:sp>
      <p:pic>
        <p:nvPicPr>
          <p:cNvPr id="69" name="グラフィックス 68" descr="パレット">
            <a:extLst>
              <a:ext uri="{FF2B5EF4-FFF2-40B4-BE49-F238E27FC236}">
                <a16:creationId xmlns:a16="http://schemas.microsoft.com/office/drawing/2014/main" id="{ED82E82F-1C8D-49D3-AFFC-05286B3C4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1730" y="8426826"/>
            <a:ext cx="1750959" cy="1750959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843BC51-1EE3-44C0-87A6-49D29BC7A2CE}"/>
              </a:ext>
            </a:extLst>
          </p:cNvPr>
          <p:cNvSpPr txBox="1"/>
          <p:nvPr/>
        </p:nvSpPr>
        <p:spPr>
          <a:xfrm>
            <a:off x="922664" y="10033627"/>
            <a:ext cx="3679851" cy="89296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202" b="1" spc="-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Easy-to-use</a:t>
            </a:r>
            <a:endParaRPr kumimoji="1" lang="ja-JP" altLang="en-US" sz="5202" b="1" spc="-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ヒラギノ角ゴ Pro W6" panose="020B0600000000000000" pitchFamily="34" charset="-128"/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24979F8C-FACC-443B-97D1-FCCA1C2B3F99}"/>
              </a:ext>
            </a:extLst>
          </p:cNvPr>
          <p:cNvSpPr/>
          <p:nvPr/>
        </p:nvSpPr>
        <p:spPr>
          <a:xfrm>
            <a:off x="18785057" y="3584217"/>
            <a:ext cx="1588452" cy="158845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7E706CE-B2C2-46B3-991A-40A221CC1514}"/>
              </a:ext>
            </a:extLst>
          </p:cNvPr>
          <p:cNvSpPr/>
          <p:nvPr/>
        </p:nvSpPr>
        <p:spPr>
          <a:xfrm>
            <a:off x="1198754" y="1703384"/>
            <a:ext cx="11245119" cy="4558022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25D3C346-BE2C-475F-A4E4-3D2A142FFD04}"/>
              </a:ext>
            </a:extLst>
          </p:cNvPr>
          <p:cNvSpPr/>
          <p:nvPr/>
        </p:nvSpPr>
        <p:spPr>
          <a:xfrm rot="10800000">
            <a:off x="222308" y="225799"/>
            <a:ext cx="599098" cy="58941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A48CE72-A064-4424-BE6A-27654C46A2B4}"/>
              </a:ext>
            </a:extLst>
          </p:cNvPr>
          <p:cNvSpPr txBox="1"/>
          <p:nvPr/>
        </p:nvSpPr>
        <p:spPr>
          <a:xfrm rot="16200000">
            <a:off x="26548300" y="13616428"/>
            <a:ext cx="3079964" cy="43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1" dirty="0">
                <a:solidFill>
                  <a:schemeClr val="bg1"/>
                </a:solidFill>
                <a:latin typeface="Century Gothic" panose="020B0502020202020204" pitchFamily="34" charset="0"/>
              </a:rPr>
              <a:t>PowerPoint Template</a:t>
            </a:r>
            <a:endParaRPr kumimoji="1" lang="ja-JP" altLang="en-US" sz="220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42A63D4-364C-4980-BF2E-A4E9E7B1C3F6}"/>
              </a:ext>
            </a:extLst>
          </p:cNvPr>
          <p:cNvSpPr txBox="1"/>
          <p:nvPr/>
        </p:nvSpPr>
        <p:spPr>
          <a:xfrm>
            <a:off x="11495266" y="15315247"/>
            <a:ext cx="2449599" cy="43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1" b="1" dirty="0">
                <a:solidFill>
                  <a:schemeClr val="bg1"/>
                </a:solidFill>
                <a:latin typeface="Century Gothic" panose="020B0502020202020204" pitchFamily="34" charset="0"/>
              </a:rPr>
              <a:t>4-pics generator</a:t>
            </a:r>
            <a:endParaRPr kumimoji="1" lang="ja-JP" altLang="en-US" sz="2201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F116DFF-A27A-44FA-8329-7F7901607FA2}"/>
              </a:ext>
            </a:extLst>
          </p:cNvPr>
          <p:cNvSpPr txBox="1"/>
          <p:nvPr/>
        </p:nvSpPr>
        <p:spPr>
          <a:xfrm>
            <a:off x="3011898" y="2341323"/>
            <a:ext cx="5599816" cy="175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805" b="1" dirty="0">
                <a:solidFill>
                  <a:schemeClr val="bg1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Twitter</a:t>
            </a:r>
            <a:r>
              <a:rPr kumimoji="1" lang="ja-JP" altLang="en-US" sz="9605" b="1" dirty="0">
                <a:solidFill>
                  <a:schemeClr val="bg1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用</a:t>
            </a:r>
            <a:endParaRPr kumimoji="1" lang="ja-JP" altLang="en-US" sz="10805" b="1" dirty="0">
              <a:solidFill>
                <a:schemeClr val="bg1"/>
              </a:solidFill>
              <a:latin typeface="Century Gothic" panose="020B0502020202020204" pitchFamily="34" charset="0"/>
              <a:ea typeface="ヒラギノ角ゴ Pro W6" panose="020B0600000000000000" pitchFamily="34" charset="-128"/>
            </a:endParaRPr>
          </a:p>
        </p:txBody>
      </p: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8FB91220-BE27-42F0-A7A4-64D2AC35B84D}"/>
              </a:ext>
            </a:extLst>
          </p:cNvPr>
          <p:cNvGrpSpPr/>
          <p:nvPr/>
        </p:nvGrpSpPr>
        <p:grpSpPr>
          <a:xfrm>
            <a:off x="222302" y="14616049"/>
            <a:ext cx="547816" cy="1132150"/>
            <a:chOff x="168561" y="7090365"/>
            <a:chExt cx="273768" cy="565786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4E200046-A1F1-4611-905A-B1BDFA4B1F5A}"/>
                </a:ext>
              </a:extLst>
            </p:cNvPr>
            <p:cNvSpPr/>
            <p:nvPr/>
          </p:nvSpPr>
          <p:spPr>
            <a:xfrm>
              <a:off x="168561" y="7090365"/>
              <a:ext cx="60952" cy="5657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7223"/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641AA50F-6CBE-419B-930D-52CC239EC95C}"/>
                </a:ext>
              </a:extLst>
            </p:cNvPr>
            <p:cNvSpPr/>
            <p:nvPr/>
          </p:nvSpPr>
          <p:spPr>
            <a:xfrm>
              <a:off x="274969" y="7090365"/>
              <a:ext cx="60952" cy="5657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7223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17E57957-ABEC-4A4E-A3F4-703257104056}"/>
                </a:ext>
              </a:extLst>
            </p:cNvPr>
            <p:cNvSpPr/>
            <p:nvPr/>
          </p:nvSpPr>
          <p:spPr>
            <a:xfrm>
              <a:off x="381377" y="7090365"/>
              <a:ext cx="60952" cy="5657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7223"/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7984742-C4AE-4BD9-9CA6-57134260EA96}"/>
              </a:ext>
            </a:extLst>
          </p:cNvPr>
          <p:cNvSpPr txBox="1"/>
          <p:nvPr/>
        </p:nvSpPr>
        <p:spPr>
          <a:xfrm>
            <a:off x="1827958" y="3016457"/>
            <a:ext cx="9547213" cy="2555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8" b="1" dirty="0">
                <a:solidFill>
                  <a:schemeClr val="bg1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4</a:t>
            </a:r>
            <a:r>
              <a:rPr kumimoji="1" lang="ja-JP" altLang="en-US" sz="9605" b="1" dirty="0">
                <a:solidFill>
                  <a:schemeClr val="bg1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連画像</a:t>
            </a:r>
            <a:r>
              <a:rPr kumimoji="1" lang="ja-JP" altLang="en-US" sz="8804" b="1" dirty="0">
                <a:solidFill>
                  <a:schemeClr val="bg1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ができる</a:t>
            </a:r>
            <a:endParaRPr kumimoji="1" lang="ja-JP" altLang="en-US" sz="10805" b="1" dirty="0">
              <a:solidFill>
                <a:schemeClr val="bg1"/>
              </a:solidFill>
              <a:latin typeface="Century Gothic" panose="020B0502020202020204" pitchFamily="34" charset="0"/>
              <a:ea typeface="ヒラギノ角ゴ Pro W6" panose="020B0600000000000000" pitchFamily="34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A734A3D-87C7-4EAD-85A8-83233525FCF9}"/>
              </a:ext>
            </a:extLst>
          </p:cNvPr>
          <p:cNvSpPr txBox="1"/>
          <p:nvPr/>
        </p:nvSpPr>
        <p:spPr>
          <a:xfrm>
            <a:off x="18185906" y="1035598"/>
            <a:ext cx="9162257" cy="2124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207" b="1" dirty="0">
                <a:solidFill>
                  <a:schemeClr val="bg1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PowerPoint</a:t>
            </a:r>
            <a:endParaRPr kumimoji="1" lang="ja-JP" altLang="en-US" sz="8804" b="1" dirty="0">
              <a:solidFill>
                <a:schemeClr val="bg1"/>
              </a:solidFill>
              <a:latin typeface="Century Gothic" panose="020B0502020202020204" pitchFamily="34" charset="0"/>
              <a:ea typeface="ヒラギノ角ゴ Pro W6" panose="020B0600000000000000" pitchFamily="34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07C4D6F-A03F-40BB-9836-B6BCBE918A8E}"/>
              </a:ext>
            </a:extLst>
          </p:cNvPr>
          <p:cNvSpPr txBox="1"/>
          <p:nvPr/>
        </p:nvSpPr>
        <p:spPr>
          <a:xfrm>
            <a:off x="21071037" y="3021872"/>
            <a:ext cx="6344063" cy="1324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4" b="1" dirty="0">
                <a:solidFill>
                  <a:schemeClr val="bg1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テンプレート</a:t>
            </a:r>
            <a:endParaRPr kumimoji="1" lang="ja-JP" altLang="en-US" sz="4803" b="1" dirty="0">
              <a:solidFill>
                <a:schemeClr val="bg1"/>
              </a:solidFill>
              <a:latin typeface="Century Gothic" panose="020B0502020202020204" pitchFamily="34" charset="0"/>
              <a:ea typeface="ヒラギノ角ゴ Pro W6" panose="020B0600000000000000" pitchFamily="34" charset="-128"/>
            </a:endParaRP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57FBD09-C73E-41CA-BC51-91166E9F183F}"/>
              </a:ext>
            </a:extLst>
          </p:cNvPr>
          <p:cNvCxnSpPr>
            <a:cxnSpLocks/>
          </p:cNvCxnSpPr>
          <p:nvPr/>
        </p:nvCxnSpPr>
        <p:spPr>
          <a:xfrm flipH="1">
            <a:off x="20977888" y="3021922"/>
            <a:ext cx="6289989" cy="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F09D5C8A-B130-4801-9D94-7D9431EF713C}"/>
              </a:ext>
            </a:extLst>
          </p:cNvPr>
          <p:cNvCxnSpPr>
            <a:cxnSpLocks/>
          </p:cNvCxnSpPr>
          <p:nvPr/>
        </p:nvCxnSpPr>
        <p:spPr>
          <a:xfrm flipV="1">
            <a:off x="20035693" y="3020844"/>
            <a:ext cx="875258" cy="809972"/>
          </a:xfrm>
          <a:prstGeom prst="line">
            <a:avLst/>
          </a:prstGeom>
          <a:ln w="635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楕円 84">
            <a:extLst>
              <a:ext uri="{FF2B5EF4-FFF2-40B4-BE49-F238E27FC236}">
                <a16:creationId xmlns:a16="http://schemas.microsoft.com/office/drawing/2014/main" id="{2358F76C-8AEA-4963-91B1-7B6F4292305C}"/>
              </a:ext>
            </a:extLst>
          </p:cNvPr>
          <p:cNvSpPr/>
          <p:nvPr/>
        </p:nvSpPr>
        <p:spPr>
          <a:xfrm>
            <a:off x="27820148" y="257650"/>
            <a:ext cx="589421" cy="589421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223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C4EAE7A-79F8-4472-AF2C-5676C633C6A4}"/>
              </a:ext>
            </a:extLst>
          </p:cNvPr>
          <p:cNvSpPr txBox="1"/>
          <p:nvPr/>
        </p:nvSpPr>
        <p:spPr>
          <a:xfrm>
            <a:off x="368713" y="272778"/>
            <a:ext cx="585774" cy="523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2" b="1" dirty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  <a:endParaRPr kumimoji="1" lang="ja-JP" altLang="en-US" sz="2802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69E9F38-9813-4ED5-8A5F-4B57359F5CF7}"/>
              </a:ext>
            </a:extLst>
          </p:cNvPr>
          <p:cNvSpPr txBox="1"/>
          <p:nvPr/>
        </p:nvSpPr>
        <p:spPr>
          <a:xfrm>
            <a:off x="27825023" y="271725"/>
            <a:ext cx="585774" cy="523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2" b="1" dirty="0">
                <a:solidFill>
                  <a:srgbClr val="1FC5B6"/>
                </a:solidFill>
                <a:latin typeface="Century Gothic" panose="020B0502020202020204" pitchFamily="34" charset="0"/>
              </a:rPr>
              <a:t>02</a:t>
            </a:r>
          </a:p>
        </p:txBody>
      </p: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FDF52654-1FFD-4DF5-9752-C5A041CC3463}"/>
              </a:ext>
            </a:extLst>
          </p:cNvPr>
          <p:cNvCxnSpPr>
            <a:cxnSpLocks/>
          </p:cNvCxnSpPr>
          <p:nvPr/>
        </p:nvCxnSpPr>
        <p:spPr>
          <a:xfrm>
            <a:off x="28404982" y="1022195"/>
            <a:ext cx="0" cy="118702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6F078C6B-1DC8-4F53-886B-ABEA13D92B8F}"/>
              </a:ext>
            </a:extLst>
          </p:cNvPr>
          <p:cNvSpPr txBox="1"/>
          <p:nvPr/>
        </p:nvSpPr>
        <p:spPr>
          <a:xfrm>
            <a:off x="782921" y="15328044"/>
            <a:ext cx="585774" cy="523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2" b="1" dirty="0">
                <a:solidFill>
                  <a:schemeClr val="bg1"/>
                </a:solidFill>
                <a:latin typeface="Century Gothic" panose="020B0502020202020204" pitchFamily="34" charset="0"/>
              </a:rPr>
              <a:t>03</a:t>
            </a:r>
            <a:endParaRPr kumimoji="1" lang="ja-JP" altLang="en-US" sz="2802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E5F2C4C9-FF12-4687-8EDE-405323A47164}"/>
              </a:ext>
            </a:extLst>
          </p:cNvPr>
          <p:cNvSpPr txBox="1"/>
          <p:nvPr/>
        </p:nvSpPr>
        <p:spPr>
          <a:xfrm>
            <a:off x="27812369" y="15315243"/>
            <a:ext cx="585774" cy="523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2" b="1" dirty="0">
                <a:solidFill>
                  <a:schemeClr val="bg1"/>
                </a:solidFill>
                <a:latin typeface="Century Gothic" panose="020B0502020202020204" pitchFamily="34" charset="0"/>
              </a:rPr>
              <a:t>04</a:t>
            </a:r>
          </a:p>
        </p:txBody>
      </p: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FE134A06-870D-4E73-AA9F-548694077CC7}"/>
              </a:ext>
            </a:extLst>
          </p:cNvPr>
          <p:cNvGrpSpPr/>
          <p:nvPr/>
        </p:nvGrpSpPr>
        <p:grpSpPr>
          <a:xfrm>
            <a:off x="26087166" y="15529187"/>
            <a:ext cx="1583338" cy="199155"/>
            <a:chOff x="12660642" y="7752064"/>
            <a:chExt cx="829307" cy="104312"/>
          </a:xfrm>
        </p:grpSpPr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8BB446B2-FCA2-4302-BAEB-E9C3D713D064}"/>
                </a:ext>
              </a:extLst>
            </p:cNvPr>
            <p:cNvSpPr/>
            <p:nvPr/>
          </p:nvSpPr>
          <p:spPr>
            <a:xfrm>
              <a:off x="12660642" y="7752064"/>
              <a:ext cx="104312" cy="104312"/>
            </a:xfrm>
            <a:prstGeom prst="rect">
              <a:avLst/>
            </a:pr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7223"/>
            </a:p>
          </p:txBody>
        </p:sp>
        <p:sp>
          <p:nvSpPr>
            <p:cNvPr id="96" name="正方形/長方形 95">
              <a:extLst>
                <a:ext uri="{FF2B5EF4-FFF2-40B4-BE49-F238E27FC236}">
                  <a16:creationId xmlns:a16="http://schemas.microsoft.com/office/drawing/2014/main" id="{7085A889-65B3-4825-AAD8-AC5BB0EBA682}"/>
                </a:ext>
              </a:extLst>
            </p:cNvPr>
            <p:cNvSpPr/>
            <p:nvPr/>
          </p:nvSpPr>
          <p:spPr>
            <a:xfrm>
              <a:off x="12902307" y="7752064"/>
              <a:ext cx="104312" cy="104312"/>
            </a:xfrm>
            <a:prstGeom prst="rect">
              <a:avLst/>
            </a:pr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7223"/>
            </a:p>
          </p:txBody>
        </p:sp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65EF7B02-4A9C-4D09-AC12-A86BEE18F2E8}"/>
                </a:ext>
              </a:extLst>
            </p:cNvPr>
            <p:cNvSpPr/>
            <p:nvPr/>
          </p:nvSpPr>
          <p:spPr>
            <a:xfrm>
              <a:off x="13143972" y="7752064"/>
              <a:ext cx="104312" cy="104312"/>
            </a:xfrm>
            <a:prstGeom prst="rect">
              <a:avLst/>
            </a:pr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7223"/>
            </a:p>
          </p:txBody>
        </p: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765BCDE6-3900-4B3E-A460-0A62676E95C0}"/>
                </a:ext>
              </a:extLst>
            </p:cNvPr>
            <p:cNvSpPr/>
            <p:nvPr/>
          </p:nvSpPr>
          <p:spPr>
            <a:xfrm>
              <a:off x="13385637" y="7752064"/>
              <a:ext cx="104312" cy="104312"/>
            </a:xfrm>
            <a:prstGeom prst="rect">
              <a:avLst/>
            </a:pr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7223"/>
            </a:p>
          </p:txBody>
        </p:sp>
      </p:grp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4C9AFA76-0E95-4446-9D0E-C0EC2ECD1FB7}"/>
              </a:ext>
            </a:extLst>
          </p:cNvPr>
          <p:cNvSpPr txBox="1"/>
          <p:nvPr/>
        </p:nvSpPr>
        <p:spPr>
          <a:xfrm rot="16200000">
            <a:off x="-170063" y="3626899"/>
            <a:ext cx="2053416" cy="43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1" dirty="0">
                <a:solidFill>
                  <a:schemeClr val="bg1"/>
                </a:solidFill>
                <a:latin typeface="Century Gothic" panose="020B0502020202020204" pitchFamily="34" charset="0"/>
              </a:rPr>
              <a:t>Twitter Design</a:t>
            </a:r>
            <a:endParaRPr kumimoji="1" lang="ja-JP" altLang="en-US" sz="220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3E67C41B-294D-495D-97F9-67E29744F09F}"/>
              </a:ext>
            </a:extLst>
          </p:cNvPr>
          <p:cNvSpPr txBox="1"/>
          <p:nvPr/>
        </p:nvSpPr>
        <p:spPr>
          <a:xfrm>
            <a:off x="6808461" y="1090975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再利用可能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28E75B7-4A8A-4FA2-A66A-C5CF30145D7C}"/>
              </a:ext>
            </a:extLst>
          </p:cNvPr>
          <p:cNvSpPr txBox="1"/>
          <p:nvPr/>
        </p:nvSpPr>
        <p:spPr>
          <a:xfrm>
            <a:off x="1542263" y="1090975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かんたん編集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AFD1DAD2-CD32-4C2C-B39C-2E387A8A3434}"/>
              </a:ext>
            </a:extLst>
          </p:cNvPr>
          <p:cNvSpPr txBox="1"/>
          <p:nvPr/>
        </p:nvSpPr>
        <p:spPr>
          <a:xfrm>
            <a:off x="18922248" y="9782089"/>
            <a:ext cx="6427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@</a:t>
            </a:r>
            <a:r>
              <a:rPr kumimoji="1" lang="en-US" altLang="ja-JP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yoshifujidesign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ヒラギノ角ゴ Pro W6" panose="020B0600000000000000" pitchFamily="34" charset="-128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429D205A-B152-44E8-A624-7F683BCC6A31}"/>
              </a:ext>
            </a:extLst>
          </p:cNvPr>
          <p:cNvSpPr txBox="1"/>
          <p:nvPr/>
        </p:nvSpPr>
        <p:spPr>
          <a:xfrm>
            <a:off x="18866801" y="10497272"/>
            <a:ext cx="63401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作ったパワポスライドをそのまま</a:t>
            </a:r>
            <a:endParaRPr kumimoji="1" lang="en-US" altLang="ja-JP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ヒラギノ角ゴ Pro W6" panose="020B0600000000000000" pitchFamily="34" charset="-128"/>
            </a:endParaRPr>
          </a:p>
          <a:p>
            <a:r>
              <a:rPr kumimoji="1" lang="en-US" altLang="ja-JP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4</a:t>
            </a:r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連画像にして投稿可能！</a:t>
            </a:r>
            <a:endParaRPr kumimoji="1" lang="ja-JP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ヒラギノ角ゴ Pro W6" panose="020B0600000000000000" pitchFamily="34" charset="-128"/>
            </a:endParaRPr>
          </a:p>
        </p:txBody>
      </p: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17C3E55A-9A7C-407E-95C2-A58DC257D368}"/>
              </a:ext>
            </a:extLst>
          </p:cNvPr>
          <p:cNvGrpSpPr/>
          <p:nvPr/>
        </p:nvGrpSpPr>
        <p:grpSpPr>
          <a:xfrm>
            <a:off x="17730387" y="9286245"/>
            <a:ext cx="1010653" cy="1010653"/>
            <a:chOff x="19452094" y="10142748"/>
            <a:chExt cx="1268006" cy="1268006"/>
          </a:xfrm>
          <a:solidFill>
            <a:schemeClr val="bg1"/>
          </a:solidFill>
        </p:grpSpPr>
        <p:sp>
          <p:nvSpPr>
            <p:cNvPr id="127" name="楕円 126">
              <a:extLst>
                <a:ext uri="{FF2B5EF4-FFF2-40B4-BE49-F238E27FC236}">
                  <a16:creationId xmlns:a16="http://schemas.microsoft.com/office/drawing/2014/main" id="{A1B350D8-0EC5-4AAE-8058-5C255B62920C}"/>
                </a:ext>
              </a:extLst>
            </p:cNvPr>
            <p:cNvSpPr/>
            <p:nvPr/>
          </p:nvSpPr>
          <p:spPr>
            <a:xfrm>
              <a:off x="19452094" y="10142748"/>
              <a:ext cx="1268005" cy="1268005"/>
            </a:xfrm>
            <a:prstGeom prst="ellipse">
              <a:avLst/>
            </a:prstGeom>
            <a:grpFill/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7223"/>
            </a:p>
          </p:txBody>
        </p:sp>
        <p:pic>
          <p:nvPicPr>
            <p:cNvPr id="126" name="グラフィックス 125" descr="ユーザー">
              <a:extLst>
                <a:ext uri="{FF2B5EF4-FFF2-40B4-BE49-F238E27FC236}">
                  <a16:creationId xmlns:a16="http://schemas.microsoft.com/office/drawing/2014/main" id="{0C302B50-F9FE-4709-B845-38A672066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5588" r="5588" b="19434"/>
            <a:stretch>
              <a:fillRect/>
            </a:stretch>
          </p:blipFill>
          <p:spPr>
            <a:xfrm>
              <a:off x="19452094" y="10260646"/>
              <a:ext cx="1268006" cy="1150108"/>
            </a:xfrm>
            <a:custGeom>
              <a:avLst/>
              <a:gdLst>
                <a:gd name="connsiteX0" fmla="*/ 267866 w 1268006"/>
                <a:gd name="connsiteY0" fmla="*/ 0 h 1150108"/>
                <a:gd name="connsiteX1" fmla="*/ 1000140 w 1268006"/>
                <a:gd name="connsiteY1" fmla="*/ 0 h 1150108"/>
                <a:gd name="connsiteX2" fmla="*/ 1082310 w 1268006"/>
                <a:gd name="connsiteY2" fmla="*/ 67797 h 1150108"/>
                <a:gd name="connsiteX3" fmla="*/ 1268006 w 1268006"/>
                <a:gd name="connsiteY3" fmla="*/ 516105 h 1150108"/>
                <a:gd name="connsiteX4" fmla="*/ 634004 w 1268006"/>
                <a:gd name="connsiteY4" fmla="*/ 1150108 h 1150108"/>
                <a:gd name="connsiteX5" fmla="*/ 0 w 1268006"/>
                <a:gd name="connsiteY5" fmla="*/ 516105 h 1150108"/>
                <a:gd name="connsiteX6" fmla="*/ 185696 w 1268006"/>
                <a:gd name="connsiteY6" fmla="*/ 67797 h 115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006" h="1150108">
                  <a:moveTo>
                    <a:pt x="267866" y="0"/>
                  </a:moveTo>
                  <a:lnTo>
                    <a:pt x="1000140" y="0"/>
                  </a:lnTo>
                  <a:lnTo>
                    <a:pt x="1082310" y="67797"/>
                  </a:lnTo>
                  <a:cubicBezTo>
                    <a:pt x="1197042" y="182529"/>
                    <a:pt x="1268006" y="341030"/>
                    <a:pt x="1268006" y="516105"/>
                  </a:cubicBezTo>
                  <a:cubicBezTo>
                    <a:pt x="1268006" y="866255"/>
                    <a:pt x="984152" y="1150108"/>
                    <a:pt x="634004" y="1150108"/>
                  </a:cubicBezTo>
                  <a:cubicBezTo>
                    <a:pt x="283852" y="1150108"/>
                    <a:pt x="0" y="866255"/>
                    <a:pt x="0" y="516105"/>
                  </a:cubicBezTo>
                  <a:cubicBezTo>
                    <a:pt x="0" y="341030"/>
                    <a:pt x="70964" y="182529"/>
                    <a:pt x="185696" y="67797"/>
                  </a:cubicBezTo>
                  <a:close/>
                </a:path>
              </a:pathLst>
            </a:custGeom>
          </p:spPr>
        </p:pic>
      </p:grp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FF7D7A80-4C64-41F1-B867-EDFB6820A523}"/>
              </a:ext>
            </a:extLst>
          </p:cNvPr>
          <p:cNvSpPr txBox="1"/>
          <p:nvPr/>
        </p:nvSpPr>
        <p:spPr>
          <a:xfrm>
            <a:off x="18931306" y="9263520"/>
            <a:ext cx="1461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Fuji</a:t>
            </a:r>
            <a:endParaRPr kumimoji="1" lang="ja-JP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ヒラギノ角ゴ Pro W6" panose="020B0600000000000000" pitchFamily="34" charset="-128"/>
            </a:endParaRPr>
          </a:p>
        </p:txBody>
      </p: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0D22BD3E-C754-4B5F-8791-9A3422B04135}"/>
              </a:ext>
            </a:extLst>
          </p:cNvPr>
          <p:cNvGrpSpPr/>
          <p:nvPr/>
        </p:nvGrpSpPr>
        <p:grpSpPr>
          <a:xfrm>
            <a:off x="18931306" y="11828647"/>
            <a:ext cx="6340197" cy="2564447"/>
            <a:chOff x="19586951" y="12506248"/>
            <a:chExt cx="2868196" cy="1587622"/>
          </a:xfrm>
          <a:solidFill>
            <a:srgbClr val="1FC5B6"/>
          </a:solidFill>
        </p:grpSpPr>
        <p:sp>
          <p:nvSpPr>
            <p:cNvPr id="133" name="正方形/長方形 132">
              <a:extLst>
                <a:ext uri="{FF2B5EF4-FFF2-40B4-BE49-F238E27FC236}">
                  <a16:creationId xmlns:a16="http://schemas.microsoft.com/office/drawing/2014/main" id="{8C68080C-3BC9-4228-9405-46CBBE662B55}"/>
                </a:ext>
              </a:extLst>
            </p:cNvPr>
            <p:cNvSpPr/>
            <p:nvPr/>
          </p:nvSpPr>
          <p:spPr>
            <a:xfrm>
              <a:off x="19586951" y="12506248"/>
              <a:ext cx="1384788" cy="7418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7223"/>
            </a:p>
          </p:txBody>
        </p:sp>
        <p:sp>
          <p:nvSpPr>
            <p:cNvPr id="134" name="正方形/長方形 133">
              <a:extLst>
                <a:ext uri="{FF2B5EF4-FFF2-40B4-BE49-F238E27FC236}">
                  <a16:creationId xmlns:a16="http://schemas.microsoft.com/office/drawing/2014/main" id="{3CD70D49-C0EA-48EC-85BD-303C3C5495FB}"/>
                </a:ext>
              </a:extLst>
            </p:cNvPr>
            <p:cNvSpPr/>
            <p:nvPr/>
          </p:nvSpPr>
          <p:spPr>
            <a:xfrm>
              <a:off x="19586951" y="13352062"/>
              <a:ext cx="1384788" cy="7418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7223"/>
            </a:p>
          </p:txBody>
        </p:sp>
        <p:sp>
          <p:nvSpPr>
            <p:cNvPr id="135" name="正方形/長方形 134">
              <a:extLst>
                <a:ext uri="{FF2B5EF4-FFF2-40B4-BE49-F238E27FC236}">
                  <a16:creationId xmlns:a16="http://schemas.microsoft.com/office/drawing/2014/main" id="{B2918A01-FA4C-4D97-8C43-992DF345CDCF}"/>
                </a:ext>
              </a:extLst>
            </p:cNvPr>
            <p:cNvSpPr/>
            <p:nvPr/>
          </p:nvSpPr>
          <p:spPr>
            <a:xfrm>
              <a:off x="21070359" y="12506248"/>
              <a:ext cx="1384788" cy="7418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7223"/>
            </a:p>
          </p:txBody>
        </p:sp>
        <p:sp>
          <p:nvSpPr>
            <p:cNvPr id="136" name="正方形/長方形 135">
              <a:extLst>
                <a:ext uri="{FF2B5EF4-FFF2-40B4-BE49-F238E27FC236}">
                  <a16:creationId xmlns:a16="http://schemas.microsoft.com/office/drawing/2014/main" id="{8F9E8BC8-0C55-4B96-8963-9DDAB6649E96}"/>
                </a:ext>
              </a:extLst>
            </p:cNvPr>
            <p:cNvSpPr/>
            <p:nvPr/>
          </p:nvSpPr>
          <p:spPr>
            <a:xfrm>
              <a:off x="21070359" y="13352062"/>
              <a:ext cx="1384788" cy="7418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7223"/>
            </a:p>
          </p:txBody>
        </p:sp>
      </p:grp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C8E09B43-2D0D-4D61-874F-9793BFF0403E}"/>
              </a:ext>
            </a:extLst>
          </p:cNvPr>
          <p:cNvSpPr txBox="1"/>
          <p:nvPr/>
        </p:nvSpPr>
        <p:spPr>
          <a:xfrm>
            <a:off x="21552141" y="4215077"/>
            <a:ext cx="594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bg1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feat.『</a:t>
            </a:r>
            <a:r>
              <a:rPr kumimoji="1" lang="ja-JP" alt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伝わるプレゼンの法則</a:t>
            </a:r>
            <a:r>
              <a:rPr kumimoji="1" lang="en-US" altLang="ja-JP" sz="2800" b="1" dirty="0">
                <a:solidFill>
                  <a:schemeClr val="bg1"/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100』</a:t>
            </a:r>
            <a:endParaRPr kumimoji="1" lang="ja-JP" altLang="en-US" sz="2800" b="1" dirty="0">
              <a:solidFill>
                <a:schemeClr val="bg1"/>
              </a:solidFill>
              <a:latin typeface="Century Gothic" panose="020B0502020202020204" pitchFamily="34" charset="0"/>
              <a:ea typeface="ヒラギノ角ゴ Pro W6" panose="020B0600000000000000" pitchFamily="34" charset="-128"/>
            </a:endParaRPr>
          </a:p>
        </p:txBody>
      </p:sp>
      <p:pic>
        <p:nvPicPr>
          <p:cNvPr id="14" name="図 13" descr="文字の書かれた紙&#10;&#10;自動的に生成された説明">
            <a:extLst>
              <a:ext uri="{FF2B5EF4-FFF2-40B4-BE49-F238E27FC236}">
                <a16:creationId xmlns:a16="http://schemas.microsoft.com/office/drawing/2014/main" id="{C4E354DE-A931-41D2-8B46-A902923932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19" y="1728952"/>
            <a:ext cx="10662700" cy="12532992"/>
          </a:xfrm>
          <a:prstGeom prst="rect">
            <a:avLst/>
          </a:prstGeom>
        </p:spPr>
      </p:pic>
      <p:sp>
        <p:nvSpPr>
          <p:cNvPr id="140" name="楕円 139">
            <a:extLst>
              <a:ext uri="{FF2B5EF4-FFF2-40B4-BE49-F238E27FC236}">
                <a16:creationId xmlns:a16="http://schemas.microsoft.com/office/drawing/2014/main" id="{EF4452A3-3D8A-43EB-87B9-53C0ECCA8EF7}"/>
              </a:ext>
            </a:extLst>
          </p:cNvPr>
          <p:cNvSpPr/>
          <p:nvPr/>
        </p:nvSpPr>
        <p:spPr>
          <a:xfrm>
            <a:off x="3526444" y="11707894"/>
            <a:ext cx="3654900" cy="36549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974" tIns="91487" rIns="182974" bIns="914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002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2B1743BD-9AFE-419C-8C3D-80CD1C0821FC}"/>
              </a:ext>
            </a:extLst>
          </p:cNvPr>
          <p:cNvSpPr txBox="1"/>
          <p:nvPr/>
        </p:nvSpPr>
        <p:spPr>
          <a:xfrm>
            <a:off x="3838357" y="13396000"/>
            <a:ext cx="2941831" cy="89287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202" b="1" spc="-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Win/Mac</a:t>
            </a:r>
            <a:endParaRPr kumimoji="1" lang="ja-JP" altLang="en-US" sz="5202" b="1" spc="-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ヒラギノ角ゴ Pro W6" panose="020B0600000000000000" pitchFamily="34" charset="-128"/>
            </a:endParaRP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7A1781C1-3F7F-4F43-B6E7-5360B1873B53}"/>
              </a:ext>
            </a:extLst>
          </p:cNvPr>
          <p:cNvSpPr txBox="1"/>
          <p:nvPr/>
        </p:nvSpPr>
        <p:spPr>
          <a:xfrm>
            <a:off x="4088947" y="1427212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ヒラギノ角ゴ Pro W6" panose="020B0600000000000000" pitchFamily="34" charset="-128"/>
              </a:rPr>
              <a:t>たぶん両対応</a:t>
            </a:r>
          </a:p>
        </p:txBody>
      </p:sp>
      <p:pic>
        <p:nvPicPr>
          <p:cNvPr id="145" name="グラフィックス 144" descr="ノート PC">
            <a:extLst>
              <a:ext uri="{FF2B5EF4-FFF2-40B4-BE49-F238E27FC236}">
                <a16:creationId xmlns:a16="http://schemas.microsoft.com/office/drawing/2014/main" id="{95134FB1-EECE-44B8-8B19-2DE4176491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58110" y="11937554"/>
            <a:ext cx="1409445" cy="140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9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19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31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55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52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F0B7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6008" b="1" dirty="0">
            <a:solidFill>
              <a:schemeClr val="bg1"/>
            </a:solidFill>
            <a:latin typeface="Century Gothic" panose="020B0502020202020204" pitchFamily="34" charset="0"/>
            <a:ea typeface="ヒラギノ角ゴ Pro W6" panose="020B0600000000000000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160</Words>
  <Application>Microsoft Office PowerPoint</Application>
  <PresentationFormat>Custom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ヒラギノ角ゴ Pro W6</vt:lpstr>
      <vt:lpstr>ヒラギノ角ゴ ProN W3</vt:lpstr>
      <vt:lpstr>游ゴシック</vt:lpstr>
      <vt:lpstr>Arial</vt:lpstr>
      <vt:lpstr>Calibri</vt:lpstr>
      <vt:lpstr>Calibri Light</vt:lpstr>
      <vt:lpstr>Century Gothic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YOSHIFUJI Tomohiro</dc:creator>
  <cp:lastModifiedBy>YOSHIFUJI Tomohiro</cp:lastModifiedBy>
  <cp:revision>164</cp:revision>
  <dcterms:created xsi:type="dcterms:W3CDTF">2020-01-14T05:25:03Z</dcterms:created>
  <dcterms:modified xsi:type="dcterms:W3CDTF">2020-01-16T08:17:22Z</dcterms:modified>
</cp:coreProperties>
</file>