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83" r:id="rId7"/>
    <p:sldId id="284" r:id="rId8"/>
    <p:sldId id="285" r:id="rId9"/>
    <p:sldId id="294" r:id="rId10"/>
    <p:sldId id="295" r:id="rId11"/>
    <p:sldId id="297" r:id="rId12"/>
    <p:sldId id="301" r:id="rId13"/>
    <p:sldId id="299" r:id="rId14"/>
    <p:sldId id="307" r:id="rId15"/>
    <p:sldId id="309" r:id="rId16"/>
    <p:sldId id="336" r:id="rId17"/>
    <p:sldId id="341" r:id="rId18"/>
    <p:sldId id="344" r:id="rId19"/>
    <p:sldId id="345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17"/>
    <a:srgbClr val="F5F5EC"/>
    <a:srgbClr val="FDC31B"/>
    <a:srgbClr val="DD4B63"/>
    <a:srgbClr val="4DE1B3"/>
    <a:srgbClr val="F8FE00"/>
    <a:srgbClr val="8D6AA3"/>
    <a:srgbClr val="CFFF1D"/>
    <a:srgbClr val="25B9A7"/>
    <a:srgbClr val="5CA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172" d="100"/>
          <a:sy n="172" d="100"/>
        </p:scale>
        <p:origin x="-3636" y="-7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ADA5-AEB2-4F04-BF15-DA9DCED71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4F4A7-DF20-492D-895B-1C34078BE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F1D69-C692-4788-9C5B-AB2509B1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B1A24-6D78-4125-BDE0-308A1E44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AA15-D1BD-4C17-A309-5212C608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56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75BA-7010-47B5-9573-1B229BE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0B97E-B45D-4E3A-B173-D586CF907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B4A0B-0266-4DB4-B3F1-CE65DE4F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957B9-963F-4C7F-BDE5-7E964EAB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D0A3-929B-4284-96A1-E7591D29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39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645604-BD10-47BA-BE6F-E5513159F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BC77F-B798-4835-940F-EEDF6C256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B378-2CAB-44DF-9C4E-828C964A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4FF11-7D6F-4051-93B9-D0A1E7B4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670BD-D690-4213-B69A-1E18DF58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9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DC17-201E-4BA7-A796-B03BE9C3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366F1-6F7D-4CEC-8F76-57A3BD22D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7F2AB-2991-4B43-8564-C0EE5AE4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AA6C-AC00-4A17-BC83-61BFA3B3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29F9F-5BC7-410B-9F60-15BE7766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48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EB84-0978-4C01-AD3F-51B1FF45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C360B-61F9-4D81-891F-72615CD72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33D01-844A-4AD5-BA87-6CDFCF6A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9AACC-2A0F-457F-B6A4-8749A000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D683B-51DC-4AFA-A315-10BDC42E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5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5DB2-B408-491A-AF39-08DF8997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28EC-F458-4E77-90A7-E915B6184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01BD4-A1E4-4128-912E-4B55854F5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D3333-3562-419E-AF07-401412D8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E571A-F6EB-4A70-943F-30C8B5C0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E2876-82A0-4277-8405-56ADF11A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30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A9CE-81D8-40F7-AB66-56004CA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AA166-C5B6-43D2-8E0E-55DDCDE9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64671-E4BB-4C8A-AB02-EE94BCA3D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898A7-317E-4040-9CC8-D27FAEF4E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08419-BBF3-4683-9E11-CFB883C6F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F9F8DB-F1DC-4791-8D08-C1A0A38E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0346B-0E23-4C9F-A278-83A9FBA5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C7BFA3-B7B4-487E-B2BF-6A8766B0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38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C796-FFA4-4C1F-805A-A50A3ADB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C7195-8CA8-43E0-80B9-BB606C15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69F17-3728-4CC4-A657-63BC6B6A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65589-21D4-4CF0-90DC-023BEE59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5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18650-2482-4FFB-8DAD-B62582D0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E76BC-07FF-44FE-8F8A-6CDDD49F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4A51B-BABC-4808-AF86-BD0BB344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5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810F-74AB-4B9C-834B-3B212198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5DCDD-103A-4B6F-8077-32880B33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DD546-A795-4573-A264-ED1BECA08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CD3D6-F29B-4F80-AEFE-EF4413A1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99238-C045-4011-87D9-BAA9FB62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3A7D5-518E-4D1E-898D-21A205B7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C597-1568-41AF-A37E-1871301F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1F7BAC-F0C9-4F58-AEF4-C14CC8F0A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EC918-2683-4378-A7D1-ACF94BCF9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86CF1-2E23-418A-BC87-663FE1B8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9928A-4032-4264-8D66-351954E4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8FDA2-FD7F-4A3A-9FEC-4F443512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78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33CD9-A38C-48A6-B514-8CDBCCF0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1CAC8-55B9-4745-B317-2C1A8FDD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E6F9C-8AAE-4E74-AC6C-63330BB6D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E497-D71B-4DAB-BD67-6E6C03196446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A00D-9627-4B93-AEF5-1F6C9495B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CA2EA-26AB-4545-90CD-53CF31530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639C-C1B5-44BF-BB51-3E99D88C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4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92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CEFA34BF-6DA7-432D-AFA8-89446E576530}"/>
              </a:ext>
            </a:extLst>
          </p:cNvPr>
          <p:cNvCxnSpPr>
            <a:cxnSpLocks/>
          </p:cNvCxnSpPr>
          <p:nvPr/>
        </p:nvCxnSpPr>
        <p:spPr>
          <a:xfrm>
            <a:off x="20154107" y="468400"/>
            <a:ext cx="8418544" cy="0"/>
          </a:xfrm>
          <a:prstGeom prst="line">
            <a:avLst/>
          </a:prstGeom>
          <a:ln w="63500">
            <a:gradFill>
              <a:gsLst>
                <a:gs pos="46000">
                  <a:srgbClr val="DD4B63">
                    <a:alpha val="0"/>
                  </a:srgbClr>
                </a:gs>
                <a:gs pos="0">
                  <a:srgbClr val="DD4B63"/>
                </a:gs>
              </a:gsLst>
              <a:lin ang="0" scaled="0"/>
            </a:gra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BA8DB146-5295-4BA3-A2A9-A3669F4F273A}"/>
              </a:ext>
            </a:extLst>
          </p:cNvPr>
          <p:cNvCxnSpPr>
            <a:cxnSpLocks/>
          </p:cNvCxnSpPr>
          <p:nvPr/>
        </p:nvCxnSpPr>
        <p:spPr>
          <a:xfrm>
            <a:off x="13712379" y="1494470"/>
            <a:ext cx="8418544" cy="0"/>
          </a:xfrm>
          <a:prstGeom prst="line">
            <a:avLst/>
          </a:prstGeom>
          <a:ln w="25400">
            <a:gradFill>
              <a:gsLst>
                <a:gs pos="46000">
                  <a:srgbClr val="DD4B63">
                    <a:alpha val="0"/>
                  </a:srgbClr>
                </a:gs>
                <a:gs pos="0">
                  <a:srgbClr val="DD4B63">
                    <a:alpha val="23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7AAB81EE-7ED5-4904-947F-C4E51AAD412B}"/>
              </a:ext>
            </a:extLst>
          </p:cNvPr>
          <p:cNvCxnSpPr/>
          <p:nvPr/>
        </p:nvCxnSpPr>
        <p:spPr>
          <a:xfrm>
            <a:off x="15967546" y="1969852"/>
            <a:ext cx="11241024" cy="0"/>
          </a:xfrm>
          <a:prstGeom prst="line">
            <a:avLst/>
          </a:prstGeom>
          <a:ln w="25400">
            <a:gradFill>
              <a:gsLst>
                <a:gs pos="68000">
                  <a:srgbClr val="DD4B63">
                    <a:alpha val="0"/>
                  </a:srgbClr>
                </a:gs>
                <a:gs pos="0">
                  <a:srgbClr val="DD4B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851EEBC-9C10-4593-8B04-B4682F128117}"/>
              </a:ext>
            </a:extLst>
          </p:cNvPr>
          <p:cNvCxnSpPr>
            <a:cxnSpLocks/>
          </p:cNvCxnSpPr>
          <p:nvPr/>
        </p:nvCxnSpPr>
        <p:spPr>
          <a:xfrm>
            <a:off x="21386090" y="2821097"/>
            <a:ext cx="8418544" cy="0"/>
          </a:xfrm>
          <a:prstGeom prst="line">
            <a:avLst/>
          </a:prstGeom>
          <a:ln w="25400">
            <a:gradFill>
              <a:gsLst>
                <a:gs pos="46000">
                  <a:srgbClr val="DD4B63">
                    <a:alpha val="0"/>
                  </a:srgbClr>
                </a:gs>
                <a:gs pos="0">
                  <a:srgbClr val="DD4B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CEC95613-C9C1-4558-9903-2509A95805A1}"/>
              </a:ext>
            </a:extLst>
          </p:cNvPr>
          <p:cNvCxnSpPr>
            <a:cxnSpLocks/>
          </p:cNvCxnSpPr>
          <p:nvPr/>
        </p:nvCxnSpPr>
        <p:spPr>
          <a:xfrm>
            <a:off x="13993618" y="5477256"/>
            <a:ext cx="8418544" cy="0"/>
          </a:xfrm>
          <a:prstGeom prst="line">
            <a:avLst/>
          </a:prstGeom>
          <a:ln w="38100">
            <a:gradFill>
              <a:gsLst>
                <a:gs pos="46000">
                  <a:srgbClr val="DD4B63">
                    <a:alpha val="0"/>
                  </a:srgbClr>
                </a:gs>
                <a:gs pos="0">
                  <a:srgbClr val="DD4B63">
                    <a:alpha val="66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763FF0C-1A86-4586-BD07-D8D477FBC8DA}"/>
              </a:ext>
            </a:extLst>
          </p:cNvPr>
          <p:cNvCxnSpPr/>
          <p:nvPr/>
        </p:nvCxnSpPr>
        <p:spPr>
          <a:xfrm>
            <a:off x="12884658" y="3282696"/>
            <a:ext cx="11241024" cy="0"/>
          </a:xfrm>
          <a:prstGeom prst="line">
            <a:avLst/>
          </a:prstGeom>
          <a:ln w="25400">
            <a:gradFill>
              <a:gsLst>
                <a:gs pos="68000">
                  <a:srgbClr val="DD4B63">
                    <a:alpha val="0"/>
                  </a:srgbClr>
                </a:gs>
                <a:gs pos="0">
                  <a:srgbClr val="DD4B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482FF4-52D1-4D49-8CB3-3D4E323FB33D}"/>
              </a:ext>
            </a:extLst>
          </p:cNvPr>
          <p:cNvGrpSpPr/>
          <p:nvPr/>
        </p:nvGrpSpPr>
        <p:grpSpPr>
          <a:xfrm>
            <a:off x="4473535" y="1660231"/>
            <a:ext cx="3244930" cy="3244930"/>
            <a:chOff x="2119045" y="1102759"/>
            <a:chExt cx="4652480" cy="4652480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1CCF286D-2486-42B7-A181-F186E95E4540}"/>
                </a:ext>
              </a:extLst>
            </p:cNvPr>
            <p:cNvGrpSpPr/>
            <p:nvPr/>
          </p:nvGrpSpPr>
          <p:grpSpPr>
            <a:xfrm>
              <a:off x="2119045" y="1102759"/>
              <a:ext cx="4652480" cy="4652480"/>
              <a:chOff x="2119045" y="1035978"/>
              <a:chExt cx="4652480" cy="4652480"/>
            </a:xfrm>
          </p:grpSpPr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5AB66BEF-5687-4076-AE50-99C253BE55F1}"/>
                  </a:ext>
                </a:extLst>
              </p:cNvPr>
              <p:cNvGrpSpPr/>
              <p:nvPr/>
            </p:nvGrpSpPr>
            <p:grpSpPr>
              <a:xfrm>
                <a:off x="2119045" y="1035978"/>
                <a:ext cx="4652480" cy="4652480"/>
                <a:chOff x="1966645" y="883578"/>
                <a:chExt cx="4652480" cy="4652480"/>
              </a:xfrm>
            </p:grpSpPr>
            <p:grpSp>
              <p:nvGrpSpPr>
                <p:cNvPr id="29" name="グループ化 28">
                  <a:extLst>
                    <a:ext uri="{FF2B5EF4-FFF2-40B4-BE49-F238E27FC236}">
                      <a16:creationId xmlns:a16="http://schemas.microsoft.com/office/drawing/2014/main" id="{C882B0B9-D1C2-4E44-9959-9ED19217604B}"/>
                    </a:ext>
                  </a:extLst>
                </p:cNvPr>
                <p:cNvGrpSpPr/>
                <p:nvPr/>
              </p:nvGrpSpPr>
              <p:grpSpPr>
                <a:xfrm>
                  <a:off x="4292885" y="883578"/>
                  <a:ext cx="0" cy="4652480"/>
                  <a:chOff x="4140485" y="883578"/>
                  <a:chExt cx="0" cy="4652480"/>
                </a:xfrm>
              </p:grpSpPr>
              <p:cxnSp>
                <p:nvCxnSpPr>
                  <p:cNvPr id="33" name="直線コネクタ 32">
                    <a:extLst>
                      <a:ext uri="{FF2B5EF4-FFF2-40B4-BE49-F238E27FC236}">
                        <a16:creationId xmlns:a16="http://schemas.microsoft.com/office/drawing/2014/main" id="{6E528146-3650-425F-9684-2E27BC3C0D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883578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21000000" scaled="0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>
                    <a:extLst>
                      <a:ext uri="{FF2B5EF4-FFF2-40B4-BE49-F238E27FC236}">
                        <a16:creationId xmlns:a16="http://schemas.microsoft.com/office/drawing/2014/main" id="{EEF1DDB7-0CCF-47FE-B26B-288B9C654B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3871645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グループ化 29">
                  <a:extLst>
                    <a:ext uri="{FF2B5EF4-FFF2-40B4-BE49-F238E27FC236}">
                      <a16:creationId xmlns:a16="http://schemas.microsoft.com/office/drawing/2014/main" id="{ADFCAF3F-34B0-4D6F-95C8-42F5C64D5D95}"/>
                    </a:ext>
                  </a:extLst>
                </p:cNvPr>
                <p:cNvGrpSpPr/>
                <p:nvPr/>
              </p:nvGrpSpPr>
              <p:grpSpPr>
                <a:xfrm rot="5400000">
                  <a:off x="4292885" y="883578"/>
                  <a:ext cx="0" cy="4652480"/>
                  <a:chOff x="4140485" y="883578"/>
                  <a:chExt cx="0" cy="4652480"/>
                </a:xfrm>
              </p:grpSpPr>
              <p:cxnSp>
                <p:nvCxnSpPr>
                  <p:cNvPr id="31" name="直線コネクタ 30">
                    <a:extLst>
                      <a:ext uri="{FF2B5EF4-FFF2-40B4-BE49-F238E27FC236}">
                        <a16:creationId xmlns:a16="http://schemas.microsoft.com/office/drawing/2014/main" id="{1348173C-436A-4504-8195-692FE319B1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883578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16200000" scaled="0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>
                    <a:extLst>
                      <a:ext uri="{FF2B5EF4-FFF2-40B4-BE49-F238E27FC236}">
                        <a16:creationId xmlns:a16="http://schemas.microsoft.com/office/drawing/2014/main" id="{C7850A51-D5AA-45ED-8207-55677B0722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3871645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1784AE08-0815-47A7-B2D1-2ECC335DB454}"/>
                  </a:ext>
                </a:extLst>
              </p:cNvPr>
              <p:cNvGrpSpPr/>
              <p:nvPr/>
            </p:nvGrpSpPr>
            <p:grpSpPr>
              <a:xfrm rot="2700000">
                <a:off x="2119045" y="1035978"/>
                <a:ext cx="4652480" cy="4652480"/>
                <a:chOff x="1966645" y="883578"/>
                <a:chExt cx="4652480" cy="4652480"/>
              </a:xfrm>
            </p:grpSpPr>
            <p:grpSp>
              <p:nvGrpSpPr>
                <p:cNvPr id="23" name="グループ化 22">
                  <a:extLst>
                    <a:ext uri="{FF2B5EF4-FFF2-40B4-BE49-F238E27FC236}">
                      <a16:creationId xmlns:a16="http://schemas.microsoft.com/office/drawing/2014/main" id="{34B7EADB-AA29-43F9-A53C-6EDE70482B34}"/>
                    </a:ext>
                  </a:extLst>
                </p:cNvPr>
                <p:cNvGrpSpPr/>
                <p:nvPr/>
              </p:nvGrpSpPr>
              <p:grpSpPr>
                <a:xfrm>
                  <a:off x="4292885" y="883578"/>
                  <a:ext cx="0" cy="4652480"/>
                  <a:chOff x="4140485" y="883578"/>
                  <a:chExt cx="0" cy="4652480"/>
                </a:xfrm>
              </p:grpSpPr>
              <p:cxnSp>
                <p:nvCxnSpPr>
                  <p:cNvPr id="27" name="直線コネクタ 26">
                    <a:extLst>
                      <a:ext uri="{FF2B5EF4-FFF2-40B4-BE49-F238E27FC236}">
                        <a16:creationId xmlns:a16="http://schemas.microsoft.com/office/drawing/2014/main" id="{F39C96BE-2CD6-4B6E-B06D-C5A50ACB1B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883578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16800000" scaled="0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コネクタ 27">
                    <a:extLst>
                      <a:ext uri="{FF2B5EF4-FFF2-40B4-BE49-F238E27FC236}">
                        <a16:creationId xmlns:a16="http://schemas.microsoft.com/office/drawing/2014/main" id="{5F59B9D9-4344-43A5-B367-797E21A0E7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3871645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グループ化 23">
                  <a:extLst>
                    <a:ext uri="{FF2B5EF4-FFF2-40B4-BE49-F238E27FC236}">
                      <a16:creationId xmlns:a16="http://schemas.microsoft.com/office/drawing/2014/main" id="{6F9146EA-D83B-4308-AEEF-5E50672A7A27}"/>
                    </a:ext>
                  </a:extLst>
                </p:cNvPr>
                <p:cNvGrpSpPr/>
                <p:nvPr/>
              </p:nvGrpSpPr>
              <p:grpSpPr>
                <a:xfrm rot="5400000">
                  <a:off x="4292885" y="883578"/>
                  <a:ext cx="0" cy="4652480"/>
                  <a:chOff x="4140485" y="883578"/>
                  <a:chExt cx="0" cy="4652480"/>
                </a:xfrm>
              </p:grpSpPr>
              <p:cxnSp>
                <p:nvCxnSpPr>
                  <p:cNvPr id="25" name="直線コネクタ 24">
                    <a:extLst>
                      <a:ext uri="{FF2B5EF4-FFF2-40B4-BE49-F238E27FC236}">
                        <a16:creationId xmlns:a16="http://schemas.microsoft.com/office/drawing/2014/main" id="{90960E5E-3C43-4E64-87DD-D1154D3FBF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883578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15000000" scaled="0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>
                    <a:extLst>
                      <a:ext uri="{FF2B5EF4-FFF2-40B4-BE49-F238E27FC236}">
                        <a16:creationId xmlns:a16="http://schemas.microsoft.com/office/drawing/2014/main" id="{AE9D51D4-86E1-436F-9068-9147F2C957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3871645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20FA3BE-CB79-4226-96D9-BF6D0F00A3DB}"/>
                </a:ext>
              </a:extLst>
            </p:cNvPr>
            <p:cNvGrpSpPr/>
            <p:nvPr/>
          </p:nvGrpSpPr>
          <p:grpSpPr>
            <a:xfrm rot="1320000">
              <a:off x="2119045" y="1102759"/>
              <a:ext cx="4652480" cy="4652480"/>
              <a:chOff x="2119045" y="1035978"/>
              <a:chExt cx="4652480" cy="4652480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6E5786D5-4A41-4B7C-AEFC-23D0ABD10F8B}"/>
                  </a:ext>
                </a:extLst>
              </p:cNvPr>
              <p:cNvGrpSpPr/>
              <p:nvPr/>
            </p:nvGrpSpPr>
            <p:grpSpPr>
              <a:xfrm>
                <a:off x="2119045" y="1035978"/>
                <a:ext cx="4652480" cy="4652480"/>
                <a:chOff x="1966645" y="883578"/>
                <a:chExt cx="4652480" cy="4652480"/>
              </a:xfrm>
            </p:grpSpPr>
            <p:grpSp>
              <p:nvGrpSpPr>
                <p:cNvPr id="15" name="グループ化 14">
                  <a:extLst>
                    <a:ext uri="{FF2B5EF4-FFF2-40B4-BE49-F238E27FC236}">
                      <a16:creationId xmlns:a16="http://schemas.microsoft.com/office/drawing/2014/main" id="{2B4777AC-B590-4477-8BD0-A218047632F9}"/>
                    </a:ext>
                  </a:extLst>
                </p:cNvPr>
                <p:cNvGrpSpPr/>
                <p:nvPr/>
              </p:nvGrpSpPr>
              <p:grpSpPr>
                <a:xfrm>
                  <a:off x="4292885" y="883578"/>
                  <a:ext cx="0" cy="4652480"/>
                  <a:chOff x="4140485" y="883578"/>
                  <a:chExt cx="0" cy="4652480"/>
                </a:xfrm>
              </p:grpSpPr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ED9A90B0-5390-4D8E-AABC-36C1A04EA5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883578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17400000" scaled="0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コネクタ 19">
                    <a:extLst>
                      <a:ext uri="{FF2B5EF4-FFF2-40B4-BE49-F238E27FC236}">
                        <a16:creationId xmlns:a16="http://schemas.microsoft.com/office/drawing/2014/main" id="{7ED4EB94-3C33-4E0E-B50F-A58D0BAE06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3871645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グループ化 15">
                  <a:extLst>
                    <a:ext uri="{FF2B5EF4-FFF2-40B4-BE49-F238E27FC236}">
                      <a16:creationId xmlns:a16="http://schemas.microsoft.com/office/drawing/2014/main" id="{0057EF3B-6AE5-45CC-AC42-784471B1FC8D}"/>
                    </a:ext>
                  </a:extLst>
                </p:cNvPr>
                <p:cNvGrpSpPr/>
                <p:nvPr/>
              </p:nvGrpSpPr>
              <p:grpSpPr>
                <a:xfrm rot="5400000">
                  <a:off x="4292885" y="883578"/>
                  <a:ext cx="0" cy="4652480"/>
                  <a:chOff x="4140485" y="883578"/>
                  <a:chExt cx="0" cy="4652480"/>
                </a:xfrm>
              </p:grpSpPr>
              <p:cxnSp>
                <p:nvCxnSpPr>
                  <p:cNvPr id="17" name="直線コネクタ 16">
                    <a:extLst>
                      <a:ext uri="{FF2B5EF4-FFF2-40B4-BE49-F238E27FC236}">
                        <a16:creationId xmlns:a16="http://schemas.microsoft.com/office/drawing/2014/main" id="{AA8159C5-A211-46F1-8709-BA9FBED5C0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883578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15600000" scaled="0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924C5F51-4F77-47CA-9629-C8236340C4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3871645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31E9E576-A5A8-4A3B-BC40-FFD0BA61E9A3}"/>
                  </a:ext>
                </a:extLst>
              </p:cNvPr>
              <p:cNvGrpSpPr/>
              <p:nvPr/>
            </p:nvGrpSpPr>
            <p:grpSpPr>
              <a:xfrm rot="2700000">
                <a:off x="2119045" y="1035978"/>
                <a:ext cx="4652480" cy="4652480"/>
                <a:chOff x="1966645" y="883578"/>
                <a:chExt cx="4652480" cy="4652480"/>
              </a:xfrm>
            </p:grpSpPr>
            <p:grpSp>
              <p:nvGrpSpPr>
                <p:cNvPr id="9" name="グループ化 8">
                  <a:extLst>
                    <a:ext uri="{FF2B5EF4-FFF2-40B4-BE49-F238E27FC236}">
                      <a16:creationId xmlns:a16="http://schemas.microsoft.com/office/drawing/2014/main" id="{F2194B96-D959-4491-84F2-89EBB22D46E1}"/>
                    </a:ext>
                  </a:extLst>
                </p:cNvPr>
                <p:cNvGrpSpPr/>
                <p:nvPr/>
              </p:nvGrpSpPr>
              <p:grpSpPr>
                <a:xfrm>
                  <a:off x="4292885" y="883578"/>
                  <a:ext cx="0" cy="4652480"/>
                  <a:chOff x="4140485" y="883578"/>
                  <a:chExt cx="0" cy="4652480"/>
                </a:xfrm>
              </p:grpSpPr>
              <p:cxnSp>
                <p:nvCxnSpPr>
                  <p:cNvPr id="13" name="直線コネクタ 12">
                    <a:extLst>
                      <a:ext uri="{FF2B5EF4-FFF2-40B4-BE49-F238E27FC236}">
                        <a16:creationId xmlns:a16="http://schemas.microsoft.com/office/drawing/2014/main" id="{9D07C7F3-2A09-4D3D-92C0-DF08E8C772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883578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16200000" scaled="0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線コネクタ 13">
                    <a:extLst>
                      <a:ext uri="{FF2B5EF4-FFF2-40B4-BE49-F238E27FC236}">
                        <a16:creationId xmlns:a16="http://schemas.microsoft.com/office/drawing/2014/main" id="{92024E12-F20F-4C36-9D20-D90B56949C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3871645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グループ化 9">
                  <a:extLst>
                    <a:ext uri="{FF2B5EF4-FFF2-40B4-BE49-F238E27FC236}">
                      <a16:creationId xmlns:a16="http://schemas.microsoft.com/office/drawing/2014/main" id="{30A8441C-0224-4042-AD85-DC08FAB8BB7B}"/>
                    </a:ext>
                  </a:extLst>
                </p:cNvPr>
                <p:cNvGrpSpPr/>
                <p:nvPr/>
              </p:nvGrpSpPr>
              <p:grpSpPr>
                <a:xfrm rot="5400000">
                  <a:off x="4292885" y="883578"/>
                  <a:ext cx="0" cy="4652480"/>
                  <a:chOff x="4140485" y="883578"/>
                  <a:chExt cx="0" cy="4652480"/>
                </a:xfrm>
              </p:grpSpPr>
              <p:cxnSp>
                <p:nvCxnSpPr>
                  <p:cNvPr id="11" name="直線コネクタ 10">
                    <a:extLst>
                      <a:ext uri="{FF2B5EF4-FFF2-40B4-BE49-F238E27FC236}">
                        <a16:creationId xmlns:a16="http://schemas.microsoft.com/office/drawing/2014/main" id="{C4A718ED-8428-42EC-8B35-F0A48FF9F2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883578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15000000" scaled="0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線コネクタ 11">
                    <a:extLst>
                      <a:ext uri="{FF2B5EF4-FFF2-40B4-BE49-F238E27FC236}">
                        <a16:creationId xmlns:a16="http://schemas.microsoft.com/office/drawing/2014/main" id="{9C7965F9-1735-4964-A8C4-B9C718E737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0485" y="3871645"/>
                    <a:ext cx="0" cy="1664413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FDC31B"/>
                        </a:gs>
                        <a:gs pos="100000">
                          <a:srgbClr val="DA2A9F"/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6" name="楕円 35">
            <a:extLst>
              <a:ext uri="{FF2B5EF4-FFF2-40B4-BE49-F238E27FC236}">
                <a16:creationId xmlns:a16="http://schemas.microsoft.com/office/drawing/2014/main" id="{CC7368EF-1CF3-463E-859E-43E5174CEEC1}"/>
              </a:ext>
            </a:extLst>
          </p:cNvPr>
          <p:cNvSpPr/>
          <p:nvPr/>
        </p:nvSpPr>
        <p:spPr>
          <a:xfrm>
            <a:off x="4282651" y="1421587"/>
            <a:ext cx="3626698" cy="3626698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2B0AC78B-5778-4A84-B26B-7DABE8019437}"/>
              </a:ext>
            </a:extLst>
          </p:cNvPr>
          <p:cNvSpPr/>
          <p:nvPr/>
        </p:nvSpPr>
        <p:spPr>
          <a:xfrm>
            <a:off x="4379088" y="1600812"/>
            <a:ext cx="3414004" cy="3414004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DA2A9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E5FA22C3-6A6D-417D-B689-70EDFFFD57BF}"/>
              </a:ext>
            </a:extLst>
          </p:cNvPr>
          <p:cNvSpPr>
            <a:spLocks noChangeAspect="1"/>
          </p:cNvSpPr>
          <p:nvPr/>
        </p:nvSpPr>
        <p:spPr>
          <a:xfrm>
            <a:off x="4305323" y="1527047"/>
            <a:ext cx="3561534" cy="3561534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CE9F4517-9C90-48F3-ABBC-527453B8ACEA}"/>
              </a:ext>
            </a:extLst>
          </p:cNvPr>
          <p:cNvSpPr>
            <a:spLocks noChangeAspect="1"/>
          </p:cNvSpPr>
          <p:nvPr/>
        </p:nvSpPr>
        <p:spPr>
          <a:xfrm>
            <a:off x="4305323" y="1527047"/>
            <a:ext cx="3561534" cy="3561534"/>
          </a:xfrm>
          <a:prstGeom prst="ellipse">
            <a:avLst/>
          </a:prstGeom>
          <a:gradFill>
            <a:gsLst>
              <a:gs pos="0">
                <a:srgbClr val="DA2A9F"/>
              </a:gs>
              <a:gs pos="100000">
                <a:srgbClr val="31F2F7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6F6CDF4D-8335-4F8E-81CC-5B7C2C7F1FE6}"/>
              </a:ext>
            </a:extLst>
          </p:cNvPr>
          <p:cNvSpPr>
            <a:spLocks noChangeAspect="1"/>
          </p:cNvSpPr>
          <p:nvPr/>
        </p:nvSpPr>
        <p:spPr>
          <a:xfrm>
            <a:off x="4272746" y="1494470"/>
            <a:ext cx="3626689" cy="3626689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B18EF83-719D-431B-9A62-ABEBC216C0BC}"/>
              </a:ext>
            </a:extLst>
          </p:cNvPr>
          <p:cNvSpPr/>
          <p:nvPr/>
        </p:nvSpPr>
        <p:spPr>
          <a:xfrm>
            <a:off x="5131783" y="2980127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VELOCITY</a:t>
            </a:r>
            <a:endParaRPr lang="ja-JP" altLang="en-US" sz="32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34A7B01-6ED1-4839-8E0A-71E3269D1FC9}"/>
              </a:ext>
            </a:extLst>
          </p:cNvPr>
          <p:cNvSpPr/>
          <p:nvPr/>
        </p:nvSpPr>
        <p:spPr>
          <a:xfrm rot="5400000" flipV="1">
            <a:off x="3410821" y="3493823"/>
            <a:ext cx="5370358" cy="45719"/>
          </a:xfrm>
          <a:prstGeom prst="rect">
            <a:avLst/>
          </a:prstGeom>
          <a:solidFill>
            <a:srgbClr val="F5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26C62EE6-013F-4B6A-9949-478C977F6A7F}"/>
              </a:ext>
            </a:extLst>
          </p:cNvPr>
          <p:cNvCxnSpPr>
            <a:cxnSpLocks/>
          </p:cNvCxnSpPr>
          <p:nvPr/>
        </p:nvCxnSpPr>
        <p:spPr>
          <a:xfrm>
            <a:off x="21386090" y="5681100"/>
            <a:ext cx="8418544" cy="0"/>
          </a:xfrm>
          <a:prstGeom prst="line">
            <a:avLst/>
          </a:prstGeom>
          <a:ln w="63500">
            <a:gradFill>
              <a:gsLst>
                <a:gs pos="46000">
                  <a:srgbClr val="DD4B63">
                    <a:alpha val="0"/>
                  </a:srgbClr>
                </a:gs>
                <a:gs pos="0">
                  <a:srgbClr val="DD4B63">
                    <a:alpha val="23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544AE9B-4101-4EE2-8C15-0192429D55AD}"/>
              </a:ext>
            </a:extLst>
          </p:cNvPr>
          <p:cNvCxnSpPr/>
          <p:nvPr/>
        </p:nvCxnSpPr>
        <p:spPr>
          <a:xfrm>
            <a:off x="15232565" y="4324728"/>
            <a:ext cx="11241024" cy="0"/>
          </a:xfrm>
          <a:prstGeom prst="line">
            <a:avLst/>
          </a:prstGeom>
          <a:ln w="63500">
            <a:gradFill>
              <a:gsLst>
                <a:gs pos="68000">
                  <a:srgbClr val="DD4B63">
                    <a:alpha val="0"/>
                  </a:srgbClr>
                </a:gs>
                <a:gs pos="0">
                  <a:srgbClr val="DD4B63">
                    <a:alpha val="79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469BB6EC-E49D-4786-92C5-15E0907AECC0}"/>
              </a:ext>
            </a:extLst>
          </p:cNvPr>
          <p:cNvCxnSpPr/>
          <p:nvPr/>
        </p:nvCxnSpPr>
        <p:spPr>
          <a:xfrm>
            <a:off x="23291008" y="1527047"/>
            <a:ext cx="11241024" cy="0"/>
          </a:xfrm>
          <a:prstGeom prst="line">
            <a:avLst/>
          </a:prstGeom>
          <a:ln w="38100">
            <a:gradFill>
              <a:gsLst>
                <a:gs pos="68000">
                  <a:srgbClr val="DD4B63">
                    <a:alpha val="0"/>
                  </a:srgbClr>
                </a:gs>
                <a:gs pos="0">
                  <a:srgbClr val="DD4B63">
                    <a:alpha val="69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A71B9C2A-8C74-4570-9BB3-8D9E608D7401}"/>
              </a:ext>
            </a:extLst>
          </p:cNvPr>
          <p:cNvCxnSpPr/>
          <p:nvPr/>
        </p:nvCxnSpPr>
        <p:spPr>
          <a:xfrm>
            <a:off x="18563610" y="6661820"/>
            <a:ext cx="11241024" cy="0"/>
          </a:xfrm>
          <a:prstGeom prst="line">
            <a:avLst/>
          </a:prstGeom>
          <a:ln w="63500">
            <a:gradFill>
              <a:gsLst>
                <a:gs pos="68000">
                  <a:srgbClr val="DD4B63">
                    <a:alpha val="0"/>
                  </a:srgbClr>
                </a:gs>
                <a:gs pos="0">
                  <a:srgbClr val="DD4B63">
                    <a:alpha val="69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D03B58A1-4A0E-43E6-80B3-2C173E47ECC4}"/>
              </a:ext>
            </a:extLst>
          </p:cNvPr>
          <p:cNvSpPr/>
          <p:nvPr/>
        </p:nvSpPr>
        <p:spPr>
          <a:xfrm>
            <a:off x="5230234" y="3140384"/>
            <a:ext cx="1727549" cy="103362"/>
          </a:xfrm>
          <a:custGeom>
            <a:avLst/>
            <a:gdLst/>
            <a:ahLst/>
            <a:cxnLst/>
            <a:rect l="l" t="t" r="r" b="b"/>
            <a:pathLst>
              <a:path w="1727549" h="103362">
                <a:moveTo>
                  <a:pt x="1663655" y="6144"/>
                </a:moveTo>
                <a:lnTo>
                  <a:pt x="1727549" y="6144"/>
                </a:lnTo>
                <a:lnTo>
                  <a:pt x="1672344" y="103362"/>
                </a:lnTo>
                <a:lnTo>
                  <a:pt x="1615046" y="103362"/>
                </a:lnTo>
                <a:close/>
                <a:moveTo>
                  <a:pt x="1488357" y="6144"/>
                </a:moveTo>
                <a:lnTo>
                  <a:pt x="1551432" y="6144"/>
                </a:lnTo>
                <a:lnTo>
                  <a:pt x="1600041" y="103362"/>
                </a:lnTo>
                <a:lnTo>
                  <a:pt x="1542799" y="103362"/>
                </a:lnTo>
                <a:close/>
                <a:moveTo>
                  <a:pt x="1272149" y="6144"/>
                </a:moveTo>
                <a:lnTo>
                  <a:pt x="1467517" y="6144"/>
                </a:lnTo>
                <a:lnTo>
                  <a:pt x="1467517" y="54473"/>
                </a:lnTo>
                <a:lnTo>
                  <a:pt x="1395841" y="54473"/>
                </a:lnTo>
                <a:lnTo>
                  <a:pt x="1395841" y="103362"/>
                </a:lnTo>
                <a:lnTo>
                  <a:pt x="1341368" y="103362"/>
                </a:lnTo>
                <a:lnTo>
                  <a:pt x="1341368" y="54473"/>
                </a:lnTo>
                <a:lnTo>
                  <a:pt x="1272149" y="54473"/>
                </a:lnTo>
                <a:close/>
                <a:moveTo>
                  <a:pt x="1184167" y="6144"/>
                </a:moveTo>
                <a:lnTo>
                  <a:pt x="1239050" y="6144"/>
                </a:lnTo>
                <a:lnTo>
                  <a:pt x="1239050" y="103362"/>
                </a:lnTo>
                <a:lnTo>
                  <a:pt x="1184167" y="103362"/>
                </a:lnTo>
                <a:close/>
                <a:moveTo>
                  <a:pt x="507892" y="6144"/>
                </a:moveTo>
                <a:lnTo>
                  <a:pt x="562775" y="6144"/>
                </a:lnTo>
                <a:lnTo>
                  <a:pt x="562775" y="103362"/>
                </a:lnTo>
                <a:lnTo>
                  <a:pt x="507892" y="103362"/>
                </a:lnTo>
                <a:close/>
                <a:moveTo>
                  <a:pt x="279292" y="6144"/>
                </a:moveTo>
                <a:lnTo>
                  <a:pt x="464830" y="6144"/>
                </a:lnTo>
                <a:lnTo>
                  <a:pt x="464830" y="54473"/>
                </a:lnTo>
                <a:lnTo>
                  <a:pt x="334175" y="54473"/>
                </a:lnTo>
                <a:lnTo>
                  <a:pt x="334175" y="103362"/>
                </a:lnTo>
                <a:lnTo>
                  <a:pt x="279292" y="103362"/>
                </a:lnTo>
                <a:close/>
                <a:moveTo>
                  <a:pt x="183899" y="6144"/>
                </a:moveTo>
                <a:lnTo>
                  <a:pt x="239614" y="6144"/>
                </a:lnTo>
                <a:lnTo>
                  <a:pt x="212667" y="103362"/>
                </a:lnTo>
                <a:lnTo>
                  <a:pt x="157020" y="103362"/>
                </a:lnTo>
                <a:close/>
                <a:moveTo>
                  <a:pt x="0" y="6144"/>
                </a:moveTo>
                <a:lnTo>
                  <a:pt x="55715" y="6144"/>
                </a:lnTo>
                <a:lnTo>
                  <a:pt x="82918" y="103362"/>
                </a:lnTo>
                <a:lnTo>
                  <a:pt x="27206" y="103362"/>
                </a:lnTo>
                <a:close/>
                <a:moveTo>
                  <a:pt x="807444" y="410"/>
                </a:moveTo>
                <a:cubicBezTo>
                  <a:pt x="840210" y="410"/>
                  <a:pt x="865672" y="9625"/>
                  <a:pt x="883830" y="28056"/>
                </a:cubicBezTo>
                <a:cubicBezTo>
                  <a:pt x="901988" y="46487"/>
                  <a:pt x="911066" y="70993"/>
                  <a:pt x="911066" y="101575"/>
                </a:cubicBezTo>
                <a:lnTo>
                  <a:pt x="911066" y="103362"/>
                </a:lnTo>
                <a:lnTo>
                  <a:pt x="856183" y="103362"/>
                </a:lnTo>
                <a:lnTo>
                  <a:pt x="856183" y="101575"/>
                </a:lnTo>
                <a:cubicBezTo>
                  <a:pt x="856183" y="66351"/>
                  <a:pt x="839937" y="48739"/>
                  <a:pt x="807444" y="48739"/>
                </a:cubicBezTo>
                <a:cubicBezTo>
                  <a:pt x="791061" y="48739"/>
                  <a:pt x="778637" y="52903"/>
                  <a:pt x="770173" y="61231"/>
                </a:cubicBezTo>
                <a:cubicBezTo>
                  <a:pt x="761708" y="69559"/>
                  <a:pt x="757476" y="82871"/>
                  <a:pt x="757476" y="101165"/>
                </a:cubicBezTo>
                <a:lnTo>
                  <a:pt x="757476" y="103362"/>
                </a:lnTo>
                <a:lnTo>
                  <a:pt x="702593" y="103362"/>
                </a:lnTo>
                <a:lnTo>
                  <a:pt x="702593" y="101165"/>
                </a:lnTo>
                <a:cubicBezTo>
                  <a:pt x="702593" y="68945"/>
                  <a:pt x="712218" y="44098"/>
                  <a:pt x="731468" y="26622"/>
                </a:cubicBezTo>
                <a:cubicBezTo>
                  <a:pt x="750718" y="9147"/>
                  <a:pt x="776043" y="410"/>
                  <a:pt x="807444" y="410"/>
                </a:cubicBezTo>
                <a:close/>
                <a:moveTo>
                  <a:pt x="1054275" y="0"/>
                </a:moveTo>
                <a:cubicBezTo>
                  <a:pt x="1077211" y="0"/>
                  <a:pt x="1096529" y="5188"/>
                  <a:pt x="1112229" y="15564"/>
                </a:cubicBezTo>
                <a:cubicBezTo>
                  <a:pt x="1127930" y="25940"/>
                  <a:pt x="1139193" y="40275"/>
                  <a:pt x="1146019" y="58569"/>
                </a:cubicBezTo>
                <a:lnTo>
                  <a:pt x="1105881" y="76591"/>
                </a:lnTo>
                <a:cubicBezTo>
                  <a:pt x="1102058" y="67580"/>
                  <a:pt x="1095778" y="60617"/>
                  <a:pt x="1087040" y="55702"/>
                </a:cubicBezTo>
                <a:cubicBezTo>
                  <a:pt x="1078303" y="50787"/>
                  <a:pt x="1068473" y="48466"/>
                  <a:pt x="1057551" y="48739"/>
                </a:cubicBezTo>
                <a:cubicBezTo>
                  <a:pt x="1047448" y="48739"/>
                  <a:pt x="1038574" y="50651"/>
                  <a:pt x="1030929" y="54473"/>
                </a:cubicBezTo>
                <a:cubicBezTo>
                  <a:pt x="1023283" y="58296"/>
                  <a:pt x="1017071" y="64167"/>
                  <a:pt x="1012293" y="72085"/>
                </a:cubicBezTo>
                <a:cubicBezTo>
                  <a:pt x="1007515" y="80004"/>
                  <a:pt x="1005126" y="89560"/>
                  <a:pt x="1005126" y="100755"/>
                </a:cubicBezTo>
                <a:lnTo>
                  <a:pt x="1005126" y="103362"/>
                </a:lnTo>
                <a:lnTo>
                  <a:pt x="950243" y="103362"/>
                </a:lnTo>
                <a:lnTo>
                  <a:pt x="950243" y="100755"/>
                </a:lnTo>
                <a:cubicBezTo>
                  <a:pt x="950243" y="68809"/>
                  <a:pt x="959868" y="44029"/>
                  <a:pt x="979118" y="26418"/>
                </a:cubicBezTo>
                <a:cubicBezTo>
                  <a:pt x="998368" y="8806"/>
                  <a:pt x="1023420" y="0"/>
                  <a:pt x="1054275" y="0"/>
                </a:cubicBezTo>
                <a:close/>
              </a:path>
            </a:pathLst>
          </a:custGeom>
          <a:solidFill>
            <a:srgbClr val="F5F5E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32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1A2D866-5E84-4D30-B72D-28219C2BD355}"/>
              </a:ext>
            </a:extLst>
          </p:cNvPr>
          <p:cNvSpPr/>
          <p:nvPr/>
        </p:nvSpPr>
        <p:spPr>
          <a:xfrm>
            <a:off x="5256185" y="3243990"/>
            <a:ext cx="1644932" cy="110430"/>
          </a:xfrm>
          <a:custGeom>
            <a:avLst/>
            <a:gdLst/>
            <a:ahLst/>
            <a:cxnLst/>
            <a:rect l="l" t="t" r="r" b="b"/>
            <a:pathLst>
              <a:path w="1644932" h="110430">
                <a:moveTo>
                  <a:pt x="1515662" y="0"/>
                </a:moveTo>
                <a:lnTo>
                  <a:pt x="1572889" y="0"/>
                </a:lnTo>
                <a:lnTo>
                  <a:pt x="1580270" y="14761"/>
                </a:lnTo>
                <a:lnTo>
                  <a:pt x="1587650" y="0"/>
                </a:lnTo>
                <a:lnTo>
                  <a:pt x="1644932" y="0"/>
                </a:lnTo>
                <a:lnTo>
                  <a:pt x="1607711" y="65548"/>
                </a:lnTo>
                <a:lnTo>
                  <a:pt x="1607711" y="110430"/>
                </a:lnTo>
                <a:lnTo>
                  <a:pt x="1552828" y="110430"/>
                </a:lnTo>
                <a:lnTo>
                  <a:pt x="1552828" y="66368"/>
                </a:lnTo>
                <a:close/>
                <a:moveTo>
                  <a:pt x="1314094" y="0"/>
                </a:moveTo>
                <a:lnTo>
                  <a:pt x="1368567" y="0"/>
                </a:lnTo>
                <a:lnTo>
                  <a:pt x="1368567" y="110430"/>
                </a:lnTo>
                <a:lnTo>
                  <a:pt x="1314094" y="110430"/>
                </a:lnTo>
                <a:close/>
                <a:moveTo>
                  <a:pt x="1156893" y="0"/>
                </a:moveTo>
                <a:lnTo>
                  <a:pt x="1211776" y="0"/>
                </a:lnTo>
                <a:lnTo>
                  <a:pt x="1211776" y="110430"/>
                </a:lnTo>
                <a:lnTo>
                  <a:pt x="1156893" y="110430"/>
                </a:lnTo>
                <a:close/>
                <a:moveTo>
                  <a:pt x="922968" y="0"/>
                </a:moveTo>
                <a:lnTo>
                  <a:pt x="977852" y="0"/>
                </a:lnTo>
                <a:lnTo>
                  <a:pt x="977852" y="92990"/>
                </a:lnTo>
                <a:lnTo>
                  <a:pt x="984603" y="110430"/>
                </a:lnTo>
                <a:lnTo>
                  <a:pt x="925931" y="110430"/>
                </a:lnTo>
                <a:lnTo>
                  <a:pt x="922968" y="92990"/>
                </a:lnTo>
                <a:close/>
                <a:moveTo>
                  <a:pt x="828909" y="0"/>
                </a:moveTo>
                <a:lnTo>
                  <a:pt x="883792" y="0"/>
                </a:lnTo>
                <a:lnTo>
                  <a:pt x="883792" y="97495"/>
                </a:lnTo>
                <a:lnTo>
                  <a:pt x="882051" y="110430"/>
                </a:lnTo>
                <a:lnTo>
                  <a:pt x="824140" y="110430"/>
                </a:lnTo>
                <a:lnTo>
                  <a:pt x="828909" y="97495"/>
                </a:lnTo>
                <a:close/>
                <a:moveTo>
                  <a:pt x="675318" y="0"/>
                </a:moveTo>
                <a:lnTo>
                  <a:pt x="730202" y="0"/>
                </a:lnTo>
                <a:lnTo>
                  <a:pt x="730202" y="97495"/>
                </a:lnTo>
                <a:lnTo>
                  <a:pt x="735116" y="110430"/>
                </a:lnTo>
                <a:lnTo>
                  <a:pt x="677568" y="110430"/>
                </a:lnTo>
                <a:lnTo>
                  <a:pt x="675318" y="97495"/>
                </a:lnTo>
                <a:close/>
                <a:moveTo>
                  <a:pt x="480618" y="0"/>
                </a:moveTo>
                <a:lnTo>
                  <a:pt x="535501" y="0"/>
                </a:lnTo>
                <a:lnTo>
                  <a:pt x="535501" y="110430"/>
                </a:lnTo>
                <a:lnTo>
                  <a:pt x="480618" y="110430"/>
                </a:lnTo>
                <a:close/>
                <a:moveTo>
                  <a:pt x="252018" y="0"/>
                </a:moveTo>
                <a:lnTo>
                  <a:pt x="306901" y="0"/>
                </a:lnTo>
                <a:lnTo>
                  <a:pt x="306901" y="21724"/>
                </a:lnTo>
                <a:lnTo>
                  <a:pt x="427316" y="21724"/>
                </a:lnTo>
                <a:lnTo>
                  <a:pt x="427316" y="70463"/>
                </a:lnTo>
                <a:lnTo>
                  <a:pt x="306901" y="70463"/>
                </a:lnTo>
                <a:lnTo>
                  <a:pt x="306901" y="110430"/>
                </a:lnTo>
                <a:lnTo>
                  <a:pt x="252018" y="110430"/>
                </a:lnTo>
                <a:close/>
                <a:moveTo>
                  <a:pt x="129678" y="0"/>
                </a:moveTo>
                <a:lnTo>
                  <a:pt x="185325" y="0"/>
                </a:lnTo>
                <a:lnTo>
                  <a:pt x="154715" y="110430"/>
                </a:lnTo>
                <a:lnTo>
                  <a:pt x="99147" y="110430"/>
                </a:lnTo>
                <a:close/>
                <a:moveTo>
                  <a:pt x="0" y="0"/>
                </a:moveTo>
                <a:lnTo>
                  <a:pt x="55712" y="0"/>
                </a:lnTo>
                <a:lnTo>
                  <a:pt x="86612" y="110430"/>
                </a:lnTo>
                <a:lnTo>
                  <a:pt x="30904" y="110430"/>
                </a:lnTo>
                <a:close/>
              </a:path>
            </a:pathLst>
          </a:custGeom>
          <a:solidFill>
            <a:srgbClr val="F5F5E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32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5C42A601-53CE-4922-B089-07DC6A55008C}"/>
              </a:ext>
            </a:extLst>
          </p:cNvPr>
          <p:cNvSpPr/>
          <p:nvPr/>
        </p:nvSpPr>
        <p:spPr>
          <a:xfrm>
            <a:off x="5285999" y="3355283"/>
            <a:ext cx="1576566" cy="82452"/>
          </a:xfrm>
          <a:custGeom>
            <a:avLst/>
            <a:gdLst/>
            <a:ahLst/>
            <a:cxnLst/>
            <a:rect l="l" t="t" r="r" b="b"/>
            <a:pathLst>
              <a:path w="1576566" h="82452">
                <a:moveTo>
                  <a:pt x="1521683" y="0"/>
                </a:moveTo>
                <a:lnTo>
                  <a:pt x="1576566" y="0"/>
                </a:lnTo>
                <a:lnTo>
                  <a:pt x="1576566" y="77947"/>
                </a:lnTo>
                <a:lnTo>
                  <a:pt x="1521683" y="77947"/>
                </a:lnTo>
                <a:close/>
                <a:moveTo>
                  <a:pt x="1282949" y="0"/>
                </a:moveTo>
                <a:lnTo>
                  <a:pt x="1337422" y="0"/>
                </a:lnTo>
                <a:lnTo>
                  <a:pt x="1337422" y="77947"/>
                </a:lnTo>
                <a:lnTo>
                  <a:pt x="1282949" y="77947"/>
                </a:lnTo>
                <a:close/>
                <a:moveTo>
                  <a:pt x="1125748" y="0"/>
                </a:moveTo>
                <a:lnTo>
                  <a:pt x="1180631" y="0"/>
                </a:lnTo>
                <a:lnTo>
                  <a:pt x="1180631" y="77947"/>
                </a:lnTo>
                <a:lnTo>
                  <a:pt x="1125748" y="77947"/>
                </a:lnTo>
                <a:close/>
                <a:moveTo>
                  <a:pt x="894933" y="0"/>
                </a:moveTo>
                <a:lnTo>
                  <a:pt x="953792" y="0"/>
                </a:lnTo>
                <a:lnTo>
                  <a:pt x="961451" y="19787"/>
                </a:lnTo>
                <a:cubicBezTo>
                  <a:pt x="971281" y="28798"/>
                  <a:pt x="983841" y="33440"/>
                  <a:pt x="999132" y="33713"/>
                </a:cubicBezTo>
                <a:cubicBezTo>
                  <a:pt x="1006232" y="33986"/>
                  <a:pt x="1012921" y="33030"/>
                  <a:pt x="1019202" y="30846"/>
                </a:cubicBezTo>
                <a:cubicBezTo>
                  <a:pt x="1025482" y="28662"/>
                  <a:pt x="1031147" y="25453"/>
                  <a:pt x="1036199" y="21221"/>
                </a:cubicBezTo>
                <a:cubicBezTo>
                  <a:pt x="1041250" y="16989"/>
                  <a:pt x="1045005" y="11732"/>
                  <a:pt x="1047462" y="5452"/>
                </a:cubicBezTo>
                <a:lnTo>
                  <a:pt x="1087600" y="23883"/>
                </a:lnTo>
                <a:cubicBezTo>
                  <a:pt x="1080774" y="41905"/>
                  <a:pt x="1069511" y="56103"/>
                  <a:pt x="1053811" y="66479"/>
                </a:cubicBezTo>
                <a:cubicBezTo>
                  <a:pt x="1038110" y="76855"/>
                  <a:pt x="1018792" y="82043"/>
                  <a:pt x="995856" y="82043"/>
                </a:cubicBezTo>
                <a:cubicBezTo>
                  <a:pt x="965001" y="82043"/>
                  <a:pt x="939949" y="73305"/>
                  <a:pt x="920699" y="55830"/>
                </a:cubicBezTo>
                <a:cubicBezTo>
                  <a:pt x="911074" y="47092"/>
                  <a:pt x="903855" y="36546"/>
                  <a:pt x="899043" y="24190"/>
                </a:cubicBezTo>
                <a:close/>
                <a:moveTo>
                  <a:pt x="646573" y="0"/>
                </a:moveTo>
                <a:lnTo>
                  <a:pt x="704298" y="0"/>
                </a:lnTo>
                <a:lnTo>
                  <a:pt x="712982" y="22859"/>
                </a:lnTo>
                <a:cubicBezTo>
                  <a:pt x="722266" y="30368"/>
                  <a:pt x="734212" y="34123"/>
                  <a:pt x="748820" y="34123"/>
                </a:cubicBezTo>
                <a:cubicBezTo>
                  <a:pt x="763428" y="34123"/>
                  <a:pt x="775238" y="30368"/>
                  <a:pt x="784248" y="22859"/>
                </a:cubicBezTo>
                <a:lnTo>
                  <a:pt x="792677" y="0"/>
                </a:lnTo>
                <a:lnTo>
                  <a:pt x="850790" y="0"/>
                </a:lnTo>
                <a:lnTo>
                  <a:pt x="848347" y="18149"/>
                </a:lnTo>
                <a:cubicBezTo>
                  <a:pt x="845480" y="27979"/>
                  <a:pt x="841452" y="36307"/>
                  <a:pt x="836264" y="43133"/>
                </a:cubicBezTo>
                <a:cubicBezTo>
                  <a:pt x="831076" y="49960"/>
                  <a:pt x="825138" y="55967"/>
                  <a:pt x="818448" y="61155"/>
                </a:cubicBezTo>
                <a:cubicBezTo>
                  <a:pt x="811758" y="66343"/>
                  <a:pt x="804454" y="70438"/>
                  <a:pt x="796536" y="73442"/>
                </a:cubicBezTo>
                <a:cubicBezTo>
                  <a:pt x="788617" y="76445"/>
                  <a:pt x="780699" y="78698"/>
                  <a:pt x="772780" y="80200"/>
                </a:cubicBezTo>
                <a:cubicBezTo>
                  <a:pt x="764862" y="81702"/>
                  <a:pt x="756943" y="82452"/>
                  <a:pt x="749025" y="82452"/>
                </a:cubicBezTo>
                <a:cubicBezTo>
                  <a:pt x="739195" y="82452"/>
                  <a:pt x="729570" y="81429"/>
                  <a:pt x="720150" y="79381"/>
                </a:cubicBezTo>
                <a:cubicBezTo>
                  <a:pt x="710730" y="77333"/>
                  <a:pt x="701378" y="73920"/>
                  <a:pt x="692094" y="69141"/>
                </a:cubicBezTo>
                <a:cubicBezTo>
                  <a:pt x="682810" y="64363"/>
                  <a:pt x="674687" y="58424"/>
                  <a:pt x="667724" y="51325"/>
                </a:cubicBezTo>
                <a:cubicBezTo>
                  <a:pt x="660762" y="44225"/>
                  <a:pt x="655096" y="35078"/>
                  <a:pt x="650727" y="23883"/>
                </a:cubicBezTo>
                <a:close/>
                <a:moveTo>
                  <a:pt x="449473" y="0"/>
                </a:moveTo>
                <a:lnTo>
                  <a:pt x="504356" y="0"/>
                </a:lnTo>
                <a:lnTo>
                  <a:pt x="504356" y="29617"/>
                </a:lnTo>
                <a:lnTo>
                  <a:pt x="611665" y="29617"/>
                </a:lnTo>
                <a:lnTo>
                  <a:pt x="611665" y="77947"/>
                </a:lnTo>
                <a:lnTo>
                  <a:pt x="449473" y="77947"/>
                </a:lnTo>
                <a:close/>
                <a:moveTo>
                  <a:pt x="220873" y="0"/>
                </a:moveTo>
                <a:lnTo>
                  <a:pt x="275756" y="0"/>
                </a:lnTo>
                <a:lnTo>
                  <a:pt x="275756" y="29617"/>
                </a:lnTo>
                <a:lnTo>
                  <a:pt x="408459" y="29617"/>
                </a:lnTo>
                <a:lnTo>
                  <a:pt x="408459" y="77947"/>
                </a:lnTo>
                <a:lnTo>
                  <a:pt x="220873" y="77947"/>
                </a:lnTo>
                <a:close/>
                <a:moveTo>
                  <a:pt x="0" y="0"/>
                </a:moveTo>
                <a:lnTo>
                  <a:pt x="55709" y="0"/>
                </a:lnTo>
                <a:lnTo>
                  <a:pt x="61772" y="21669"/>
                </a:lnTo>
                <a:lnTo>
                  <a:pt x="67763" y="0"/>
                </a:lnTo>
                <a:lnTo>
                  <a:pt x="123331" y="0"/>
                </a:lnTo>
                <a:lnTo>
                  <a:pt x="101725" y="77947"/>
                </a:lnTo>
                <a:lnTo>
                  <a:pt x="21813" y="77947"/>
                </a:lnTo>
                <a:close/>
              </a:path>
            </a:pathLst>
          </a:custGeom>
          <a:solidFill>
            <a:srgbClr val="F5F5E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32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F061BAA6-6538-4665-8219-FD16FD542072}"/>
              </a:ext>
            </a:extLst>
          </p:cNvPr>
          <p:cNvSpPr/>
          <p:nvPr/>
        </p:nvSpPr>
        <p:spPr>
          <a:xfrm>
            <a:off x="5167223" y="2967063"/>
            <a:ext cx="1848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CONTROL</a:t>
            </a:r>
            <a:endParaRPr lang="ja-JP" altLang="en-US" sz="32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ADE6243-A9BD-49D8-8500-E3241B8C87FB}"/>
              </a:ext>
            </a:extLst>
          </p:cNvPr>
          <p:cNvSpPr txBox="1"/>
          <p:nvPr/>
        </p:nvSpPr>
        <p:spPr>
          <a:xfrm>
            <a:off x="5149137" y="3448318"/>
            <a:ext cx="11993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AFFECTS EMOTION 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B97DF14-AF2F-4889-A7C6-B8D1B44CAA7C}"/>
              </a:ext>
            </a:extLst>
          </p:cNvPr>
          <p:cNvSpPr txBox="1"/>
          <p:nvPr/>
        </p:nvSpPr>
        <p:spPr>
          <a:xfrm>
            <a:off x="6031671" y="3448318"/>
            <a:ext cx="998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YOUR MOMENT </a:t>
            </a:r>
          </a:p>
        </p:txBody>
      </p:sp>
    </p:spTree>
    <p:extLst>
      <p:ext uri="{BB962C8B-B14F-4D97-AF65-F5344CB8AC3E}">
        <p14:creationId xmlns:p14="http://schemas.microsoft.com/office/powerpoint/2010/main" val="10316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6667" decel="9333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10000" decel="9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4.07407E-6 L -2.85742 -4.07407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7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10000" decel="9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2.59259E-6 L -3.10482 -2.59259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4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10000" decel="9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91667E-6 1.48148E-6 L -2.91432 1.48148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1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3.31354 4.81481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7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10000" decel="9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0833E-6 2.96296E-6 L -2.65925 2.96296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6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10000" decel="9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54167E-6 4.44444E-6 L -2.83529 4.44444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77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2.32865 -3.7037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3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10000" decel="9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25E-6 -1.11111E-6 L -2.00391 -1.11111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9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10000" decel="9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04167E-6 -2.22222E-6 L -3.26185 -2.22222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9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10000" decel="9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75E-6 3.7037E-6 L -3.68984 3.7037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49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14000" decel="86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08333E-7 2.22222E-6 L -1.8332 2.22222E-6 " pathEditMode="relative" rAng="0" ptsTypes="AA">
                                      <p:cBhvr>
                                        <p:cTn id="38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5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14000" decel="86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29167E-6 1.48148E-6 L -2.09024 1.48148E-6 " pathEditMode="relative" rAng="0" ptsTypes="AA">
                                      <p:cBhvr>
                                        <p:cTn id="40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0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14000" decel="86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2.91667E-6 -3.7037E-7 L -2.34818 -3.7037E-7 " pathEditMode="relative" rAng="0" ptsTypes="AA">
                                      <p:cBhvr>
                                        <p:cTn id="42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0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accel="10000" decel="9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5400000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accel="10000" decel="82857" fill="hold" grpId="2" nodeType="withEffect">
                                  <p:stCondLst>
                                    <p:cond delay="2400"/>
                                  </p:stCondLst>
                                  <p:childTnLst>
                                    <p:animRot by="-10800000">
                                      <p:cBhvr>
                                        <p:cTn id="6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" presetClass="emph" presetSubtype="0" accel="18333" decel="66667" fill="hold" grpId="3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69" dur="4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accel="12857" decel="87143" fill="hold" grpId="4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71" dur="600" fill="hold"/>
                                        <p:tgtEl>
                                          <p:spTgt spid="37"/>
                                        </p:tgtEl>
                                      </p:cBhvr>
                                      <p:by x="90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accel="20000" decel="80000" fill="hold" grpId="5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73" dur="400" fill="hold"/>
                                        <p:tgtEl>
                                          <p:spTgt spid="37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mph" presetSubtype="0" decel="10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decel="10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14000" decel="86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1.48148E-6 L -2.34817 1.48148E-6 " pathEditMode="relative" rAng="0" ptsTypes="AA">
                                      <p:cBhvr>
                                        <p:cTn id="105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45" grpId="0" animBg="1"/>
      <p:bldP spid="45" grpId="1" animBg="1"/>
      <p:bldP spid="39" grpId="0"/>
      <p:bldP spid="39" grpId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/>
      <p:bldP spid="55" grpId="0"/>
      <p:bldP spid="55" grpId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楕円 18">
            <a:extLst>
              <a:ext uri="{FF2B5EF4-FFF2-40B4-BE49-F238E27FC236}">
                <a16:creationId xmlns:a16="http://schemas.microsoft.com/office/drawing/2014/main" id="{8461D82D-DCD6-4CC6-8286-C16450A9F064}"/>
              </a:ext>
            </a:extLst>
          </p:cNvPr>
          <p:cNvSpPr>
            <a:spLocks noChangeAspect="1"/>
          </p:cNvSpPr>
          <p:nvPr/>
        </p:nvSpPr>
        <p:spPr>
          <a:xfrm>
            <a:off x="-1420645" y="-3548102"/>
            <a:ext cx="15354700" cy="15354700"/>
          </a:xfrm>
          <a:prstGeom prst="ellipse">
            <a:avLst/>
          </a:prstGeom>
          <a:gradFill>
            <a:gsLst>
              <a:gs pos="77000">
                <a:srgbClr val="171717"/>
              </a:gs>
              <a:gs pos="21000">
                <a:srgbClr val="31F2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hlinkClick r:id="" action="ppaction://noaction"/>
            <a:extLst>
              <a:ext uri="{FF2B5EF4-FFF2-40B4-BE49-F238E27FC236}">
                <a16:creationId xmlns:a16="http://schemas.microsoft.com/office/drawing/2014/main" id="{9FEDF450-C9C1-4677-8AEF-E8EA608D13E1}"/>
              </a:ext>
            </a:extLst>
          </p:cNvPr>
          <p:cNvSpPr/>
          <p:nvPr/>
        </p:nvSpPr>
        <p:spPr>
          <a:xfrm>
            <a:off x="-1513013" y="450198"/>
            <a:ext cx="5957604" cy="5957604"/>
          </a:xfrm>
          <a:prstGeom prst="ellipse">
            <a:avLst/>
          </a:prstGeom>
          <a:pattFill prst="wdDnDiag">
            <a:fgClr>
              <a:srgbClr val="171717"/>
            </a:fgClr>
            <a:bgClr>
              <a:srgbClr val="F5F5EC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hlinkClick r:id="" action="ppaction://noaction"/>
            <a:extLst>
              <a:ext uri="{FF2B5EF4-FFF2-40B4-BE49-F238E27FC236}">
                <a16:creationId xmlns:a16="http://schemas.microsoft.com/office/drawing/2014/main" id="{10D6C252-EDD7-44F6-9ED8-E3489C4608F6}"/>
              </a:ext>
            </a:extLst>
          </p:cNvPr>
          <p:cNvSpPr/>
          <p:nvPr/>
        </p:nvSpPr>
        <p:spPr>
          <a:xfrm>
            <a:off x="2868846" y="514622"/>
            <a:ext cx="1434930" cy="1434930"/>
          </a:xfrm>
          <a:prstGeom prst="ellipse">
            <a:avLst/>
          </a:prstGeom>
          <a:solidFill>
            <a:srgbClr val="F5F5EC"/>
          </a:solidFill>
          <a:ln w="12700"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hlinkClick r:id="" action="ppaction://noaction"/>
            <a:extLst>
              <a:ext uri="{FF2B5EF4-FFF2-40B4-BE49-F238E27FC236}">
                <a16:creationId xmlns:a16="http://schemas.microsoft.com/office/drawing/2014/main" id="{A7374FB3-4D23-4AFB-A32B-653CACCCA16C}"/>
              </a:ext>
            </a:extLst>
          </p:cNvPr>
          <p:cNvSpPr/>
          <p:nvPr/>
        </p:nvSpPr>
        <p:spPr>
          <a:xfrm>
            <a:off x="6636846" y="-305491"/>
            <a:ext cx="2115705" cy="2115705"/>
          </a:xfrm>
          <a:prstGeom prst="ellipse">
            <a:avLst/>
          </a:prstGeom>
          <a:solidFill>
            <a:srgbClr val="171717"/>
          </a:solidFill>
          <a:ln w="12700"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hlinkClick r:id="" action="ppaction://noaction"/>
            <a:extLst>
              <a:ext uri="{FF2B5EF4-FFF2-40B4-BE49-F238E27FC236}">
                <a16:creationId xmlns:a16="http://schemas.microsoft.com/office/drawing/2014/main" id="{5B344407-20A1-4267-9EAE-3BBDEDA52403}"/>
              </a:ext>
            </a:extLst>
          </p:cNvPr>
          <p:cNvSpPr/>
          <p:nvPr/>
        </p:nvSpPr>
        <p:spPr>
          <a:xfrm>
            <a:off x="4591940" y="2327060"/>
            <a:ext cx="1576598" cy="1576598"/>
          </a:xfrm>
          <a:prstGeom prst="ellipse">
            <a:avLst/>
          </a:prstGeom>
          <a:solidFill>
            <a:srgbClr val="171717">
              <a:alpha val="0"/>
            </a:srgbClr>
          </a:solidFill>
          <a:ln w="12700"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hlinkClick r:id="" action="ppaction://noaction"/>
            <a:extLst>
              <a:ext uri="{FF2B5EF4-FFF2-40B4-BE49-F238E27FC236}">
                <a16:creationId xmlns:a16="http://schemas.microsoft.com/office/drawing/2014/main" id="{784CEAED-1FB5-40AC-B37C-1D5B2EEFC7B8}"/>
              </a:ext>
            </a:extLst>
          </p:cNvPr>
          <p:cNvSpPr/>
          <p:nvPr/>
        </p:nvSpPr>
        <p:spPr>
          <a:xfrm>
            <a:off x="5863412" y="2433588"/>
            <a:ext cx="393293" cy="393293"/>
          </a:xfrm>
          <a:prstGeom prst="ellipse">
            <a:avLst/>
          </a:prstGeom>
          <a:solidFill>
            <a:srgbClr val="171717"/>
          </a:solidFill>
          <a:ln w="12700"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hlinkClick r:id="" action="ppaction://noaction"/>
            <a:extLst>
              <a:ext uri="{FF2B5EF4-FFF2-40B4-BE49-F238E27FC236}">
                <a16:creationId xmlns:a16="http://schemas.microsoft.com/office/drawing/2014/main" id="{32B265B3-C297-4FD7-940E-3B7CFCF3CD86}"/>
              </a:ext>
            </a:extLst>
          </p:cNvPr>
          <p:cNvSpPr/>
          <p:nvPr/>
        </p:nvSpPr>
        <p:spPr>
          <a:xfrm>
            <a:off x="7310092" y="1525639"/>
            <a:ext cx="2209190" cy="2209190"/>
          </a:xfrm>
          <a:prstGeom prst="ellipse">
            <a:avLst/>
          </a:prstGeom>
          <a:solidFill>
            <a:srgbClr val="171717">
              <a:alpha val="0"/>
            </a:srgbClr>
          </a:solidFill>
          <a:ln w="12700"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hlinkClick r:id="" action="ppaction://noaction"/>
            <a:extLst>
              <a:ext uri="{FF2B5EF4-FFF2-40B4-BE49-F238E27FC236}">
                <a16:creationId xmlns:a16="http://schemas.microsoft.com/office/drawing/2014/main" id="{32597460-32D5-429B-8DA4-319B0E7D97E6}"/>
              </a:ext>
            </a:extLst>
          </p:cNvPr>
          <p:cNvSpPr/>
          <p:nvPr/>
        </p:nvSpPr>
        <p:spPr>
          <a:xfrm>
            <a:off x="1392920" y="4463905"/>
            <a:ext cx="917518" cy="917518"/>
          </a:xfrm>
          <a:prstGeom prst="ellipse">
            <a:avLst/>
          </a:prstGeom>
          <a:solidFill>
            <a:srgbClr val="171717"/>
          </a:solidFill>
          <a:ln w="12700"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0" name="楕円 9">
            <a:hlinkClick r:id="" action="ppaction://noaction"/>
            <a:extLst>
              <a:ext uri="{FF2B5EF4-FFF2-40B4-BE49-F238E27FC236}">
                <a16:creationId xmlns:a16="http://schemas.microsoft.com/office/drawing/2014/main" id="{257C0D82-4B37-49D5-A05F-633D075BB62C}"/>
              </a:ext>
            </a:extLst>
          </p:cNvPr>
          <p:cNvSpPr/>
          <p:nvPr/>
        </p:nvSpPr>
        <p:spPr>
          <a:xfrm>
            <a:off x="4787617" y="3403837"/>
            <a:ext cx="2332295" cy="2332295"/>
          </a:xfrm>
          <a:prstGeom prst="ellipse">
            <a:avLst/>
          </a:prstGeom>
          <a:solidFill>
            <a:srgbClr val="171717"/>
          </a:solidFill>
          <a:ln w="12700"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hlinkClick r:id="" action="ppaction://noaction"/>
            <a:extLst>
              <a:ext uri="{FF2B5EF4-FFF2-40B4-BE49-F238E27FC236}">
                <a16:creationId xmlns:a16="http://schemas.microsoft.com/office/drawing/2014/main" id="{FBEF8F7C-D1AB-4445-BE90-B79EB16AAD54}"/>
              </a:ext>
            </a:extLst>
          </p:cNvPr>
          <p:cNvSpPr/>
          <p:nvPr/>
        </p:nvSpPr>
        <p:spPr>
          <a:xfrm>
            <a:off x="4876943" y="1225068"/>
            <a:ext cx="648721" cy="648721"/>
          </a:xfrm>
          <a:prstGeom prst="ellipse">
            <a:avLst/>
          </a:prstGeom>
          <a:solidFill>
            <a:srgbClr val="171717">
              <a:alpha val="0"/>
            </a:srgbClr>
          </a:solidFill>
          <a:ln w="12700"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hlinkClick r:id="" action="ppaction://noaction"/>
            <a:extLst>
              <a:ext uri="{FF2B5EF4-FFF2-40B4-BE49-F238E27FC236}">
                <a16:creationId xmlns:a16="http://schemas.microsoft.com/office/drawing/2014/main" id="{BC12440D-D178-4ABE-AF4F-976B895B3114}"/>
              </a:ext>
            </a:extLst>
          </p:cNvPr>
          <p:cNvSpPr/>
          <p:nvPr/>
        </p:nvSpPr>
        <p:spPr>
          <a:xfrm>
            <a:off x="10598213" y="-71617"/>
            <a:ext cx="1420891" cy="1420891"/>
          </a:xfrm>
          <a:prstGeom prst="ellipse">
            <a:avLst/>
          </a:prstGeom>
          <a:pattFill prst="wdUpDiag">
            <a:fgClr>
              <a:srgbClr val="171717"/>
            </a:fgClr>
            <a:bgClr>
              <a:srgbClr val="F5F5EC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4" name="楕円 13">
            <a:hlinkClick r:id="" action="ppaction://noaction"/>
            <a:extLst>
              <a:ext uri="{FF2B5EF4-FFF2-40B4-BE49-F238E27FC236}">
                <a16:creationId xmlns:a16="http://schemas.microsoft.com/office/drawing/2014/main" id="{8F7E7A18-6E47-4438-B75D-152FDC68DF6E}"/>
              </a:ext>
            </a:extLst>
          </p:cNvPr>
          <p:cNvSpPr/>
          <p:nvPr/>
        </p:nvSpPr>
        <p:spPr>
          <a:xfrm>
            <a:off x="10598213" y="5887232"/>
            <a:ext cx="1277581" cy="1277581"/>
          </a:xfrm>
          <a:prstGeom prst="ellipse">
            <a:avLst/>
          </a:prstGeom>
          <a:solidFill>
            <a:srgbClr val="171717"/>
          </a:solidFill>
          <a:ln w="12700"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5" name="楕円 14">
            <a:hlinkClick r:id="" action="ppaction://noaction"/>
            <a:extLst>
              <a:ext uri="{FF2B5EF4-FFF2-40B4-BE49-F238E27FC236}">
                <a16:creationId xmlns:a16="http://schemas.microsoft.com/office/drawing/2014/main" id="{1A96B3F1-D360-40FA-B699-92EE30BC677B}"/>
              </a:ext>
            </a:extLst>
          </p:cNvPr>
          <p:cNvSpPr/>
          <p:nvPr/>
        </p:nvSpPr>
        <p:spPr>
          <a:xfrm>
            <a:off x="9261408" y="2433587"/>
            <a:ext cx="1695661" cy="1695661"/>
          </a:xfrm>
          <a:prstGeom prst="ellipse">
            <a:avLst/>
          </a:prstGeom>
          <a:solidFill>
            <a:srgbClr val="171717">
              <a:alpha val="0"/>
            </a:srgbClr>
          </a:solidFill>
          <a:ln w="12700"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6" name="楕円 15">
            <a:hlinkClick r:id="" action="ppaction://noaction"/>
            <a:extLst>
              <a:ext uri="{FF2B5EF4-FFF2-40B4-BE49-F238E27FC236}">
                <a16:creationId xmlns:a16="http://schemas.microsoft.com/office/drawing/2014/main" id="{96824C75-764D-41AB-9A4D-942895A072C7}"/>
              </a:ext>
            </a:extLst>
          </p:cNvPr>
          <p:cNvSpPr/>
          <p:nvPr/>
        </p:nvSpPr>
        <p:spPr>
          <a:xfrm>
            <a:off x="10143587" y="5100323"/>
            <a:ext cx="1093416" cy="1093416"/>
          </a:xfrm>
          <a:prstGeom prst="ellipse">
            <a:avLst/>
          </a:prstGeom>
          <a:solidFill>
            <a:srgbClr val="171717">
              <a:alpha val="0"/>
            </a:srgbClr>
          </a:solidFill>
          <a:ln w="12700"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>
            <a:hlinkClick r:id="" action="ppaction://noaction"/>
            <a:extLst>
              <a:ext uri="{FF2B5EF4-FFF2-40B4-BE49-F238E27FC236}">
                <a16:creationId xmlns:a16="http://schemas.microsoft.com/office/drawing/2014/main" id="{164DD68B-2BF9-4977-88D1-2E9B7A9C06EB}"/>
              </a:ext>
            </a:extLst>
          </p:cNvPr>
          <p:cNvSpPr/>
          <p:nvPr/>
        </p:nvSpPr>
        <p:spPr>
          <a:xfrm rot="21358878">
            <a:off x="6491561" y="5935274"/>
            <a:ext cx="1420891" cy="1420891"/>
          </a:xfrm>
          <a:prstGeom prst="ellipse">
            <a:avLst/>
          </a:prstGeom>
          <a:pattFill prst="wdDnDiag">
            <a:fgClr>
              <a:srgbClr val="171717"/>
            </a:fgClr>
            <a:bgClr>
              <a:srgbClr val="F5F5EC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5F9908-8F94-40AA-B46B-25FEFFF83D10}"/>
              </a:ext>
            </a:extLst>
          </p:cNvPr>
          <p:cNvSpPr txBox="1"/>
          <p:nvPr/>
        </p:nvSpPr>
        <p:spPr>
          <a:xfrm>
            <a:off x="7919627" y="3010893"/>
            <a:ext cx="2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171717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RESOLUTION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97CDA2-65DE-44A7-84CF-40704EA9A23F}"/>
              </a:ext>
            </a:extLst>
          </p:cNvPr>
          <p:cNvSpPr txBox="1"/>
          <p:nvPr/>
        </p:nvSpPr>
        <p:spPr>
          <a:xfrm>
            <a:off x="8055098" y="3473572"/>
            <a:ext cx="10118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171717"/>
                </a:solidFill>
                <a:latin typeface="Europa-Regular" panose="02000000000000000000" pitchFamily="50" charset="0"/>
              </a:rPr>
              <a:t>MAKES SCREEN </a:t>
            </a:r>
          </a:p>
        </p:txBody>
      </p:sp>
    </p:spTree>
    <p:extLst>
      <p:ext uri="{BB962C8B-B14F-4D97-AF65-F5344CB8AC3E}">
        <p14:creationId xmlns:p14="http://schemas.microsoft.com/office/powerpoint/2010/main" val="30523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8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accel="20000" decel="8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accel="20000" decel="8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accel="20000" decel="8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accel="20000" decel="8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accel="20000" decel="8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accel="20000" decel="8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4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accel="20000" decel="8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0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accel="20000" decel="8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accel="20000" decel="8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2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mph" presetSubtype="0" accel="20000" decel="8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6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accel="20000" decel="8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4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mph" presetSubtype="0" accel="20000" decel="8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0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mph" presetSubtype="0" accel="20000" decel="8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6" dur="1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3" dur="300" fill="hold"/>
                                        <p:tgtEl>
                                          <p:spTgt spid="1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3" grpId="0" animBg="1"/>
      <p:bldP spid="13" grpId="1" animBg="1"/>
      <p:bldP spid="13" grpId="2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0" grpId="0"/>
      <p:bldP spid="20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楕円 119">
            <a:extLst>
              <a:ext uri="{FF2B5EF4-FFF2-40B4-BE49-F238E27FC236}">
                <a16:creationId xmlns:a16="http://schemas.microsoft.com/office/drawing/2014/main" id="{9CDB5328-A8E6-48E9-9D68-670C9D7DA29E}"/>
              </a:ext>
            </a:extLst>
          </p:cNvPr>
          <p:cNvSpPr>
            <a:spLocks noChangeAspect="1"/>
          </p:cNvSpPr>
          <p:nvPr/>
        </p:nvSpPr>
        <p:spPr>
          <a:xfrm rot="13500000">
            <a:off x="2849811" y="236796"/>
            <a:ext cx="6432890" cy="6432890"/>
          </a:xfrm>
          <a:prstGeom prst="ellipse">
            <a:avLst/>
          </a:prstGeom>
          <a:gradFill>
            <a:gsLst>
              <a:gs pos="77000">
                <a:srgbClr val="171717"/>
              </a:gs>
              <a:gs pos="21000">
                <a:srgbClr val="31F2F7">
                  <a:alpha val="6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2F0967D2-7D24-4C85-8638-89D4D0E6B537}"/>
              </a:ext>
            </a:extLst>
          </p:cNvPr>
          <p:cNvSpPr/>
          <p:nvPr/>
        </p:nvSpPr>
        <p:spPr>
          <a:xfrm rot="20975485">
            <a:off x="4806588" y="1667733"/>
            <a:ext cx="822153" cy="718769"/>
          </a:xfrm>
          <a:custGeom>
            <a:avLst/>
            <a:gdLst>
              <a:gd name="connsiteX0" fmla="*/ 925483 w 925483"/>
              <a:gd name="connsiteY0" fmla="*/ 0 h 809105"/>
              <a:gd name="connsiteX1" fmla="*/ 0 w 925483"/>
              <a:gd name="connsiteY1" fmla="*/ 515389 h 809105"/>
              <a:gd name="connsiteX2" fmla="*/ 886691 w 925483"/>
              <a:gd name="connsiteY2" fmla="*/ 809105 h 809105"/>
              <a:gd name="connsiteX3" fmla="*/ 925483 w 925483"/>
              <a:gd name="connsiteY3" fmla="*/ 0 h 80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483" h="809105">
                <a:moveTo>
                  <a:pt x="925483" y="0"/>
                </a:moveTo>
                <a:lnTo>
                  <a:pt x="0" y="515389"/>
                </a:lnTo>
                <a:lnTo>
                  <a:pt x="886691" y="809105"/>
                </a:lnTo>
                <a:lnTo>
                  <a:pt x="925483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18000"/>
                </a:schemeClr>
              </a:gs>
            </a:gsLst>
            <a:lin ang="150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AA0BCA5-E096-4744-8E14-BA5FE9BF01BF}"/>
              </a:ext>
            </a:extLst>
          </p:cNvPr>
          <p:cNvSpPr/>
          <p:nvPr/>
        </p:nvSpPr>
        <p:spPr>
          <a:xfrm rot="547087">
            <a:off x="5281889" y="1643284"/>
            <a:ext cx="1442461" cy="743384"/>
          </a:xfrm>
          <a:custGeom>
            <a:avLst/>
            <a:gdLst>
              <a:gd name="connsiteX0" fmla="*/ 288175 w 1623753"/>
              <a:gd name="connsiteY0" fmla="*/ 5542 h 836814"/>
              <a:gd name="connsiteX1" fmla="*/ 0 w 1623753"/>
              <a:gd name="connsiteY1" fmla="*/ 836814 h 836814"/>
              <a:gd name="connsiteX2" fmla="*/ 1623753 w 1623753"/>
              <a:gd name="connsiteY2" fmla="*/ 487680 h 836814"/>
              <a:gd name="connsiteX3" fmla="*/ 426720 w 1623753"/>
              <a:gd name="connsiteY3" fmla="*/ 0 h 836814"/>
              <a:gd name="connsiteX4" fmla="*/ 288175 w 1623753"/>
              <a:gd name="connsiteY4" fmla="*/ 5542 h 83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753" h="836814">
                <a:moveTo>
                  <a:pt x="288175" y="5542"/>
                </a:moveTo>
                <a:lnTo>
                  <a:pt x="0" y="836814"/>
                </a:lnTo>
                <a:lnTo>
                  <a:pt x="1623753" y="487680"/>
                </a:lnTo>
                <a:lnTo>
                  <a:pt x="426720" y="0"/>
                </a:lnTo>
                <a:lnTo>
                  <a:pt x="288175" y="5542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29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3E27C29-4AB7-44D4-B5AC-0A1C1778A1BE}"/>
              </a:ext>
            </a:extLst>
          </p:cNvPr>
          <p:cNvSpPr/>
          <p:nvPr/>
        </p:nvSpPr>
        <p:spPr>
          <a:xfrm rot="20975485">
            <a:off x="2797497" y="2466045"/>
            <a:ext cx="654769" cy="516922"/>
          </a:xfrm>
          <a:custGeom>
            <a:avLst/>
            <a:gdLst>
              <a:gd name="connsiteX0" fmla="*/ 0 w 737062"/>
              <a:gd name="connsiteY0" fmla="*/ 581890 h 581890"/>
              <a:gd name="connsiteX1" fmla="*/ 216131 w 737062"/>
              <a:gd name="connsiteY1" fmla="*/ 581890 h 581890"/>
              <a:gd name="connsiteX2" fmla="*/ 737062 w 737062"/>
              <a:gd name="connsiteY2" fmla="*/ 0 h 581890"/>
              <a:gd name="connsiteX3" fmla="*/ 0 w 737062"/>
              <a:gd name="connsiteY3" fmla="*/ 581890 h 58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62" h="581890">
                <a:moveTo>
                  <a:pt x="0" y="581890"/>
                </a:moveTo>
                <a:lnTo>
                  <a:pt x="216131" y="581890"/>
                </a:lnTo>
                <a:lnTo>
                  <a:pt x="737062" y="0"/>
                </a:lnTo>
                <a:lnTo>
                  <a:pt x="0" y="58189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3CEC749-9ED3-4909-B9F0-9212A1781C01}"/>
              </a:ext>
            </a:extLst>
          </p:cNvPr>
          <p:cNvSpPr/>
          <p:nvPr/>
        </p:nvSpPr>
        <p:spPr>
          <a:xfrm rot="20975485">
            <a:off x="5029453" y="4320868"/>
            <a:ext cx="427350" cy="250759"/>
          </a:xfrm>
          <a:custGeom>
            <a:avLst/>
            <a:gdLst>
              <a:gd name="connsiteX0" fmla="*/ 198989 w 573277"/>
              <a:gd name="connsiteY0" fmla="*/ 336386 h 336386"/>
              <a:gd name="connsiteX1" fmla="*/ 0 w 573277"/>
              <a:gd name="connsiteY1" fmla="*/ 217940 h 336386"/>
              <a:gd name="connsiteX2" fmla="*/ 573277 w 573277"/>
              <a:gd name="connsiteY2" fmla="*/ 0 h 336386"/>
              <a:gd name="connsiteX3" fmla="*/ 198989 w 573277"/>
              <a:gd name="connsiteY3" fmla="*/ 336386 h 33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277" h="336386">
                <a:moveTo>
                  <a:pt x="198989" y="336386"/>
                </a:moveTo>
                <a:lnTo>
                  <a:pt x="0" y="217940"/>
                </a:lnTo>
                <a:lnTo>
                  <a:pt x="573277" y="0"/>
                </a:lnTo>
                <a:lnTo>
                  <a:pt x="198989" y="336386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CA1E956-E224-4056-9560-C0279996574E}"/>
              </a:ext>
            </a:extLst>
          </p:cNvPr>
          <p:cNvSpPr/>
          <p:nvPr/>
        </p:nvSpPr>
        <p:spPr>
          <a:xfrm rot="20975485">
            <a:off x="849441" y="1391804"/>
            <a:ext cx="1380501" cy="858604"/>
          </a:xfrm>
          <a:custGeom>
            <a:avLst/>
            <a:gdLst>
              <a:gd name="connsiteX0" fmla="*/ 1231834 w 1554006"/>
              <a:gd name="connsiteY0" fmla="*/ 540112 h 966516"/>
              <a:gd name="connsiteX1" fmla="*/ 0 w 1554006"/>
              <a:gd name="connsiteY1" fmla="*/ 0 h 966516"/>
              <a:gd name="connsiteX2" fmla="*/ 644344 w 1554006"/>
              <a:gd name="connsiteY2" fmla="*/ 686985 h 966516"/>
              <a:gd name="connsiteX3" fmla="*/ 1554006 w 1554006"/>
              <a:gd name="connsiteY3" fmla="*/ 966516 h 966516"/>
              <a:gd name="connsiteX4" fmla="*/ 1231834 w 1554006"/>
              <a:gd name="connsiteY4" fmla="*/ 540112 h 96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006" h="966516">
                <a:moveTo>
                  <a:pt x="1231834" y="540112"/>
                </a:moveTo>
                <a:lnTo>
                  <a:pt x="0" y="0"/>
                </a:lnTo>
                <a:lnTo>
                  <a:pt x="644344" y="686985"/>
                </a:lnTo>
                <a:lnTo>
                  <a:pt x="1554006" y="966516"/>
                </a:lnTo>
                <a:lnTo>
                  <a:pt x="1231834" y="540112"/>
                </a:lnTo>
                <a:close/>
              </a:path>
            </a:pathLst>
          </a:custGeom>
          <a:gradFill>
            <a:gsLst>
              <a:gs pos="0">
                <a:schemeClr val="bg1">
                  <a:alpha val="36000"/>
                </a:schemeClr>
              </a:gs>
              <a:gs pos="100000">
                <a:schemeClr val="bg1">
                  <a:alpha val="2000"/>
                </a:schemeClr>
              </a:gs>
            </a:gsLst>
            <a:lin ang="72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DFC1471-0776-499A-97BA-10DFDDDBDF52}"/>
              </a:ext>
            </a:extLst>
          </p:cNvPr>
          <p:cNvSpPr/>
          <p:nvPr/>
        </p:nvSpPr>
        <p:spPr>
          <a:xfrm rot="20975485">
            <a:off x="7042718" y="3912583"/>
            <a:ext cx="838595" cy="445356"/>
          </a:xfrm>
          <a:custGeom>
            <a:avLst/>
            <a:gdLst>
              <a:gd name="connsiteX0" fmla="*/ 530637 w 838595"/>
              <a:gd name="connsiteY0" fmla="*/ 0 h 445356"/>
              <a:gd name="connsiteX1" fmla="*/ 0 w 838595"/>
              <a:gd name="connsiteY1" fmla="*/ 189513 h 445356"/>
              <a:gd name="connsiteX2" fmla="*/ 838595 w 838595"/>
              <a:gd name="connsiteY2" fmla="*/ 445356 h 445356"/>
              <a:gd name="connsiteX3" fmla="*/ 530637 w 838595"/>
              <a:gd name="connsiteY3" fmla="*/ 0 h 44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95" h="445356">
                <a:moveTo>
                  <a:pt x="530637" y="0"/>
                </a:moveTo>
                <a:lnTo>
                  <a:pt x="0" y="189513"/>
                </a:lnTo>
                <a:lnTo>
                  <a:pt x="838595" y="445356"/>
                </a:lnTo>
                <a:lnTo>
                  <a:pt x="530637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28D10FD-6B97-484D-967E-C5153D82B9C3}"/>
              </a:ext>
            </a:extLst>
          </p:cNvPr>
          <p:cNvSpPr/>
          <p:nvPr/>
        </p:nvSpPr>
        <p:spPr>
          <a:xfrm rot="14461233">
            <a:off x="3343212" y="1270195"/>
            <a:ext cx="931323" cy="1074462"/>
          </a:xfrm>
          <a:custGeom>
            <a:avLst/>
            <a:gdLst>
              <a:gd name="connsiteX0" fmla="*/ 753314 w 900187"/>
              <a:gd name="connsiteY0" fmla="*/ 0 h 900187"/>
              <a:gd name="connsiteX1" fmla="*/ 426404 w 900187"/>
              <a:gd name="connsiteY1" fmla="*/ 9476 h 900187"/>
              <a:gd name="connsiteX2" fmla="*/ 0 w 900187"/>
              <a:gd name="connsiteY2" fmla="*/ 900187 h 900187"/>
              <a:gd name="connsiteX3" fmla="*/ 900187 w 900187"/>
              <a:gd name="connsiteY3" fmla="*/ 326910 h 900187"/>
              <a:gd name="connsiteX4" fmla="*/ 753314 w 900187"/>
              <a:gd name="connsiteY4" fmla="*/ 0 h 9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87" h="900187">
                <a:moveTo>
                  <a:pt x="753314" y="0"/>
                </a:moveTo>
                <a:lnTo>
                  <a:pt x="426404" y="9476"/>
                </a:lnTo>
                <a:lnTo>
                  <a:pt x="0" y="900187"/>
                </a:lnTo>
                <a:lnTo>
                  <a:pt x="900187" y="326910"/>
                </a:lnTo>
                <a:lnTo>
                  <a:pt x="75331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39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B227955-80DE-46E2-8D99-83E499950674}"/>
              </a:ext>
            </a:extLst>
          </p:cNvPr>
          <p:cNvSpPr/>
          <p:nvPr/>
        </p:nvSpPr>
        <p:spPr>
          <a:xfrm rot="20975485">
            <a:off x="4827922" y="2191328"/>
            <a:ext cx="1654076" cy="429302"/>
          </a:xfrm>
          <a:custGeom>
            <a:avLst/>
            <a:gdLst>
              <a:gd name="connsiteX0" fmla="*/ 1861965 w 1861965"/>
              <a:gd name="connsiteY0" fmla="*/ 165824 h 483258"/>
              <a:gd name="connsiteX1" fmla="*/ 1625073 w 1861965"/>
              <a:gd name="connsiteY1" fmla="*/ 0 h 483258"/>
              <a:gd name="connsiteX2" fmla="*/ 0 w 1861965"/>
              <a:gd name="connsiteY2" fmla="*/ 483258 h 483258"/>
              <a:gd name="connsiteX3" fmla="*/ 1208145 w 1861965"/>
              <a:gd name="connsiteY3" fmla="*/ 388501 h 483258"/>
              <a:gd name="connsiteX4" fmla="*/ 1861965 w 1861965"/>
              <a:gd name="connsiteY4" fmla="*/ 165824 h 48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965" h="483258">
                <a:moveTo>
                  <a:pt x="1861965" y="165824"/>
                </a:moveTo>
                <a:lnTo>
                  <a:pt x="1625073" y="0"/>
                </a:lnTo>
                <a:lnTo>
                  <a:pt x="0" y="483258"/>
                </a:lnTo>
                <a:lnTo>
                  <a:pt x="1208145" y="388501"/>
                </a:lnTo>
                <a:lnTo>
                  <a:pt x="1861965" y="165824"/>
                </a:lnTo>
                <a:close/>
              </a:path>
            </a:pathLst>
          </a:custGeom>
          <a:gradFill>
            <a:gsLst>
              <a:gs pos="0">
                <a:schemeClr val="bg1">
                  <a:alpha val="3000"/>
                </a:schemeClr>
              </a:gs>
              <a:gs pos="100000">
                <a:schemeClr val="bg1">
                  <a:alpha val="73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D8B9FED5-13AE-4E09-B2C4-E8519A7A2FF9}"/>
              </a:ext>
            </a:extLst>
          </p:cNvPr>
          <p:cNvSpPr/>
          <p:nvPr/>
        </p:nvSpPr>
        <p:spPr>
          <a:xfrm rot="18910339">
            <a:off x="8091029" y="2858732"/>
            <a:ext cx="815199" cy="1252622"/>
          </a:xfrm>
          <a:custGeom>
            <a:avLst/>
            <a:gdLst>
              <a:gd name="connsiteX0" fmla="*/ 317434 w 582752"/>
              <a:gd name="connsiteY0" fmla="*/ 293745 h 895448"/>
              <a:gd name="connsiteX1" fmla="*/ 0 w 582752"/>
              <a:gd name="connsiteY1" fmla="*/ 18951 h 895448"/>
              <a:gd name="connsiteX2" fmla="*/ 90018 w 582752"/>
              <a:gd name="connsiteY2" fmla="*/ 549587 h 895448"/>
              <a:gd name="connsiteX3" fmla="*/ 582752 w 582752"/>
              <a:gd name="connsiteY3" fmla="*/ 0 h 895448"/>
              <a:gd name="connsiteX4" fmla="*/ 530636 w 582752"/>
              <a:gd name="connsiteY4" fmla="*/ 895448 h 895448"/>
              <a:gd name="connsiteX5" fmla="*/ 317434 w 582752"/>
              <a:gd name="connsiteY5" fmla="*/ 293745 h 89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752" h="895448">
                <a:moveTo>
                  <a:pt x="317434" y="293745"/>
                </a:moveTo>
                <a:lnTo>
                  <a:pt x="0" y="18951"/>
                </a:lnTo>
                <a:lnTo>
                  <a:pt x="90018" y="549587"/>
                </a:lnTo>
                <a:lnTo>
                  <a:pt x="582752" y="0"/>
                </a:lnTo>
                <a:lnTo>
                  <a:pt x="530636" y="895448"/>
                </a:lnTo>
                <a:lnTo>
                  <a:pt x="317434" y="293745"/>
                </a:lnTo>
                <a:close/>
              </a:path>
            </a:pathLst>
          </a:custGeom>
          <a:gradFill>
            <a:gsLst>
              <a:gs pos="1500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EBBEA6B7-4B23-4D6C-96BB-4F26A98F724B}"/>
              </a:ext>
            </a:extLst>
          </p:cNvPr>
          <p:cNvSpPr/>
          <p:nvPr/>
        </p:nvSpPr>
        <p:spPr>
          <a:xfrm rot="1881354">
            <a:off x="4223177" y="1144276"/>
            <a:ext cx="465530" cy="202404"/>
          </a:xfrm>
          <a:custGeom>
            <a:avLst/>
            <a:gdLst>
              <a:gd name="connsiteX0" fmla="*/ 689547 w 689547"/>
              <a:gd name="connsiteY0" fmla="*/ 164891 h 299803"/>
              <a:gd name="connsiteX1" fmla="*/ 0 w 689547"/>
              <a:gd name="connsiteY1" fmla="*/ 0 h 299803"/>
              <a:gd name="connsiteX2" fmla="*/ 374754 w 689547"/>
              <a:gd name="connsiteY2" fmla="*/ 299803 h 299803"/>
              <a:gd name="connsiteX3" fmla="*/ 689547 w 689547"/>
              <a:gd name="connsiteY3" fmla="*/ 164891 h 29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547" h="299803">
                <a:moveTo>
                  <a:pt x="689547" y="164891"/>
                </a:moveTo>
                <a:lnTo>
                  <a:pt x="0" y="0"/>
                </a:lnTo>
                <a:lnTo>
                  <a:pt x="374754" y="299803"/>
                </a:lnTo>
                <a:lnTo>
                  <a:pt x="689547" y="164891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F47735B-60E8-4265-A0E4-A56901E2E01E}"/>
              </a:ext>
            </a:extLst>
          </p:cNvPr>
          <p:cNvSpPr/>
          <p:nvPr/>
        </p:nvSpPr>
        <p:spPr>
          <a:xfrm rot="20975485">
            <a:off x="2501082" y="1614307"/>
            <a:ext cx="1529557" cy="553061"/>
          </a:xfrm>
          <a:custGeom>
            <a:avLst/>
            <a:gdLst>
              <a:gd name="connsiteX0" fmla="*/ 1721796 w 1721796"/>
              <a:gd name="connsiteY0" fmla="*/ 622571 h 622571"/>
              <a:gd name="connsiteX1" fmla="*/ 1614792 w 1721796"/>
              <a:gd name="connsiteY1" fmla="*/ 515566 h 622571"/>
              <a:gd name="connsiteX2" fmla="*/ 1196502 w 1721796"/>
              <a:gd name="connsiteY2" fmla="*/ 204281 h 622571"/>
              <a:gd name="connsiteX3" fmla="*/ 0 w 1721796"/>
              <a:gd name="connsiteY3" fmla="*/ 0 h 622571"/>
              <a:gd name="connsiteX4" fmla="*/ 1108953 w 1721796"/>
              <a:gd name="connsiteY4" fmla="*/ 379379 h 622571"/>
              <a:gd name="connsiteX5" fmla="*/ 1721796 w 1721796"/>
              <a:gd name="connsiteY5" fmla="*/ 622571 h 62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796" h="622571">
                <a:moveTo>
                  <a:pt x="1721796" y="622571"/>
                </a:moveTo>
                <a:lnTo>
                  <a:pt x="1614792" y="515566"/>
                </a:lnTo>
                <a:lnTo>
                  <a:pt x="1196502" y="204281"/>
                </a:lnTo>
                <a:lnTo>
                  <a:pt x="0" y="0"/>
                </a:lnTo>
                <a:lnTo>
                  <a:pt x="1108953" y="379379"/>
                </a:lnTo>
                <a:lnTo>
                  <a:pt x="1721796" y="622571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99DFB20-EA4B-4457-8DA0-8B3CC5555A41}"/>
              </a:ext>
            </a:extLst>
          </p:cNvPr>
          <p:cNvSpPr/>
          <p:nvPr/>
        </p:nvSpPr>
        <p:spPr>
          <a:xfrm rot="12959312">
            <a:off x="4143799" y="3023750"/>
            <a:ext cx="584425" cy="221281"/>
          </a:xfrm>
          <a:custGeom>
            <a:avLst/>
            <a:gdLst>
              <a:gd name="connsiteX0" fmla="*/ 807396 w 1760707"/>
              <a:gd name="connsiteY0" fmla="*/ 291830 h 291830"/>
              <a:gd name="connsiteX1" fmla="*/ 0 w 1760707"/>
              <a:gd name="connsiteY1" fmla="*/ 194554 h 291830"/>
              <a:gd name="connsiteX2" fmla="*/ 1760707 w 1760707"/>
              <a:gd name="connsiteY2" fmla="*/ 0 h 291830"/>
              <a:gd name="connsiteX3" fmla="*/ 807396 w 1760707"/>
              <a:gd name="connsiteY3" fmla="*/ 291830 h 29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0707" h="291830">
                <a:moveTo>
                  <a:pt x="807396" y="291830"/>
                </a:moveTo>
                <a:lnTo>
                  <a:pt x="0" y="194554"/>
                </a:lnTo>
                <a:lnTo>
                  <a:pt x="1760707" y="0"/>
                </a:lnTo>
                <a:lnTo>
                  <a:pt x="807396" y="29183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B0D168B-D491-484F-84BF-99DE923293F4}"/>
              </a:ext>
            </a:extLst>
          </p:cNvPr>
          <p:cNvSpPr/>
          <p:nvPr/>
        </p:nvSpPr>
        <p:spPr>
          <a:xfrm rot="20975485">
            <a:off x="7601488" y="2706142"/>
            <a:ext cx="1748790" cy="651510"/>
          </a:xfrm>
          <a:custGeom>
            <a:avLst/>
            <a:gdLst>
              <a:gd name="connsiteX0" fmla="*/ 1748790 w 1748790"/>
              <a:gd name="connsiteY0" fmla="*/ 651510 h 651510"/>
              <a:gd name="connsiteX1" fmla="*/ 480060 w 1748790"/>
              <a:gd name="connsiteY1" fmla="*/ 0 h 651510"/>
              <a:gd name="connsiteX2" fmla="*/ 0 w 1748790"/>
              <a:gd name="connsiteY2" fmla="*/ 251460 h 651510"/>
              <a:gd name="connsiteX3" fmla="*/ 1748790 w 1748790"/>
              <a:gd name="connsiteY3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8790" h="651510">
                <a:moveTo>
                  <a:pt x="1748790" y="651510"/>
                </a:moveTo>
                <a:lnTo>
                  <a:pt x="480060" y="0"/>
                </a:lnTo>
                <a:lnTo>
                  <a:pt x="0" y="251460"/>
                </a:lnTo>
                <a:lnTo>
                  <a:pt x="1748790" y="65151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0030450-CD56-4F22-911F-EE224B00E7A2}"/>
              </a:ext>
            </a:extLst>
          </p:cNvPr>
          <p:cNvSpPr/>
          <p:nvPr/>
        </p:nvSpPr>
        <p:spPr>
          <a:xfrm rot="5400000">
            <a:off x="7567310" y="1263061"/>
            <a:ext cx="808774" cy="1874520"/>
          </a:xfrm>
          <a:custGeom>
            <a:avLst/>
            <a:gdLst>
              <a:gd name="connsiteX0" fmla="*/ 502920 w 1165860"/>
              <a:gd name="connsiteY0" fmla="*/ 1874520 h 1874520"/>
              <a:gd name="connsiteX1" fmla="*/ 0 w 1165860"/>
              <a:gd name="connsiteY1" fmla="*/ 1062990 h 1874520"/>
              <a:gd name="connsiteX2" fmla="*/ 1165860 w 1165860"/>
              <a:gd name="connsiteY2" fmla="*/ 0 h 1874520"/>
              <a:gd name="connsiteX3" fmla="*/ 502920 w 1165860"/>
              <a:gd name="connsiteY3" fmla="*/ 187452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" h="1874520">
                <a:moveTo>
                  <a:pt x="502920" y="1874520"/>
                </a:moveTo>
                <a:lnTo>
                  <a:pt x="0" y="1062990"/>
                </a:lnTo>
                <a:lnTo>
                  <a:pt x="1165860" y="0"/>
                </a:lnTo>
                <a:lnTo>
                  <a:pt x="502920" y="187452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2DA87248-11DC-44B1-B4BD-E711A7099AD5}"/>
              </a:ext>
            </a:extLst>
          </p:cNvPr>
          <p:cNvSpPr/>
          <p:nvPr/>
        </p:nvSpPr>
        <p:spPr>
          <a:xfrm rot="20975485">
            <a:off x="9677448" y="1879658"/>
            <a:ext cx="2508770" cy="889983"/>
          </a:xfrm>
          <a:custGeom>
            <a:avLst/>
            <a:gdLst>
              <a:gd name="connsiteX0" fmla="*/ 0 w 1188720"/>
              <a:gd name="connsiteY0" fmla="*/ 708660 h 708660"/>
              <a:gd name="connsiteX1" fmla="*/ 502920 w 1188720"/>
              <a:gd name="connsiteY1" fmla="*/ 651510 h 708660"/>
              <a:gd name="connsiteX2" fmla="*/ 1188720 w 1188720"/>
              <a:gd name="connsiteY2" fmla="*/ 0 h 708660"/>
              <a:gd name="connsiteX3" fmla="*/ 57150 w 1188720"/>
              <a:gd name="connsiteY3" fmla="*/ 45720 h 708660"/>
              <a:gd name="connsiteX4" fmla="*/ 0 w 1188720"/>
              <a:gd name="connsiteY4" fmla="*/ 70866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20" h="708660">
                <a:moveTo>
                  <a:pt x="0" y="708660"/>
                </a:moveTo>
                <a:lnTo>
                  <a:pt x="502920" y="651510"/>
                </a:lnTo>
                <a:lnTo>
                  <a:pt x="1188720" y="0"/>
                </a:lnTo>
                <a:lnTo>
                  <a:pt x="57150" y="45720"/>
                </a:lnTo>
                <a:lnTo>
                  <a:pt x="0" y="70866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29B0DF7B-7266-48CC-8C54-3ED283E333A4}"/>
              </a:ext>
            </a:extLst>
          </p:cNvPr>
          <p:cNvSpPr/>
          <p:nvPr/>
        </p:nvSpPr>
        <p:spPr>
          <a:xfrm rot="4172153">
            <a:off x="9597531" y="2821326"/>
            <a:ext cx="3205533" cy="2802444"/>
          </a:xfrm>
          <a:custGeom>
            <a:avLst/>
            <a:gdLst>
              <a:gd name="connsiteX0" fmla="*/ 925483 w 925483"/>
              <a:gd name="connsiteY0" fmla="*/ 0 h 809105"/>
              <a:gd name="connsiteX1" fmla="*/ 0 w 925483"/>
              <a:gd name="connsiteY1" fmla="*/ 515389 h 809105"/>
              <a:gd name="connsiteX2" fmla="*/ 886691 w 925483"/>
              <a:gd name="connsiteY2" fmla="*/ 809105 h 809105"/>
              <a:gd name="connsiteX3" fmla="*/ 925483 w 925483"/>
              <a:gd name="connsiteY3" fmla="*/ 0 h 80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483" h="809105">
                <a:moveTo>
                  <a:pt x="925483" y="0"/>
                </a:moveTo>
                <a:lnTo>
                  <a:pt x="0" y="515389"/>
                </a:lnTo>
                <a:lnTo>
                  <a:pt x="886691" y="809105"/>
                </a:lnTo>
                <a:lnTo>
                  <a:pt x="925483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F9D77DD-26B5-46FB-954A-304BE1754887}"/>
              </a:ext>
            </a:extLst>
          </p:cNvPr>
          <p:cNvSpPr/>
          <p:nvPr/>
        </p:nvSpPr>
        <p:spPr>
          <a:xfrm rot="263637">
            <a:off x="-149688" y="1538449"/>
            <a:ext cx="1584998" cy="565315"/>
          </a:xfrm>
          <a:custGeom>
            <a:avLst/>
            <a:gdLst>
              <a:gd name="connsiteX0" fmla="*/ 288175 w 1623753"/>
              <a:gd name="connsiteY0" fmla="*/ 5542 h 836814"/>
              <a:gd name="connsiteX1" fmla="*/ 0 w 1623753"/>
              <a:gd name="connsiteY1" fmla="*/ 836814 h 836814"/>
              <a:gd name="connsiteX2" fmla="*/ 1623753 w 1623753"/>
              <a:gd name="connsiteY2" fmla="*/ 487680 h 836814"/>
              <a:gd name="connsiteX3" fmla="*/ 426720 w 1623753"/>
              <a:gd name="connsiteY3" fmla="*/ 0 h 836814"/>
              <a:gd name="connsiteX4" fmla="*/ 288175 w 1623753"/>
              <a:gd name="connsiteY4" fmla="*/ 5542 h 836814"/>
              <a:gd name="connsiteX0" fmla="*/ 0 w 2893108"/>
              <a:gd name="connsiteY0" fmla="*/ 373602 h 836814"/>
              <a:gd name="connsiteX1" fmla="*/ 1269355 w 2893108"/>
              <a:gd name="connsiteY1" fmla="*/ 836814 h 836814"/>
              <a:gd name="connsiteX2" fmla="*/ 2893108 w 2893108"/>
              <a:gd name="connsiteY2" fmla="*/ 487680 h 836814"/>
              <a:gd name="connsiteX3" fmla="*/ 1696075 w 2893108"/>
              <a:gd name="connsiteY3" fmla="*/ 0 h 836814"/>
              <a:gd name="connsiteX4" fmla="*/ 0 w 2893108"/>
              <a:gd name="connsiteY4" fmla="*/ 373602 h 836814"/>
              <a:gd name="connsiteX0" fmla="*/ 0 w 2893108"/>
              <a:gd name="connsiteY0" fmla="*/ 373602 h 1031873"/>
              <a:gd name="connsiteX1" fmla="*/ 1341662 w 2893108"/>
              <a:gd name="connsiteY1" fmla="*/ 1031873 h 1031873"/>
              <a:gd name="connsiteX2" fmla="*/ 2893108 w 2893108"/>
              <a:gd name="connsiteY2" fmla="*/ 487680 h 1031873"/>
              <a:gd name="connsiteX3" fmla="*/ 1696075 w 2893108"/>
              <a:gd name="connsiteY3" fmla="*/ 0 h 1031873"/>
              <a:gd name="connsiteX4" fmla="*/ 0 w 2893108"/>
              <a:gd name="connsiteY4" fmla="*/ 373602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08" h="1031873">
                <a:moveTo>
                  <a:pt x="0" y="373602"/>
                </a:moveTo>
                <a:lnTo>
                  <a:pt x="1341662" y="1031873"/>
                </a:lnTo>
                <a:lnTo>
                  <a:pt x="2893108" y="487680"/>
                </a:lnTo>
                <a:lnTo>
                  <a:pt x="1696075" y="0"/>
                </a:lnTo>
                <a:lnTo>
                  <a:pt x="0" y="373602"/>
                </a:lnTo>
                <a:close/>
              </a:path>
            </a:pathLst>
          </a:custGeom>
          <a:gradFill>
            <a:gsLst>
              <a:gs pos="0">
                <a:schemeClr val="bg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9410CFA-B54D-44F6-B505-5A870B73D56A}"/>
              </a:ext>
            </a:extLst>
          </p:cNvPr>
          <p:cNvSpPr/>
          <p:nvPr/>
        </p:nvSpPr>
        <p:spPr>
          <a:xfrm rot="12875485">
            <a:off x="7180397" y="1224292"/>
            <a:ext cx="737062" cy="581890"/>
          </a:xfrm>
          <a:custGeom>
            <a:avLst/>
            <a:gdLst>
              <a:gd name="connsiteX0" fmla="*/ 0 w 737062"/>
              <a:gd name="connsiteY0" fmla="*/ 581890 h 581890"/>
              <a:gd name="connsiteX1" fmla="*/ 216131 w 737062"/>
              <a:gd name="connsiteY1" fmla="*/ 581890 h 581890"/>
              <a:gd name="connsiteX2" fmla="*/ 737062 w 737062"/>
              <a:gd name="connsiteY2" fmla="*/ 0 h 581890"/>
              <a:gd name="connsiteX3" fmla="*/ 0 w 737062"/>
              <a:gd name="connsiteY3" fmla="*/ 581890 h 58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62" h="581890">
                <a:moveTo>
                  <a:pt x="0" y="581890"/>
                </a:moveTo>
                <a:lnTo>
                  <a:pt x="216131" y="581890"/>
                </a:lnTo>
                <a:lnTo>
                  <a:pt x="737062" y="0"/>
                </a:lnTo>
                <a:lnTo>
                  <a:pt x="0" y="58189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FBB52217-F0E1-45BA-BB84-2B7E19681024}"/>
              </a:ext>
            </a:extLst>
          </p:cNvPr>
          <p:cNvSpPr/>
          <p:nvPr/>
        </p:nvSpPr>
        <p:spPr>
          <a:xfrm rot="12875485">
            <a:off x="8108737" y="1226531"/>
            <a:ext cx="1036083" cy="607950"/>
          </a:xfrm>
          <a:custGeom>
            <a:avLst/>
            <a:gdLst>
              <a:gd name="connsiteX0" fmla="*/ 198989 w 573277"/>
              <a:gd name="connsiteY0" fmla="*/ 336386 h 336386"/>
              <a:gd name="connsiteX1" fmla="*/ 0 w 573277"/>
              <a:gd name="connsiteY1" fmla="*/ 217940 h 336386"/>
              <a:gd name="connsiteX2" fmla="*/ 573277 w 573277"/>
              <a:gd name="connsiteY2" fmla="*/ 0 h 336386"/>
              <a:gd name="connsiteX3" fmla="*/ 198989 w 573277"/>
              <a:gd name="connsiteY3" fmla="*/ 336386 h 33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277" h="336386">
                <a:moveTo>
                  <a:pt x="198989" y="336386"/>
                </a:moveTo>
                <a:lnTo>
                  <a:pt x="0" y="217940"/>
                </a:lnTo>
                <a:lnTo>
                  <a:pt x="573277" y="0"/>
                </a:lnTo>
                <a:lnTo>
                  <a:pt x="198989" y="336386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BF6D29D-5CD1-4484-9E1C-1AFC3E7412F0}"/>
              </a:ext>
            </a:extLst>
          </p:cNvPr>
          <p:cNvSpPr/>
          <p:nvPr/>
        </p:nvSpPr>
        <p:spPr>
          <a:xfrm rot="10967592">
            <a:off x="6816399" y="2046470"/>
            <a:ext cx="1554006" cy="966516"/>
          </a:xfrm>
          <a:custGeom>
            <a:avLst/>
            <a:gdLst>
              <a:gd name="connsiteX0" fmla="*/ 1231834 w 1554006"/>
              <a:gd name="connsiteY0" fmla="*/ 540112 h 966516"/>
              <a:gd name="connsiteX1" fmla="*/ 0 w 1554006"/>
              <a:gd name="connsiteY1" fmla="*/ 0 h 966516"/>
              <a:gd name="connsiteX2" fmla="*/ 644344 w 1554006"/>
              <a:gd name="connsiteY2" fmla="*/ 686985 h 966516"/>
              <a:gd name="connsiteX3" fmla="*/ 1554006 w 1554006"/>
              <a:gd name="connsiteY3" fmla="*/ 966516 h 966516"/>
              <a:gd name="connsiteX4" fmla="*/ 1231834 w 1554006"/>
              <a:gd name="connsiteY4" fmla="*/ 540112 h 96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006" h="966516">
                <a:moveTo>
                  <a:pt x="1231834" y="540112"/>
                </a:moveTo>
                <a:lnTo>
                  <a:pt x="0" y="0"/>
                </a:lnTo>
                <a:lnTo>
                  <a:pt x="644344" y="686985"/>
                </a:lnTo>
                <a:lnTo>
                  <a:pt x="1554006" y="966516"/>
                </a:lnTo>
                <a:lnTo>
                  <a:pt x="1231834" y="540112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D9CCCA3A-9EBD-45AF-9EE5-DDB7DE669BBF}"/>
              </a:ext>
            </a:extLst>
          </p:cNvPr>
          <p:cNvSpPr/>
          <p:nvPr/>
        </p:nvSpPr>
        <p:spPr>
          <a:xfrm rot="474050">
            <a:off x="8314566" y="3685030"/>
            <a:ext cx="2552073" cy="1332067"/>
          </a:xfrm>
          <a:custGeom>
            <a:avLst/>
            <a:gdLst>
              <a:gd name="connsiteX0" fmla="*/ 530637 w 838595"/>
              <a:gd name="connsiteY0" fmla="*/ 0 h 445356"/>
              <a:gd name="connsiteX1" fmla="*/ 0 w 838595"/>
              <a:gd name="connsiteY1" fmla="*/ 189513 h 445356"/>
              <a:gd name="connsiteX2" fmla="*/ 838595 w 838595"/>
              <a:gd name="connsiteY2" fmla="*/ 445356 h 445356"/>
              <a:gd name="connsiteX3" fmla="*/ 530637 w 838595"/>
              <a:gd name="connsiteY3" fmla="*/ 0 h 44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95" h="445356">
                <a:moveTo>
                  <a:pt x="530637" y="0"/>
                </a:moveTo>
                <a:lnTo>
                  <a:pt x="0" y="189513"/>
                </a:lnTo>
                <a:lnTo>
                  <a:pt x="838595" y="445356"/>
                </a:lnTo>
                <a:lnTo>
                  <a:pt x="530637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56000"/>
                </a:schemeClr>
              </a:gs>
              <a:gs pos="82000">
                <a:schemeClr val="bg1">
                  <a:alpha val="0"/>
                </a:schemeClr>
              </a:gs>
            </a:gsLst>
            <a:lin ang="150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4C408F19-B78A-401F-8924-3265428B4F07}"/>
              </a:ext>
            </a:extLst>
          </p:cNvPr>
          <p:cNvSpPr/>
          <p:nvPr/>
        </p:nvSpPr>
        <p:spPr>
          <a:xfrm rot="12875485">
            <a:off x="10093986" y="2578045"/>
            <a:ext cx="2010841" cy="2010841"/>
          </a:xfrm>
          <a:custGeom>
            <a:avLst/>
            <a:gdLst>
              <a:gd name="connsiteX0" fmla="*/ 753314 w 900187"/>
              <a:gd name="connsiteY0" fmla="*/ 0 h 900187"/>
              <a:gd name="connsiteX1" fmla="*/ 426404 w 900187"/>
              <a:gd name="connsiteY1" fmla="*/ 9476 h 900187"/>
              <a:gd name="connsiteX2" fmla="*/ 0 w 900187"/>
              <a:gd name="connsiteY2" fmla="*/ 900187 h 900187"/>
              <a:gd name="connsiteX3" fmla="*/ 900187 w 900187"/>
              <a:gd name="connsiteY3" fmla="*/ 326910 h 900187"/>
              <a:gd name="connsiteX4" fmla="*/ 753314 w 900187"/>
              <a:gd name="connsiteY4" fmla="*/ 0 h 9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87" h="900187">
                <a:moveTo>
                  <a:pt x="753314" y="0"/>
                </a:moveTo>
                <a:lnTo>
                  <a:pt x="426404" y="9476"/>
                </a:lnTo>
                <a:lnTo>
                  <a:pt x="0" y="900187"/>
                </a:lnTo>
                <a:lnTo>
                  <a:pt x="900187" y="326910"/>
                </a:lnTo>
                <a:lnTo>
                  <a:pt x="75331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3051D0E-ECC0-4C33-9ED3-0B2F90E58413}"/>
              </a:ext>
            </a:extLst>
          </p:cNvPr>
          <p:cNvSpPr/>
          <p:nvPr/>
        </p:nvSpPr>
        <p:spPr>
          <a:xfrm rot="12673187">
            <a:off x="5529439" y="1776728"/>
            <a:ext cx="1861965" cy="483258"/>
          </a:xfrm>
          <a:custGeom>
            <a:avLst/>
            <a:gdLst>
              <a:gd name="connsiteX0" fmla="*/ 1861965 w 1861965"/>
              <a:gd name="connsiteY0" fmla="*/ 165824 h 483258"/>
              <a:gd name="connsiteX1" fmla="*/ 1625073 w 1861965"/>
              <a:gd name="connsiteY1" fmla="*/ 0 h 483258"/>
              <a:gd name="connsiteX2" fmla="*/ 0 w 1861965"/>
              <a:gd name="connsiteY2" fmla="*/ 483258 h 483258"/>
              <a:gd name="connsiteX3" fmla="*/ 1208145 w 1861965"/>
              <a:gd name="connsiteY3" fmla="*/ 388501 h 483258"/>
              <a:gd name="connsiteX4" fmla="*/ 1861965 w 1861965"/>
              <a:gd name="connsiteY4" fmla="*/ 165824 h 48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965" h="483258">
                <a:moveTo>
                  <a:pt x="1861965" y="165824"/>
                </a:moveTo>
                <a:lnTo>
                  <a:pt x="1625073" y="0"/>
                </a:lnTo>
                <a:lnTo>
                  <a:pt x="0" y="483258"/>
                </a:lnTo>
                <a:lnTo>
                  <a:pt x="1208145" y="388501"/>
                </a:lnTo>
                <a:lnTo>
                  <a:pt x="1861965" y="165824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2CD2514-6ABF-412D-8662-6B3577953AF8}"/>
              </a:ext>
            </a:extLst>
          </p:cNvPr>
          <p:cNvSpPr/>
          <p:nvPr/>
        </p:nvSpPr>
        <p:spPr>
          <a:xfrm rot="12875485">
            <a:off x="9578189" y="4311867"/>
            <a:ext cx="1540313" cy="669701"/>
          </a:xfrm>
          <a:custGeom>
            <a:avLst/>
            <a:gdLst>
              <a:gd name="connsiteX0" fmla="*/ 689547 w 689547"/>
              <a:gd name="connsiteY0" fmla="*/ 164891 h 299803"/>
              <a:gd name="connsiteX1" fmla="*/ 0 w 689547"/>
              <a:gd name="connsiteY1" fmla="*/ 0 h 299803"/>
              <a:gd name="connsiteX2" fmla="*/ 374754 w 689547"/>
              <a:gd name="connsiteY2" fmla="*/ 299803 h 299803"/>
              <a:gd name="connsiteX3" fmla="*/ 689547 w 689547"/>
              <a:gd name="connsiteY3" fmla="*/ 164891 h 29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547" h="299803">
                <a:moveTo>
                  <a:pt x="689547" y="164891"/>
                </a:moveTo>
                <a:lnTo>
                  <a:pt x="0" y="0"/>
                </a:lnTo>
                <a:lnTo>
                  <a:pt x="374754" y="299803"/>
                </a:lnTo>
                <a:lnTo>
                  <a:pt x="689547" y="164891"/>
                </a:lnTo>
                <a:close/>
              </a:path>
            </a:pathLst>
          </a:custGeom>
          <a:gradFill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0CFBFDAA-B5F2-4720-8BB9-BD859CFD013A}"/>
              </a:ext>
            </a:extLst>
          </p:cNvPr>
          <p:cNvSpPr/>
          <p:nvPr/>
        </p:nvSpPr>
        <p:spPr>
          <a:xfrm rot="8228617">
            <a:off x="6887838" y="1336443"/>
            <a:ext cx="1721796" cy="622571"/>
          </a:xfrm>
          <a:custGeom>
            <a:avLst/>
            <a:gdLst>
              <a:gd name="connsiteX0" fmla="*/ 1721796 w 1721796"/>
              <a:gd name="connsiteY0" fmla="*/ 622571 h 622571"/>
              <a:gd name="connsiteX1" fmla="*/ 1614792 w 1721796"/>
              <a:gd name="connsiteY1" fmla="*/ 515566 h 622571"/>
              <a:gd name="connsiteX2" fmla="*/ 1196502 w 1721796"/>
              <a:gd name="connsiteY2" fmla="*/ 204281 h 622571"/>
              <a:gd name="connsiteX3" fmla="*/ 0 w 1721796"/>
              <a:gd name="connsiteY3" fmla="*/ 0 h 622571"/>
              <a:gd name="connsiteX4" fmla="*/ 1108953 w 1721796"/>
              <a:gd name="connsiteY4" fmla="*/ 379379 h 622571"/>
              <a:gd name="connsiteX5" fmla="*/ 1721796 w 1721796"/>
              <a:gd name="connsiteY5" fmla="*/ 622571 h 62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796" h="622571">
                <a:moveTo>
                  <a:pt x="1721796" y="622571"/>
                </a:moveTo>
                <a:lnTo>
                  <a:pt x="1614792" y="515566"/>
                </a:lnTo>
                <a:lnTo>
                  <a:pt x="1196502" y="204281"/>
                </a:lnTo>
                <a:lnTo>
                  <a:pt x="0" y="0"/>
                </a:lnTo>
                <a:lnTo>
                  <a:pt x="1108953" y="379379"/>
                </a:lnTo>
                <a:lnTo>
                  <a:pt x="1721796" y="622571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57876F35-D0EC-41FE-97F7-11DF638B71B1}"/>
              </a:ext>
            </a:extLst>
          </p:cNvPr>
          <p:cNvSpPr/>
          <p:nvPr/>
        </p:nvSpPr>
        <p:spPr>
          <a:xfrm rot="12875485">
            <a:off x="8417973" y="4614941"/>
            <a:ext cx="1760707" cy="291830"/>
          </a:xfrm>
          <a:custGeom>
            <a:avLst/>
            <a:gdLst>
              <a:gd name="connsiteX0" fmla="*/ 807396 w 1760707"/>
              <a:gd name="connsiteY0" fmla="*/ 291830 h 291830"/>
              <a:gd name="connsiteX1" fmla="*/ 0 w 1760707"/>
              <a:gd name="connsiteY1" fmla="*/ 194554 h 291830"/>
              <a:gd name="connsiteX2" fmla="*/ 1760707 w 1760707"/>
              <a:gd name="connsiteY2" fmla="*/ 0 h 291830"/>
              <a:gd name="connsiteX3" fmla="*/ 807396 w 1760707"/>
              <a:gd name="connsiteY3" fmla="*/ 291830 h 29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0707" h="291830">
                <a:moveTo>
                  <a:pt x="807396" y="291830"/>
                </a:moveTo>
                <a:lnTo>
                  <a:pt x="0" y="194554"/>
                </a:lnTo>
                <a:lnTo>
                  <a:pt x="1760707" y="0"/>
                </a:lnTo>
                <a:lnTo>
                  <a:pt x="807396" y="29183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953FDB19-AF69-4995-9615-2148A69C1A43}"/>
              </a:ext>
            </a:extLst>
          </p:cNvPr>
          <p:cNvSpPr/>
          <p:nvPr/>
        </p:nvSpPr>
        <p:spPr>
          <a:xfrm rot="12875485">
            <a:off x="9476477" y="2541511"/>
            <a:ext cx="3954802" cy="1564536"/>
          </a:xfrm>
          <a:custGeom>
            <a:avLst/>
            <a:gdLst>
              <a:gd name="connsiteX0" fmla="*/ 0 w 1770434"/>
              <a:gd name="connsiteY0" fmla="*/ 48638 h 700391"/>
              <a:gd name="connsiteX1" fmla="*/ 408562 w 1770434"/>
              <a:gd name="connsiteY1" fmla="*/ 0 h 700391"/>
              <a:gd name="connsiteX2" fmla="*/ 1770434 w 1770434"/>
              <a:gd name="connsiteY2" fmla="*/ 700391 h 700391"/>
              <a:gd name="connsiteX3" fmla="*/ 1050587 w 1770434"/>
              <a:gd name="connsiteY3" fmla="*/ 632298 h 700391"/>
              <a:gd name="connsiteX4" fmla="*/ 0 w 1770434"/>
              <a:gd name="connsiteY4" fmla="*/ 48638 h 70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434" h="700391">
                <a:moveTo>
                  <a:pt x="0" y="48638"/>
                </a:moveTo>
                <a:lnTo>
                  <a:pt x="408562" y="0"/>
                </a:lnTo>
                <a:lnTo>
                  <a:pt x="1770434" y="700391"/>
                </a:lnTo>
                <a:lnTo>
                  <a:pt x="1050587" y="632298"/>
                </a:lnTo>
                <a:lnTo>
                  <a:pt x="0" y="48638"/>
                </a:lnTo>
                <a:close/>
              </a:path>
            </a:pathLst>
          </a:custGeom>
          <a:gradFill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0"/>
                </a:schemeClr>
              </a:gs>
            </a:gsLst>
            <a:lin ang="120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5A29D11-1514-4BDC-B3B1-81A8D0A7BD6F}"/>
              </a:ext>
            </a:extLst>
          </p:cNvPr>
          <p:cNvSpPr/>
          <p:nvPr/>
        </p:nvSpPr>
        <p:spPr>
          <a:xfrm rot="12875485">
            <a:off x="8797113" y="2282499"/>
            <a:ext cx="1748790" cy="651510"/>
          </a:xfrm>
          <a:custGeom>
            <a:avLst/>
            <a:gdLst>
              <a:gd name="connsiteX0" fmla="*/ 1748790 w 1748790"/>
              <a:gd name="connsiteY0" fmla="*/ 651510 h 651510"/>
              <a:gd name="connsiteX1" fmla="*/ 480060 w 1748790"/>
              <a:gd name="connsiteY1" fmla="*/ 0 h 651510"/>
              <a:gd name="connsiteX2" fmla="*/ 0 w 1748790"/>
              <a:gd name="connsiteY2" fmla="*/ 251460 h 651510"/>
              <a:gd name="connsiteX3" fmla="*/ 1748790 w 1748790"/>
              <a:gd name="connsiteY3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8790" h="651510">
                <a:moveTo>
                  <a:pt x="1748790" y="651510"/>
                </a:moveTo>
                <a:lnTo>
                  <a:pt x="480060" y="0"/>
                </a:lnTo>
                <a:lnTo>
                  <a:pt x="0" y="251460"/>
                </a:lnTo>
                <a:lnTo>
                  <a:pt x="1748790" y="65151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B65E686C-54EF-4D87-9980-98D1D04FE48F}"/>
              </a:ext>
            </a:extLst>
          </p:cNvPr>
          <p:cNvSpPr/>
          <p:nvPr/>
        </p:nvSpPr>
        <p:spPr>
          <a:xfrm rot="7163190">
            <a:off x="8490104" y="1664639"/>
            <a:ext cx="1165860" cy="1874520"/>
          </a:xfrm>
          <a:custGeom>
            <a:avLst/>
            <a:gdLst>
              <a:gd name="connsiteX0" fmla="*/ 502920 w 1165860"/>
              <a:gd name="connsiteY0" fmla="*/ 1874520 h 1874520"/>
              <a:gd name="connsiteX1" fmla="*/ 0 w 1165860"/>
              <a:gd name="connsiteY1" fmla="*/ 1062990 h 1874520"/>
              <a:gd name="connsiteX2" fmla="*/ 1165860 w 1165860"/>
              <a:gd name="connsiteY2" fmla="*/ 0 h 1874520"/>
              <a:gd name="connsiteX3" fmla="*/ 502920 w 1165860"/>
              <a:gd name="connsiteY3" fmla="*/ 187452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" h="1874520">
                <a:moveTo>
                  <a:pt x="502920" y="1874520"/>
                </a:moveTo>
                <a:lnTo>
                  <a:pt x="0" y="1062990"/>
                </a:lnTo>
                <a:lnTo>
                  <a:pt x="1165860" y="0"/>
                </a:lnTo>
                <a:lnTo>
                  <a:pt x="502920" y="187452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72551CB0-B34D-4893-8163-E9117563620C}"/>
              </a:ext>
            </a:extLst>
          </p:cNvPr>
          <p:cNvSpPr/>
          <p:nvPr/>
        </p:nvSpPr>
        <p:spPr>
          <a:xfrm rot="12875485">
            <a:off x="8063193" y="1954062"/>
            <a:ext cx="2655367" cy="1583007"/>
          </a:xfrm>
          <a:custGeom>
            <a:avLst/>
            <a:gdLst>
              <a:gd name="connsiteX0" fmla="*/ 0 w 1188720"/>
              <a:gd name="connsiteY0" fmla="*/ 708660 h 708660"/>
              <a:gd name="connsiteX1" fmla="*/ 502920 w 1188720"/>
              <a:gd name="connsiteY1" fmla="*/ 651510 h 708660"/>
              <a:gd name="connsiteX2" fmla="*/ 1188720 w 1188720"/>
              <a:gd name="connsiteY2" fmla="*/ 0 h 708660"/>
              <a:gd name="connsiteX3" fmla="*/ 57150 w 1188720"/>
              <a:gd name="connsiteY3" fmla="*/ 45720 h 708660"/>
              <a:gd name="connsiteX4" fmla="*/ 0 w 1188720"/>
              <a:gd name="connsiteY4" fmla="*/ 70866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20" h="708660">
                <a:moveTo>
                  <a:pt x="0" y="708660"/>
                </a:moveTo>
                <a:lnTo>
                  <a:pt x="502920" y="651510"/>
                </a:lnTo>
                <a:lnTo>
                  <a:pt x="1188720" y="0"/>
                </a:lnTo>
                <a:lnTo>
                  <a:pt x="57150" y="45720"/>
                </a:lnTo>
                <a:lnTo>
                  <a:pt x="0" y="708660"/>
                </a:lnTo>
                <a:close/>
              </a:path>
            </a:pathLst>
          </a:custGeom>
          <a:gradFill>
            <a:gsLst>
              <a:gs pos="0">
                <a:schemeClr val="bg1">
                  <a:alpha val="1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4F93AFB0-3393-46F6-A416-A70BD793ED46}"/>
              </a:ext>
            </a:extLst>
          </p:cNvPr>
          <p:cNvSpPr/>
          <p:nvPr/>
        </p:nvSpPr>
        <p:spPr>
          <a:xfrm>
            <a:off x="1723609" y="1340229"/>
            <a:ext cx="1903845" cy="601662"/>
          </a:xfrm>
          <a:custGeom>
            <a:avLst/>
            <a:gdLst>
              <a:gd name="connsiteX0" fmla="*/ 0 w 2143125"/>
              <a:gd name="connsiteY0" fmla="*/ 971550 h 971550"/>
              <a:gd name="connsiteX1" fmla="*/ 847725 w 2143125"/>
              <a:gd name="connsiteY1" fmla="*/ 0 h 971550"/>
              <a:gd name="connsiteX2" fmla="*/ 2143125 w 2143125"/>
              <a:gd name="connsiteY2" fmla="*/ 762000 h 971550"/>
              <a:gd name="connsiteX3" fmla="*/ 1190625 w 2143125"/>
              <a:gd name="connsiteY3" fmla="*/ 695325 h 971550"/>
              <a:gd name="connsiteX4" fmla="*/ 0 w 2143125"/>
              <a:gd name="connsiteY4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25" h="971550">
                <a:moveTo>
                  <a:pt x="0" y="971550"/>
                </a:moveTo>
                <a:lnTo>
                  <a:pt x="847725" y="0"/>
                </a:lnTo>
                <a:lnTo>
                  <a:pt x="2143125" y="762000"/>
                </a:lnTo>
                <a:lnTo>
                  <a:pt x="1190625" y="695325"/>
                </a:lnTo>
                <a:lnTo>
                  <a:pt x="0" y="97155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11000"/>
                </a:schemeClr>
              </a:gs>
            </a:gsLst>
            <a:lin ang="120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36591FE-937F-47F0-8BB5-02CD1264DCAA}"/>
              </a:ext>
            </a:extLst>
          </p:cNvPr>
          <p:cNvSpPr/>
          <p:nvPr/>
        </p:nvSpPr>
        <p:spPr>
          <a:xfrm rot="9848377">
            <a:off x="5996687" y="1692999"/>
            <a:ext cx="1784205" cy="636365"/>
          </a:xfrm>
          <a:custGeom>
            <a:avLst/>
            <a:gdLst>
              <a:gd name="connsiteX0" fmla="*/ 288175 w 1623753"/>
              <a:gd name="connsiteY0" fmla="*/ 5542 h 836814"/>
              <a:gd name="connsiteX1" fmla="*/ 0 w 1623753"/>
              <a:gd name="connsiteY1" fmla="*/ 836814 h 836814"/>
              <a:gd name="connsiteX2" fmla="*/ 1623753 w 1623753"/>
              <a:gd name="connsiteY2" fmla="*/ 487680 h 836814"/>
              <a:gd name="connsiteX3" fmla="*/ 426720 w 1623753"/>
              <a:gd name="connsiteY3" fmla="*/ 0 h 836814"/>
              <a:gd name="connsiteX4" fmla="*/ 288175 w 1623753"/>
              <a:gd name="connsiteY4" fmla="*/ 5542 h 836814"/>
              <a:gd name="connsiteX0" fmla="*/ 0 w 2893108"/>
              <a:gd name="connsiteY0" fmla="*/ 373602 h 836814"/>
              <a:gd name="connsiteX1" fmla="*/ 1269355 w 2893108"/>
              <a:gd name="connsiteY1" fmla="*/ 836814 h 836814"/>
              <a:gd name="connsiteX2" fmla="*/ 2893108 w 2893108"/>
              <a:gd name="connsiteY2" fmla="*/ 487680 h 836814"/>
              <a:gd name="connsiteX3" fmla="*/ 1696075 w 2893108"/>
              <a:gd name="connsiteY3" fmla="*/ 0 h 836814"/>
              <a:gd name="connsiteX4" fmla="*/ 0 w 2893108"/>
              <a:gd name="connsiteY4" fmla="*/ 373602 h 836814"/>
              <a:gd name="connsiteX0" fmla="*/ 0 w 2893108"/>
              <a:gd name="connsiteY0" fmla="*/ 373602 h 1031873"/>
              <a:gd name="connsiteX1" fmla="*/ 1341662 w 2893108"/>
              <a:gd name="connsiteY1" fmla="*/ 1031873 h 1031873"/>
              <a:gd name="connsiteX2" fmla="*/ 2893108 w 2893108"/>
              <a:gd name="connsiteY2" fmla="*/ 487680 h 1031873"/>
              <a:gd name="connsiteX3" fmla="*/ 1696075 w 2893108"/>
              <a:gd name="connsiteY3" fmla="*/ 0 h 1031873"/>
              <a:gd name="connsiteX4" fmla="*/ 0 w 2893108"/>
              <a:gd name="connsiteY4" fmla="*/ 373602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08" h="1031873">
                <a:moveTo>
                  <a:pt x="0" y="373602"/>
                </a:moveTo>
                <a:lnTo>
                  <a:pt x="1341662" y="1031873"/>
                </a:lnTo>
                <a:lnTo>
                  <a:pt x="2893108" y="487680"/>
                </a:lnTo>
                <a:lnTo>
                  <a:pt x="1696075" y="0"/>
                </a:lnTo>
                <a:lnTo>
                  <a:pt x="0" y="373602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126D9404-9B14-49E1-94E1-808D94A5293D}"/>
              </a:ext>
            </a:extLst>
          </p:cNvPr>
          <p:cNvSpPr/>
          <p:nvPr/>
        </p:nvSpPr>
        <p:spPr>
          <a:xfrm rot="1106485">
            <a:off x="5971261" y="2332013"/>
            <a:ext cx="3438525" cy="714375"/>
          </a:xfrm>
          <a:custGeom>
            <a:avLst/>
            <a:gdLst>
              <a:gd name="connsiteX0" fmla="*/ 0 w 3438525"/>
              <a:gd name="connsiteY0" fmla="*/ 323850 h 714375"/>
              <a:gd name="connsiteX1" fmla="*/ 2381250 w 3438525"/>
              <a:gd name="connsiteY1" fmla="*/ 0 h 714375"/>
              <a:gd name="connsiteX2" fmla="*/ 2200275 w 3438525"/>
              <a:gd name="connsiteY2" fmla="*/ 257175 h 714375"/>
              <a:gd name="connsiteX3" fmla="*/ 2714625 w 3438525"/>
              <a:gd name="connsiteY3" fmla="*/ 590550 h 714375"/>
              <a:gd name="connsiteX4" fmla="*/ 3438525 w 3438525"/>
              <a:gd name="connsiteY4" fmla="*/ 714375 h 714375"/>
              <a:gd name="connsiteX5" fmla="*/ 2009775 w 3438525"/>
              <a:gd name="connsiteY5" fmla="*/ 609600 h 714375"/>
              <a:gd name="connsiteX6" fmla="*/ 0 w 3438525"/>
              <a:gd name="connsiteY6" fmla="*/ 32385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8525" h="714375">
                <a:moveTo>
                  <a:pt x="0" y="323850"/>
                </a:moveTo>
                <a:lnTo>
                  <a:pt x="2381250" y="0"/>
                </a:lnTo>
                <a:lnTo>
                  <a:pt x="2200275" y="257175"/>
                </a:lnTo>
                <a:lnTo>
                  <a:pt x="2714625" y="590550"/>
                </a:lnTo>
                <a:lnTo>
                  <a:pt x="3438525" y="714375"/>
                </a:lnTo>
                <a:lnTo>
                  <a:pt x="2009775" y="609600"/>
                </a:lnTo>
                <a:lnTo>
                  <a:pt x="0" y="323850"/>
                </a:lnTo>
                <a:close/>
              </a:path>
            </a:pathLst>
          </a:cu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9B34E4BF-895C-4539-9133-6BAA3802F11D}"/>
              </a:ext>
            </a:extLst>
          </p:cNvPr>
          <p:cNvSpPr/>
          <p:nvPr/>
        </p:nvSpPr>
        <p:spPr>
          <a:xfrm>
            <a:off x="3862847" y="1711306"/>
            <a:ext cx="1886922" cy="414615"/>
          </a:xfrm>
          <a:custGeom>
            <a:avLst/>
            <a:gdLst>
              <a:gd name="connsiteX0" fmla="*/ 619125 w 2124075"/>
              <a:gd name="connsiteY0" fmla="*/ 9525 h 466725"/>
              <a:gd name="connsiteX1" fmla="*/ 1038225 w 2124075"/>
              <a:gd name="connsiteY1" fmla="*/ 0 h 466725"/>
              <a:gd name="connsiteX2" fmla="*/ 2124075 w 2124075"/>
              <a:gd name="connsiteY2" fmla="*/ 466725 h 466725"/>
              <a:gd name="connsiteX3" fmla="*/ 0 w 2124075"/>
              <a:gd name="connsiteY3" fmla="*/ 276225 h 466725"/>
              <a:gd name="connsiteX4" fmla="*/ 619125 w 2124075"/>
              <a:gd name="connsiteY4" fmla="*/ 95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075" h="466725">
                <a:moveTo>
                  <a:pt x="619125" y="9525"/>
                </a:moveTo>
                <a:lnTo>
                  <a:pt x="1038225" y="0"/>
                </a:lnTo>
                <a:lnTo>
                  <a:pt x="2124075" y="466725"/>
                </a:lnTo>
                <a:lnTo>
                  <a:pt x="0" y="276225"/>
                </a:lnTo>
                <a:lnTo>
                  <a:pt x="619125" y="9525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CCC690C-5626-4B5A-B9CB-5325282393D4}"/>
              </a:ext>
            </a:extLst>
          </p:cNvPr>
          <p:cNvSpPr/>
          <p:nvPr/>
        </p:nvSpPr>
        <p:spPr>
          <a:xfrm rot="19863674">
            <a:off x="1619314" y="1576132"/>
            <a:ext cx="1012873" cy="731520"/>
          </a:xfrm>
          <a:custGeom>
            <a:avLst/>
            <a:gdLst>
              <a:gd name="connsiteX0" fmla="*/ 1012873 w 1012873"/>
              <a:gd name="connsiteY0" fmla="*/ 492369 h 731520"/>
              <a:gd name="connsiteX1" fmla="*/ 0 w 1012873"/>
              <a:gd name="connsiteY1" fmla="*/ 0 h 731520"/>
              <a:gd name="connsiteX2" fmla="*/ 506436 w 1012873"/>
              <a:gd name="connsiteY2" fmla="*/ 731520 h 731520"/>
              <a:gd name="connsiteX3" fmla="*/ 1012873 w 1012873"/>
              <a:gd name="connsiteY3" fmla="*/ 492369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873" h="731520">
                <a:moveTo>
                  <a:pt x="1012873" y="492369"/>
                </a:moveTo>
                <a:lnTo>
                  <a:pt x="0" y="0"/>
                </a:lnTo>
                <a:lnTo>
                  <a:pt x="506436" y="731520"/>
                </a:lnTo>
                <a:lnTo>
                  <a:pt x="1012873" y="492369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21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430D3ACF-99C6-4008-B6A4-960F5F528561}"/>
              </a:ext>
            </a:extLst>
          </p:cNvPr>
          <p:cNvSpPr/>
          <p:nvPr/>
        </p:nvSpPr>
        <p:spPr>
          <a:xfrm rot="20105380">
            <a:off x="11126852" y="1708301"/>
            <a:ext cx="1854926" cy="1476103"/>
          </a:xfrm>
          <a:custGeom>
            <a:avLst/>
            <a:gdLst>
              <a:gd name="connsiteX0" fmla="*/ 1854926 w 1854926"/>
              <a:gd name="connsiteY0" fmla="*/ 953588 h 1476103"/>
              <a:gd name="connsiteX1" fmla="*/ 0 w 1854926"/>
              <a:gd name="connsiteY1" fmla="*/ 0 h 1476103"/>
              <a:gd name="connsiteX2" fmla="*/ 679269 w 1854926"/>
              <a:gd name="connsiteY2" fmla="*/ 1476103 h 1476103"/>
              <a:gd name="connsiteX3" fmla="*/ 1854926 w 1854926"/>
              <a:gd name="connsiteY3" fmla="*/ 953588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26" h="1476103">
                <a:moveTo>
                  <a:pt x="1854926" y="953588"/>
                </a:moveTo>
                <a:lnTo>
                  <a:pt x="0" y="0"/>
                </a:lnTo>
                <a:lnTo>
                  <a:pt x="679269" y="1476103"/>
                </a:lnTo>
                <a:lnTo>
                  <a:pt x="1854926" y="953588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2AAC3D24-C580-4EC2-A172-052239C8819E}"/>
              </a:ext>
            </a:extLst>
          </p:cNvPr>
          <p:cNvSpPr/>
          <p:nvPr/>
        </p:nvSpPr>
        <p:spPr>
          <a:xfrm rot="12959312">
            <a:off x="11940425" y="1098330"/>
            <a:ext cx="453530" cy="356358"/>
          </a:xfrm>
          <a:custGeom>
            <a:avLst/>
            <a:gdLst>
              <a:gd name="connsiteX0" fmla="*/ 807396 w 1760707"/>
              <a:gd name="connsiteY0" fmla="*/ 291830 h 291830"/>
              <a:gd name="connsiteX1" fmla="*/ 0 w 1760707"/>
              <a:gd name="connsiteY1" fmla="*/ 194554 h 291830"/>
              <a:gd name="connsiteX2" fmla="*/ 1760707 w 1760707"/>
              <a:gd name="connsiteY2" fmla="*/ 0 h 291830"/>
              <a:gd name="connsiteX3" fmla="*/ 807396 w 1760707"/>
              <a:gd name="connsiteY3" fmla="*/ 291830 h 29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0707" h="291830">
                <a:moveTo>
                  <a:pt x="807396" y="291830"/>
                </a:moveTo>
                <a:lnTo>
                  <a:pt x="0" y="194554"/>
                </a:lnTo>
                <a:lnTo>
                  <a:pt x="1760707" y="0"/>
                </a:lnTo>
                <a:lnTo>
                  <a:pt x="807396" y="29183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95C495CD-FDBC-463F-87A9-B466954CEB90}"/>
              </a:ext>
            </a:extLst>
          </p:cNvPr>
          <p:cNvSpPr/>
          <p:nvPr/>
        </p:nvSpPr>
        <p:spPr>
          <a:xfrm>
            <a:off x="6324423" y="3262348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404623AB-B9BA-4174-B84D-38B2C13A6A39}"/>
              </a:ext>
            </a:extLst>
          </p:cNvPr>
          <p:cNvSpPr/>
          <p:nvPr/>
        </p:nvSpPr>
        <p:spPr>
          <a:xfrm>
            <a:off x="7931059" y="1837531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41422DE7-9D15-4865-8058-30B5B131E7D0}"/>
              </a:ext>
            </a:extLst>
          </p:cNvPr>
          <p:cNvSpPr/>
          <p:nvPr/>
        </p:nvSpPr>
        <p:spPr>
          <a:xfrm>
            <a:off x="7080369" y="2841152"/>
            <a:ext cx="54441" cy="54441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3BBC92EC-D707-4E77-9D67-A6461B3102BF}"/>
              </a:ext>
            </a:extLst>
          </p:cNvPr>
          <p:cNvSpPr/>
          <p:nvPr/>
        </p:nvSpPr>
        <p:spPr>
          <a:xfrm>
            <a:off x="6739378" y="3453241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0F5648DF-27BE-48FC-A8E0-4D3100642FC4}"/>
              </a:ext>
            </a:extLst>
          </p:cNvPr>
          <p:cNvSpPr/>
          <p:nvPr/>
        </p:nvSpPr>
        <p:spPr>
          <a:xfrm>
            <a:off x="7495445" y="2943225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99BBB19A-0AC0-45EF-B9E1-89E3CD63666B}"/>
              </a:ext>
            </a:extLst>
          </p:cNvPr>
          <p:cNvSpPr/>
          <p:nvPr/>
        </p:nvSpPr>
        <p:spPr>
          <a:xfrm>
            <a:off x="4751276" y="2818292"/>
            <a:ext cx="54441" cy="54441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07A53353-FA27-46CF-9C55-22C950452823}"/>
              </a:ext>
            </a:extLst>
          </p:cNvPr>
          <p:cNvSpPr/>
          <p:nvPr/>
        </p:nvSpPr>
        <p:spPr>
          <a:xfrm>
            <a:off x="7220940" y="3514676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303DC8CE-1ED6-4EBE-AF5E-7B50FFE61F11}"/>
              </a:ext>
            </a:extLst>
          </p:cNvPr>
          <p:cNvSpPr/>
          <p:nvPr/>
        </p:nvSpPr>
        <p:spPr>
          <a:xfrm>
            <a:off x="10918142" y="3159816"/>
            <a:ext cx="54441" cy="54441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DCF2F3F4-22F6-43C8-B856-726012E47F27}"/>
              </a:ext>
            </a:extLst>
          </p:cNvPr>
          <p:cNvSpPr/>
          <p:nvPr/>
        </p:nvSpPr>
        <p:spPr>
          <a:xfrm>
            <a:off x="11491453" y="4584519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5AD45E82-8B15-4851-A408-0748312D7B71}"/>
              </a:ext>
            </a:extLst>
          </p:cNvPr>
          <p:cNvSpPr/>
          <p:nvPr/>
        </p:nvSpPr>
        <p:spPr>
          <a:xfrm>
            <a:off x="7329906" y="201444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32C757C8-8A3F-4F8F-8D1F-D286ED01482B}"/>
              </a:ext>
            </a:extLst>
          </p:cNvPr>
          <p:cNvSpPr/>
          <p:nvPr/>
        </p:nvSpPr>
        <p:spPr>
          <a:xfrm>
            <a:off x="8085852" y="-219752"/>
            <a:ext cx="54441" cy="54441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DD6B247-41AD-44C9-8B25-17CF6C0D07ED}"/>
              </a:ext>
            </a:extLst>
          </p:cNvPr>
          <p:cNvSpPr/>
          <p:nvPr/>
        </p:nvSpPr>
        <p:spPr>
          <a:xfrm>
            <a:off x="6262190" y="1821106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5304F331-720B-4C51-A6FE-7273EF3D56F7}"/>
              </a:ext>
            </a:extLst>
          </p:cNvPr>
          <p:cNvSpPr/>
          <p:nvPr/>
        </p:nvSpPr>
        <p:spPr>
          <a:xfrm>
            <a:off x="8500807" y="-28859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A9F11E4F-BB3E-4B58-990E-CAB71D585BAD}"/>
              </a:ext>
            </a:extLst>
          </p:cNvPr>
          <p:cNvSpPr/>
          <p:nvPr/>
        </p:nvSpPr>
        <p:spPr>
          <a:xfrm>
            <a:off x="9861668" y="2120674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D4747F81-5E64-4CB7-8D65-86EC3B924C8F}"/>
              </a:ext>
            </a:extLst>
          </p:cNvPr>
          <p:cNvSpPr/>
          <p:nvPr/>
        </p:nvSpPr>
        <p:spPr>
          <a:xfrm>
            <a:off x="6930474" y="3009171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E843A4D1-3860-4F40-B85F-0987CC8AABD3}"/>
              </a:ext>
            </a:extLst>
          </p:cNvPr>
          <p:cNvSpPr/>
          <p:nvPr/>
        </p:nvSpPr>
        <p:spPr>
          <a:xfrm>
            <a:off x="7345429" y="3200064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ECE1C216-76BB-4EEF-956B-9666E541CA81}"/>
              </a:ext>
            </a:extLst>
          </p:cNvPr>
          <p:cNvSpPr/>
          <p:nvPr/>
        </p:nvSpPr>
        <p:spPr>
          <a:xfrm>
            <a:off x="5238101" y="3762498"/>
            <a:ext cx="54441" cy="54441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9B9C891E-63F7-42F1-B97E-A50B0B23CAB8}"/>
              </a:ext>
            </a:extLst>
          </p:cNvPr>
          <p:cNvSpPr/>
          <p:nvPr/>
        </p:nvSpPr>
        <p:spPr>
          <a:xfrm>
            <a:off x="3503993" y="5224630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E8F7C0BC-D984-4006-8F87-F83818D19ECB}"/>
              </a:ext>
            </a:extLst>
          </p:cNvPr>
          <p:cNvSpPr/>
          <p:nvPr/>
        </p:nvSpPr>
        <p:spPr>
          <a:xfrm>
            <a:off x="3493733" y="3108781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976697B0-73F7-4120-AE0B-F06613075D13}"/>
              </a:ext>
            </a:extLst>
          </p:cNvPr>
          <p:cNvSpPr/>
          <p:nvPr/>
        </p:nvSpPr>
        <p:spPr>
          <a:xfrm>
            <a:off x="4249679" y="2687585"/>
            <a:ext cx="54441" cy="54441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D7844329-890B-4C85-B881-7328D1AF86D3}"/>
              </a:ext>
            </a:extLst>
          </p:cNvPr>
          <p:cNvSpPr/>
          <p:nvPr/>
        </p:nvSpPr>
        <p:spPr>
          <a:xfrm>
            <a:off x="3908688" y="3299674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D188AE67-E279-4FD6-9AE0-C70B8D2404EC}"/>
              </a:ext>
            </a:extLst>
          </p:cNvPr>
          <p:cNvSpPr/>
          <p:nvPr/>
        </p:nvSpPr>
        <p:spPr>
          <a:xfrm>
            <a:off x="4664634" y="2878478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837AB6BB-A708-43B2-92F1-E862258A179C}"/>
              </a:ext>
            </a:extLst>
          </p:cNvPr>
          <p:cNvSpPr/>
          <p:nvPr/>
        </p:nvSpPr>
        <p:spPr>
          <a:xfrm>
            <a:off x="2603773" y="194080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D2C29AB2-8421-48EB-8B82-CFD130CC4EFC}"/>
              </a:ext>
            </a:extLst>
          </p:cNvPr>
          <p:cNvSpPr/>
          <p:nvPr/>
        </p:nvSpPr>
        <p:spPr>
          <a:xfrm>
            <a:off x="3018728" y="384973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1F53F2B1-3E8D-4B7B-BD0F-201E1AFE096B}"/>
              </a:ext>
            </a:extLst>
          </p:cNvPr>
          <p:cNvSpPr/>
          <p:nvPr/>
        </p:nvSpPr>
        <p:spPr>
          <a:xfrm>
            <a:off x="1030626" y="-249976"/>
            <a:ext cx="54441" cy="54441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楕円 94">
            <a:extLst>
              <a:ext uri="{FF2B5EF4-FFF2-40B4-BE49-F238E27FC236}">
                <a16:creationId xmlns:a16="http://schemas.microsoft.com/office/drawing/2014/main" id="{D887C067-4B01-4270-8BC5-AB41BC68D1DD}"/>
              </a:ext>
            </a:extLst>
          </p:cNvPr>
          <p:cNvSpPr/>
          <p:nvPr/>
        </p:nvSpPr>
        <p:spPr>
          <a:xfrm>
            <a:off x="3500290" y="446408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1AD23577-E30D-4F8C-962D-2C533F1C4D1A}"/>
              </a:ext>
            </a:extLst>
          </p:cNvPr>
          <p:cNvSpPr/>
          <p:nvPr/>
        </p:nvSpPr>
        <p:spPr>
          <a:xfrm>
            <a:off x="11174801" y="67399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94D7EB14-3057-46D7-8D64-718F7EAAF5E6}"/>
              </a:ext>
            </a:extLst>
          </p:cNvPr>
          <p:cNvSpPr/>
          <p:nvPr/>
        </p:nvSpPr>
        <p:spPr>
          <a:xfrm>
            <a:off x="11930747" y="-353797"/>
            <a:ext cx="54441" cy="54441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99955EF2-BB82-4D2A-8372-E767C2CDFA8B}"/>
              </a:ext>
            </a:extLst>
          </p:cNvPr>
          <p:cNvSpPr/>
          <p:nvPr/>
        </p:nvSpPr>
        <p:spPr>
          <a:xfrm>
            <a:off x="11589756" y="258292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F9726FBB-2C5A-4E95-85F2-7894128BB6B5}"/>
              </a:ext>
            </a:extLst>
          </p:cNvPr>
          <p:cNvSpPr/>
          <p:nvPr/>
        </p:nvSpPr>
        <p:spPr>
          <a:xfrm>
            <a:off x="5516157" y="1587045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E26F597D-65F3-4B31-9ADB-B0ED00ABE6B6}"/>
              </a:ext>
            </a:extLst>
          </p:cNvPr>
          <p:cNvSpPr/>
          <p:nvPr/>
        </p:nvSpPr>
        <p:spPr>
          <a:xfrm>
            <a:off x="-336903" y="3720163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CE7E5440-D50C-46C4-A47E-2FF526CF3180}"/>
              </a:ext>
            </a:extLst>
          </p:cNvPr>
          <p:cNvSpPr/>
          <p:nvPr/>
        </p:nvSpPr>
        <p:spPr>
          <a:xfrm>
            <a:off x="419043" y="3298967"/>
            <a:ext cx="54441" cy="54441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995316DF-528D-4503-BB54-381745446682}"/>
              </a:ext>
            </a:extLst>
          </p:cNvPr>
          <p:cNvSpPr/>
          <p:nvPr/>
        </p:nvSpPr>
        <p:spPr>
          <a:xfrm>
            <a:off x="78052" y="3911056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13BDB27E-5DCC-4894-B2BE-68C22A94B89C}"/>
              </a:ext>
            </a:extLst>
          </p:cNvPr>
          <p:cNvSpPr/>
          <p:nvPr/>
        </p:nvSpPr>
        <p:spPr>
          <a:xfrm>
            <a:off x="833998" y="3489860"/>
            <a:ext cx="45719" cy="45719"/>
          </a:xfrm>
          <a:prstGeom prst="ellipse">
            <a:avLst/>
          </a:pr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7400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DF42735-6E49-4BE1-8687-7F2DC7254594}"/>
              </a:ext>
            </a:extLst>
          </p:cNvPr>
          <p:cNvSpPr/>
          <p:nvPr/>
        </p:nvSpPr>
        <p:spPr>
          <a:xfrm>
            <a:off x="5212781" y="3189395"/>
            <a:ext cx="5838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W</a:t>
            </a:r>
            <a:endParaRPr lang="ja-JP" altLang="en-US" sz="36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AAC8C8F0-FB17-4830-B12C-744E2037BD42}"/>
              </a:ext>
            </a:extLst>
          </p:cNvPr>
          <p:cNvSpPr/>
          <p:nvPr/>
        </p:nvSpPr>
        <p:spPr>
          <a:xfrm>
            <a:off x="5580957" y="3189395"/>
            <a:ext cx="4764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  <a:endParaRPr lang="ja-JP" altLang="en-US" sz="36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65FD12D3-CAFC-474D-8233-BEB00026322B}"/>
              </a:ext>
            </a:extLst>
          </p:cNvPr>
          <p:cNvSpPr/>
          <p:nvPr/>
        </p:nvSpPr>
        <p:spPr>
          <a:xfrm>
            <a:off x="5857944" y="3189395"/>
            <a:ext cx="4716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V</a:t>
            </a:r>
            <a:endParaRPr lang="ja-JP" altLang="en-US" sz="36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B0893CC6-3404-48BE-96D7-0D0C5BE4EE07}"/>
              </a:ext>
            </a:extLst>
          </p:cNvPr>
          <p:cNvSpPr/>
          <p:nvPr/>
        </p:nvSpPr>
        <p:spPr>
          <a:xfrm>
            <a:off x="6151250" y="3189395"/>
            <a:ext cx="4427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E</a:t>
            </a:r>
            <a:endParaRPr lang="ja-JP" altLang="en-US" sz="36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210968D5-A099-4995-8FD2-D0EEE6F8406F}"/>
              </a:ext>
            </a:extLst>
          </p:cNvPr>
          <p:cNvSpPr/>
          <p:nvPr/>
        </p:nvSpPr>
        <p:spPr>
          <a:xfrm rot="21182395">
            <a:off x="9455265" y="4934025"/>
            <a:ext cx="5473471" cy="2856905"/>
          </a:xfrm>
          <a:custGeom>
            <a:avLst/>
            <a:gdLst>
              <a:gd name="connsiteX0" fmla="*/ 530637 w 838595"/>
              <a:gd name="connsiteY0" fmla="*/ 0 h 445356"/>
              <a:gd name="connsiteX1" fmla="*/ 0 w 838595"/>
              <a:gd name="connsiteY1" fmla="*/ 189513 h 445356"/>
              <a:gd name="connsiteX2" fmla="*/ 838595 w 838595"/>
              <a:gd name="connsiteY2" fmla="*/ 445356 h 445356"/>
              <a:gd name="connsiteX3" fmla="*/ 530637 w 838595"/>
              <a:gd name="connsiteY3" fmla="*/ 0 h 44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95" h="445356">
                <a:moveTo>
                  <a:pt x="530637" y="0"/>
                </a:moveTo>
                <a:lnTo>
                  <a:pt x="0" y="189513"/>
                </a:lnTo>
                <a:lnTo>
                  <a:pt x="838595" y="445356"/>
                </a:lnTo>
                <a:lnTo>
                  <a:pt x="530637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100000">
                <a:schemeClr val="bg1">
                  <a:alpha val="17000"/>
                </a:schemeClr>
              </a:gs>
            </a:gsLst>
            <a:lin ang="168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471F342-EB6F-45D6-8650-8F00017B46FD}"/>
              </a:ext>
            </a:extLst>
          </p:cNvPr>
          <p:cNvSpPr txBox="1"/>
          <p:nvPr/>
        </p:nvSpPr>
        <p:spPr>
          <a:xfrm>
            <a:off x="5327163" y="3811887"/>
            <a:ext cx="12570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SHAKES AUDIENCES </a:t>
            </a:r>
          </a:p>
        </p:txBody>
      </p:sp>
    </p:spTree>
    <p:extLst>
      <p:ext uri="{BB962C8B-B14F-4D97-AF65-F5344CB8AC3E}">
        <p14:creationId xmlns:p14="http://schemas.microsoft.com/office/powerpoint/2010/main" val="428430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00" advTm="0">
        <p159:morph option="byObject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2500" decel="47500" autoRev="1" fill="hold" grpId="1" nodeType="withEffect">
                                  <p:stCondLst>
                                    <p:cond delay="130"/>
                                  </p:stCondLst>
                                  <p:childTnLst>
                                    <p:animMotion origin="layout" path="M 1.45833E-6 7.40741E-7 L 1.45833E-6 0.01898 " pathEditMode="relative" rAng="0" ptsTypes="AA">
                                      <p:cBhvr>
                                        <p:cTn id="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2500" decel="47500" autoRev="1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Motion origin="layout" path="M 2.08333E-7 -7.40741E-7 L 2.08333E-7 0.06042 " pathEditMode="relative" rAng="0" ptsTypes="AA">
                                      <p:cBhvr>
                                        <p:cTn id="1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2500" decel="47500" autoRev="1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Motion origin="layout" path="M -1.875E-6 -2.96296E-6 L -1.875E-6 0.01898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2500" decel="47500" autoRev="1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Motion origin="layout" path="M -2.08333E-7 -2.96296E-6 L -2.08333E-7 0.01898 " pathEditMode="relative" rAng="0" ptsTypes="AA">
                                      <p:cBhvr>
                                        <p:cTn id="24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2500" decel="47500" autoRev="1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animMotion origin="layout" path="M 1.875E-6 3.7037E-6 L 1.875E-6 0.01898 " pathEditMode="relative" rAng="0" ptsTypes="AA">
                                      <p:cBhvr>
                                        <p:cTn id="2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2500" decel="47500" autoRev="1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animMotion origin="layout" path="M 3.54167E-6 -3.7037E-6 L 3.54167E-6 0.03681 " pathEditMode="relative" rAng="0" ptsTypes="AA">
                                      <p:cBhvr>
                                        <p:cTn id="3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2500" decel="47500" autoRev="1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animMotion origin="layout" path="M -2.29167E-6 -1.48148E-6 L -2.29167E-6 0.03241 " pathEditMode="relative" rAng="0" ptsTypes="AA">
                                      <p:cBhvr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2500" decel="47500" autoRev="1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animMotion origin="layout" path="M -4.58333E-6 1.11111E-6 L -4.58333E-6 0.05116 " pathEditMode="relative" rAng="0" ptsTypes="AA">
                                      <p:cBhvr>
                                        <p:cTn id="4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2500" decel="47500" autoRev="1" fill="hold" grpId="1" nodeType="withEffect">
                                  <p:stCondLst>
                                    <p:cond delay="220"/>
                                  </p:stCondLst>
                                  <p:childTnLst>
                                    <p:animMotion origin="layout" path="M -3.125E-6 -7.40741E-7 L -3.125E-6 0.03519 " pathEditMode="relative" rAng="0" ptsTypes="AA">
                                      <p:cBhvr>
                                        <p:cTn id="4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2500" decel="47500" autoRev="1" fill="hold" grpId="1" nodeType="withEffect">
                                  <p:stCondLst>
                                    <p:cond delay="220"/>
                                  </p:stCondLst>
                                  <p:childTnLst>
                                    <p:animMotion origin="layout" path="M 3.33333E-6 -1.11111E-6 L 3.33333E-6 0.01898 " pathEditMode="relative" rAng="0" ptsTypes="AA">
                                      <p:cBhvr>
                                        <p:cTn id="5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2500" decel="475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-1.85185E-6 L 4.79167E-6 0.03009 " pathEditMode="relative" rAng="0" ptsTypes="AA">
                                      <p:cBhvr>
                                        <p:cTn id="5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2500" decel="475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7.40741E-7 L 8.33333E-7 0.01898 " pathEditMode="relative" rAng="0" ptsTypes="AA">
                                      <p:cBhvr>
                                        <p:cTn id="6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2500" decel="475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6.25E-7 1.85185E-6 L -6.25E-7 0.01991 " pathEditMode="relative" rAng="0" ptsTypes="AA">
                                      <p:cBhvr>
                                        <p:cTn id="69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2500" decel="475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-4.07407E-6 L 8.33333E-7 0.03982 " pathEditMode="relative" rAng="0" ptsTypes="AA">
                                      <p:cBhvr>
                                        <p:cTn id="7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2500" decel="47500" autoRev="1" fill="hold" grpId="1" nodeType="withEffect">
                                  <p:stCondLst>
                                    <p:cond delay="280"/>
                                  </p:stCondLst>
                                  <p:childTnLst>
                                    <p:animMotion origin="layout" path="M -2.08333E-6 1.85185E-6 L -2.08333E-6 0.01898 " pathEditMode="relative" rAng="0" ptsTypes="AA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2500" decel="47500" autoRev="1" fill="hold" grpId="1" nodeType="withEffect">
                                  <p:stCondLst>
                                    <p:cond delay="280"/>
                                  </p:stCondLst>
                                  <p:childTnLst>
                                    <p:animMotion origin="layout" path="M 3.95833E-6 -3.33333E-6 L 3.95833E-6 0.01898 " pathEditMode="relative" rAng="0" ptsTypes="AA">
                                      <p:cBhvr>
                                        <p:cTn id="8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2500" decel="47500" autoRev="1" fill="hold" grpId="1" nodeType="withEffect">
                                  <p:stCondLst>
                                    <p:cond delay="280"/>
                                  </p:stCondLst>
                                  <p:childTnLst>
                                    <p:animMotion origin="layout" path="M -2.29167E-6 3.7037E-7 L -2.29167E-6 0.03866 " pathEditMode="relative" rAng="0" ptsTypes="AA">
                                      <p:cBhvr>
                                        <p:cTn id="8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2500" decel="47500" autoRev="1" fill="hold" grpId="1" nodeType="withEffect">
                                  <p:stCondLst>
                                    <p:cond delay="280"/>
                                  </p:stCondLst>
                                  <p:childTnLst>
                                    <p:animMotion origin="layout" path="M 8.33333E-7 3.7037E-7 L 8.33333E-7 0.01898 " pathEditMode="relative" rAng="0" ptsTypes="AA">
                                      <p:cBhvr>
                                        <p:cTn id="94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2500" decel="47500" autoRev="1" fill="hold" grpId="1" nodeType="withEffect">
                                  <p:stCondLst>
                                    <p:cond delay="280"/>
                                  </p:stCondLst>
                                  <p:childTnLst>
                                    <p:animMotion origin="layout" path="M 3.54167E-6 0 L 3.54167E-6 0.03657 " pathEditMode="relative" rAng="0" ptsTypes="AA">
                                      <p:cBhvr>
                                        <p:cTn id="9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accel="52500" decel="47500" autoRev="1" fill="hold" grpId="1" nodeType="withEffect">
                                  <p:stCondLst>
                                    <p:cond delay="310"/>
                                  </p:stCondLst>
                                  <p:childTnLst>
                                    <p:animMotion origin="layout" path="M 3.125E-6 2.22222E-6 L 3.125E-6 0.01898 " pathEditMode="relative" rAng="0" ptsTypes="AA">
                                      <p:cBhvr>
                                        <p:cTn id="104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2500" decel="47500" autoRev="1" fill="hold" grpId="1" nodeType="withEffect">
                                  <p:stCondLst>
                                    <p:cond delay="310"/>
                                  </p:stCondLst>
                                  <p:childTnLst>
                                    <p:animMotion origin="layout" path="M 2.29167E-6 -2.96296E-6 L 2.29167E-6 0.01898 " pathEditMode="relative" rAng="0" ptsTypes="AA">
                                      <p:cBhvr>
                                        <p:cTn id="10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2500" decel="47500" autoRev="1" fill="hold" grpId="1" nodeType="withEffect">
                                  <p:stCondLst>
                                    <p:cond delay="310"/>
                                  </p:stCondLst>
                                  <p:childTnLst>
                                    <p:animMotion origin="layout" path="M -6.25E-7 -3.33333E-6 L -6.25E-7 0.01898 " pathEditMode="relative" rAng="0" ptsTypes="AA">
                                      <p:cBhvr>
                                        <p:cTn id="1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path" presetSubtype="0" accel="52500" decel="47500" autoRev="1" fill="hold" grpId="1" nodeType="withEffect">
                                  <p:stCondLst>
                                    <p:cond delay="310"/>
                                  </p:stCondLst>
                                  <p:childTnLst>
                                    <p:animMotion origin="layout" path="M -3.95833E-6 4.44444E-6 L -3.95833E-6 0.01898 " pathEditMode="relative" rAng="0" ptsTypes="AA">
                                      <p:cBhvr>
                                        <p:cTn id="11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path" presetSubtype="0" accel="52500" decel="47500" autoRev="1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2.29167E-6 0 L 2.29167E-6 0.02986 " pathEditMode="relative" rAng="0" ptsTypes="AA">
                                      <p:cBhvr>
                                        <p:cTn id="12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path" presetSubtype="0" accel="52500" decel="47500" autoRev="1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2.08333E-6 3.7037E-7 L 2.08333E-6 0.01898 " pathEditMode="relative" rAng="0" ptsTypes="AA">
                                      <p:cBhvr>
                                        <p:cTn id="12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path" presetSubtype="0" accel="52500" decel="47500" autoRev="1" fill="hold" grpId="1" nodeType="withEffect">
                                  <p:stCondLst>
                                    <p:cond delay="370"/>
                                  </p:stCondLst>
                                  <p:childTnLst>
                                    <p:animMotion origin="layout" path="M -4.79167E-6 -1.48148E-6 L -4.79167E-6 0.01898 " pathEditMode="relative" rAng="0" ptsTypes="AA">
                                      <p:cBhvr>
                                        <p:cTn id="13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path" presetSubtype="0" accel="52500" decel="47500" autoRev="1" fill="hold" grpId="1" nodeType="withEffect">
                                  <p:stCondLst>
                                    <p:cond delay="370"/>
                                  </p:stCondLst>
                                  <p:childTnLst>
                                    <p:animMotion origin="layout" path="M 2.08333E-7 4.07407E-6 L 2.08333E-7 0.01898 " pathEditMode="relative" rAng="0" ptsTypes="AA">
                                      <p:cBhvr>
                                        <p:cTn id="13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2500" decel="47500" autoRev="1" fill="hold" grpId="1" nodeType="withEffect">
                                  <p:stCondLst>
                                    <p:cond delay="370"/>
                                  </p:stCondLst>
                                  <p:childTnLst>
                                    <p:animMotion origin="layout" path="M -2.08333E-6 -4.44444E-6 L -2.08333E-6 0.01899 " pathEditMode="relative" rAng="0" ptsTypes="AA">
                                      <p:cBhvr>
                                        <p:cTn id="14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2500" decel="47500" autoRev="1" fill="hold" grpId="1" nodeType="withEffect">
                                  <p:stCondLst>
                                    <p:cond delay="370"/>
                                  </p:stCondLst>
                                  <p:childTnLst>
                                    <p:animMotion origin="layout" path="M 0 -2.22222E-6 L 0 0.01898 " pathEditMode="relative" rAng="0" ptsTypes="AA">
                                      <p:cBhvr>
                                        <p:cTn id="14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2" presetClass="path" presetSubtype="0" accel="52500" decel="475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04167E-6 -3.7037E-7 L -1.04167E-6 0.03009 " pathEditMode="relative" rAng="0" ptsTypes="AA">
                                      <p:cBhvr>
                                        <p:cTn id="154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path" presetSubtype="0" accel="52500" decel="475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45833E-6 -4.44444E-6 L 1.45833E-6 0.01899 " pathEditMode="relative" rAng="0" ptsTypes="AA">
                                      <p:cBhvr>
                                        <p:cTn id="15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path" presetSubtype="0" accel="52500" decel="475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04167E-6 -1.85185E-6 L 1.04167E-6 0.01898 " pathEditMode="relative" rAng="0" ptsTypes="AA">
                                      <p:cBhvr>
                                        <p:cTn id="164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2" presetClass="path" presetSubtype="0" accel="52500" decel="47500" autoRev="1" fill="hold" grpId="1" nodeType="withEffect">
                                  <p:stCondLst>
                                    <p:cond delay="430"/>
                                  </p:stCondLst>
                                  <p:childTnLst>
                                    <p:animMotion origin="layout" path="M -2.08333E-6 7.40741E-7 L -2.08333E-6 0.03356 " pathEditMode="relative" rAng="0" ptsTypes="AA">
                                      <p:cBhvr>
                                        <p:cTn id="16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2" presetClass="path" presetSubtype="0" accel="52500" decel="47500" autoRev="1" fill="hold" grpId="1" nodeType="withEffect">
                                  <p:stCondLst>
                                    <p:cond delay="430"/>
                                  </p:stCondLst>
                                  <p:childTnLst>
                                    <p:animMotion origin="layout" path="M -4.375E-6 7.40741E-7 L -4.375E-6 0.01898 " pathEditMode="relative" rAng="0" ptsTypes="AA">
                                      <p:cBhvr>
                                        <p:cTn id="17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2" presetClass="path" presetSubtype="0" accel="52500" decel="47500" autoRev="1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6.25E-7 3.7037E-7 L -6.25E-7 0.025 " pathEditMode="relative" rAng="0" ptsTypes="AA">
                                      <p:cBhvr>
                                        <p:cTn id="179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2500" decel="47500" autoRev="1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4.79167E-6 -1.85185E-6 L -4.79167E-6 0.01898 " pathEditMode="relative" rAng="0" ptsTypes="AA">
                                      <p:cBhvr>
                                        <p:cTn id="18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2.91667E-6 4.81481E-6 L -0.07942 0.20532 " pathEditMode="relative" rAng="0" ptsTypes="AA">
                                      <p:cBhvr>
                                        <p:cTn id="189" dur="76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0255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3.75E-6 -4.81481E-6 L 0.23269 -0.22037 " pathEditMode="relative" rAng="0" ptsTypes="AA">
                                      <p:cBhvr>
                                        <p:cTn id="197" dur="76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1101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2.96296E-6 L 0.17904 0.27477 " pathEditMode="relative" rAng="0" ptsTypes="AA">
                                      <p:cBhvr>
                                        <p:cTn id="205" dur="76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3727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2.70833E-6 -2.96296E-6 L 0.13633 0.58079 " pathEditMode="relative" rAng="0" ptsTypes="AA">
                                      <p:cBhvr>
                                        <p:cTn id="213" dur="76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29028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3.33333E-6 2.59259E-6 L -0.07969 -0.31968 " pathEditMode="relative" rAng="0" ptsTypes="AA">
                                      <p:cBhvr>
                                        <p:cTn id="221" dur="76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15995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-4.81481E-6 L -0.09362 0.60903 " pathEditMode="relative" rAng="0" ptsTypes="AA">
                                      <p:cBhvr>
                                        <p:cTn id="229" dur="76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30440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6.25E-7 -7.40741E-7 L -0.20677 -0.2375 " pathEditMode="relative" rAng="0" ptsTypes="AA">
                                      <p:cBhvr>
                                        <p:cTn id="237" dur="76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11875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-3.33333E-6 L 0.22617 -0.08426 " pathEditMode="relative" rAng="0" ptsTypes="AA">
                                      <p:cBhvr>
                                        <p:cTn id="245" dur="76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4213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1.04167E-6 7.40741E-7 L 0.17383 -0.38866 " pathEditMode="relative" rAng="0" ptsTypes="AA">
                                      <p:cBhvr>
                                        <p:cTn id="253" dur="76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-19444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4.79167E-6 1.11111E-6 L -0.07942 0.20532 " pathEditMode="relative" rAng="0" ptsTypes="AA">
                                      <p:cBhvr>
                                        <p:cTn id="261" dur="76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0255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7.40741E-7 L 0.17904 0.27477 " pathEditMode="relative" rAng="0" ptsTypes="AA">
                                      <p:cBhvr>
                                        <p:cTn id="269" dur="76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3727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4.79167E-6 0 L 0.01211 -0.53218 " pathEditMode="relative" rAng="0" ptsTypes="AA">
                                      <p:cBhvr>
                                        <p:cTn id="277" dur="76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-26620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1.45833E-6 4.44444E-6 L -0.07969 -0.31968 " pathEditMode="relative" rAng="0" ptsTypes="AA">
                                      <p:cBhvr>
                                        <p:cTn id="285" dur="7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15972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2.91667E-6 5.55112E-17 L -0.20677 -0.2375 " pathEditMode="relative" rAng="0" ptsTypes="AA">
                                      <p:cBhvr>
                                        <p:cTn id="293" dur="76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11875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2.5E-6 3.7037E-7 L -0.07942 0.20532 " pathEditMode="relative" rAng="0" ptsTypes="AA">
                                      <p:cBhvr>
                                        <p:cTn id="301" dur="76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0255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3.125E-6 2.59259E-6 L 0.07643 0.32546 " pathEditMode="relative" rAng="0" ptsTypes="AA">
                                      <p:cBhvr>
                                        <p:cTn id="309" dur="76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16273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3.7037E-6 L -0.02565 0.18912 " pathEditMode="relative" rAng="0" ptsTypes="AA">
                                      <p:cBhvr>
                                        <p:cTn id="317" dur="76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9444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2.70833E-6 3.7037E-6 L -0.34648 -0.39885 " pathEditMode="relative" rAng="0" ptsTypes="AA">
                                      <p:cBhvr>
                                        <p:cTn id="325" dur="76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-19954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1.45833E-6 -1.48148E-6 L -0.18945 0.60371 " pathEditMode="relative" rAng="0" ptsTypes="AA">
                                      <p:cBhvr>
                                        <p:cTn id="333" dur="7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30185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0.17904 0.27477 " pathEditMode="relative" rAng="0" ptsTypes="AA">
                                      <p:cBhvr>
                                        <p:cTn id="341" dur="76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3727"/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4.16667E-6 -7.40741E-7 L 0.21497 0.54097 " pathEditMode="relative" rAng="0" ptsTypes="AA">
                                      <p:cBhvr>
                                        <p:cTn id="349" dur="76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27037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33333E-6 L -0.07969 -0.31968 " pathEditMode="relative" rAng="0" ptsTypes="AA">
                                      <p:cBhvr>
                                        <p:cTn id="357" dur="7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15995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42" presetClass="path" presetSubtype="0" accel="12000" decel="88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58333E-6 -1.48148E-6 L -0.07942 0.20533 " pathEditMode="relative" rAng="0" ptsTypes="AA">
                                      <p:cBhvr>
                                        <p:cTn id="365" dur="76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0255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8.33333E-7 -7.40741E-7 L 0.07643 0.32546 " pathEditMode="relative" rAng="0" ptsTypes="AA">
                                      <p:cBhvr>
                                        <p:cTn id="373" dur="76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16273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2.59259E-6 L -0.02565 0.18912 " pathEditMode="relative" rAng="0" ptsTypes="AA">
                                      <p:cBhvr>
                                        <p:cTn id="381" dur="76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9444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42" presetClass="path" presetSubtype="0" accel="12000" decel="88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29167E-6 2.96296E-6 L -0.20677 -0.2375 " pathEditMode="relative" rAng="0" ptsTypes="AA">
                                      <p:cBhvr>
                                        <p:cTn id="389" dur="76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11875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6.25E-7 -2.96296E-6 L -0.07943 0.20533 " pathEditMode="relative" rAng="0" ptsTypes="AA">
                                      <p:cBhvr>
                                        <p:cTn id="397" dur="7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42" presetClass="path" presetSubtype="0" accel="12000" decel="88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4.81481E-6 L 0.17904 0.27477 " pathEditMode="relative" rAng="0" ptsTypes="AA">
                                      <p:cBhvr>
                                        <p:cTn id="405" dur="76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3727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3.95833E-6 -2.22222E-6 L 0.07644 0.32547 " pathEditMode="relative" rAng="0" ptsTypes="AA">
                                      <p:cBhvr>
                                        <p:cTn id="413" dur="76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16273"/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42" presetClass="path" presetSubtype="0" accel="12000" decel="88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125E-6 -2.22222E-6 L -0.15964 -0.21828 " pathEditMode="relative" rAng="0" ptsTypes="AA">
                                      <p:cBhvr>
                                        <p:cTn id="421" dur="76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-10926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1.04167E-6 -1.85185E-6 L -0.07943 0.20533 " pathEditMode="relative" rAng="0" ptsTypes="AA">
                                      <p:cBhvr>
                                        <p:cTn id="429" dur="76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0255"/>
                                    </p:animMotion>
                                  </p:childTnLst>
                                </p:cTn>
                              </p:par>
                              <p:par>
                                <p:cTn id="430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3.7037E-6 L 0.37838 0.5132 " pathEditMode="relative" rAng="0" ptsTypes="AA">
                                      <p:cBhvr>
                                        <p:cTn id="437" dur="76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9" y="25648"/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3.125E-6 -1.11111E-6 L 0.07644 0.32546 " pathEditMode="relative" rAng="0" ptsTypes="AA">
                                      <p:cBhvr>
                                        <p:cTn id="445" dur="76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16273"/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2.29167E-6 2.96296E-6 L -0.07969 -0.31968 " pathEditMode="relative" rAng="0" ptsTypes="AA">
                                      <p:cBhvr>
                                        <p:cTn id="453" dur="76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15995"/>
                                    </p:animMotion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42" presetClass="path" presetSubtype="0" accel="52500" decel="47500" autoRev="1" fill="hold" grpId="1" nodeType="withEffect">
                                  <p:stCondLst>
                                    <p:cond delay="280"/>
                                  </p:stCondLst>
                                  <p:childTnLst>
                                    <p:animMotion origin="layout" path="M -2.08333E-6 -4.44444E-6 L -2.08333E-6 0.01899 " pathEditMode="relative" rAng="0" ptsTypes="AA">
                                      <p:cBhvr>
                                        <p:cTn id="46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42" presetClass="path" presetSubtype="0" accel="52500" decel="47500" autoRev="1" fill="hold" grpId="1" nodeType="withEffect">
                                  <p:stCondLst>
                                    <p:cond delay="280"/>
                                  </p:stCondLst>
                                  <p:childTnLst>
                                    <p:animMotion origin="layout" path="M -2.29167E-6 2.96296E-6 L -2.29167E-6 0.01898 " pathEditMode="relative" rAng="0" ptsTypes="AA">
                                      <p:cBhvr>
                                        <p:cTn id="46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42" presetClass="path" presetSubtype="0" accel="52500" decel="47500" autoRev="1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3.75E-6 2.96296E-6 L -3.75E-6 0.01898 " pathEditMode="relative" rAng="0" ptsTypes="AA">
                                      <p:cBhvr>
                                        <p:cTn id="471" dur="4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42" presetClass="path" presetSubtype="0" accel="52500" decel="47500" autoRev="1" fill="hold" grpId="1" nodeType="withEffect">
                                  <p:stCondLst>
                                    <p:cond delay="390"/>
                                  </p:stCondLst>
                                  <p:childTnLst>
                                    <p:animMotion origin="layout" path="M 4.16667E-7 2.96296E-6 L 4.16667E-7 0.01898 " pathEditMode="relative" rAng="0" ptsTypes="AA">
                                      <p:cBhvr>
                                        <p:cTn id="476" dur="4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4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42" presetClass="path" presetSubtype="0" accel="52500" decel="47500" autoRev="1" fill="hold" grpId="1" nodeType="withEffect">
                                  <p:stCondLst>
                                    <p:cond delay="390"/>
                                  </p:stCondLst>
                                  <p:childTnLst>
                                    <p:animMotion origin="layout" path="M 3.75E-6 2.96296E-6 L 3.75E-6 0.01898 " pathEditMode="relative" rAng="0" ptsTypes="AA">
                                      <p:cBhvr>
                                        <p:cTn id="481" dur="4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42" presetClass="path" presetSubtype="0" accel="52500" decel="475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2.22222E-6 L 0 0.01898 " pathEditMode="relative" rAng="0" ptsTypes="AA">
                                      <p:cBhvr>
                                        <p:cTn id="486" dur="4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  <p:par>
                                <p:cTn id="4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488" dur="136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0" dur="1360" fill="hold"/>
                                        <p:tgtEl>
                                          <p:spTgt spid="1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3" grpId="0" animBg="1"/>
      <p:bldP spid="3" grpId="1" animBg="1"/>
      <p:bldP spid="45" grpId="0" animBg="1"/>
      <p:bldP spid="45" grpId="1" animBg="1"/>
      <p:bldP spid="2" grpId="0" animBg="1"/>
      <p:bldP spid="2" grpId="1" animBg="1"/>
      <p:bldP spid="2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4" grpId="0"/>
      <p:bldP spid="4" grpId="1"/>
      <p:bldP spid="114" grpId="0"/>
      <p:bldP spid="114" grpId="1"/>
      <p:bldP spid="115" grpId="0"/>
      <p:bldP spid="115" grpId="1"/>
      <p:bldP spid="116" grpId="0"/>
      <p:bldP spid="116" grpId="1"/>
      <p:bldP spid="122" grpId="0" animBg="1"/>
      <p:bldP spid="122" grpId="1" animBg="1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632E470-0605-4342-BD3F-E5500E56A012}"/>
              </a:ext>
            </a:extLst>
          </p:cNvPr>
          <p:cNvSpPr>
            <a:spLocks noChangeAspect="1"/>
          </p:cNvSpPr>
          <p:nvPr/>
        </p:nvSpPr>
        <p:spPr>
          <a:xfrm rot="2700000">
            <a:off x="-706707" y="559509"/>
            <a:ext cx="8666211" cy="8666211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rgbClr val="C85AA8">
                  <a:alpha val="0"/>
                </a:srgbClr>
              </a:gs>
              <a:gs pos="100000">
                <a:srgbClr val="DD4B63">
                  <a:alpha val="24000"/>
                </a:srgbClr>
              </a:gs>
            </a:gsLst>
            <a:lin ang="19200000" scaled="0"/>
          </a:gradFill>
          <a:ln w="12700">
            <a:gradFill>
              <a:gsLst>
                <a:gs pos="0">
                  <a:srgbClr val="C85AA8">
                    <a:alpha val="58000"/>
                  </a:srgbClr>
                </a:gs>
                <a:gs pos="100000">
                  <a:srgbClr val="DD4B63">
                    <a:alpha val="52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E5978FB2-C017-48B1-8956-2F4FBA43F76F}"/>
              </a:ext>
            </a:extLst>
          </p:cNvPr>
          <p:cNvSpPr>
            <a:spLocks noChangeAspect="1"/>
          </p:cNvSpPr>
          <p:nvPr/>
        </p:nvSpPr>
        <p:spPr>
          <a:xfrm rot="2700000">
            <a:off x="-5697563" y="559509"/>
            <a:ext cx="8666211" cy="8666211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0">
                <a:srgbClr val="C85AA8">
                  <a:alpha val="3000"/>
                </a:srgbClr>
              </a:gs>
              <a:gs pos="100000">
                <a:srgbClr val="DD4B63">
                  <a:alpha val="12000"/>
                </a:srgbClr>
              </a:gs>
            </a:gsLst>
            <a:lin ang="19200000" scaled="0"/>
          </a:gradFill>
          <a:ln w="12700">
            <a:gradFill>
              <a:gsLst>
                <a:gs pos="0">
                  <a:srgbClr val="C85AA8">
                    <a:alpha val="58000"/>
                  </a:srgbClr>
                </a:gs>
                <a:gs pos="100000">
                  <a:srgbClr val="DD4B63">
                    <a:alpha val="52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BBDEFDD-EC73-4D9F-9933-814DC806FADE}"/>
              </a:ext>
            </a:extLst>
          </p:cNvPr>
          <p:cNvSpPr>
            <a:spLocks noChangeAspect="1"/>
          </p:cNvSpPr>
          <p:nvPr/>
        </p:nvSpPr>
        <p:spPr>
          <a:xfrm rot="2700000">
            <a:off x="2320160" y="-708929"/>
            <a:ext cx="3734362" cy="3734362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noFill/>
          <a:ln w="12700">
            <a:gradFill>
              <a:gsLst>
                <a:gs pos="0">
                  <a:srgbClr val="C85AA8"/>
                </a:gs>
                <a:gs pos="100000">
                  <a:srgbClr val="DD4B6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5970845F-5C15-4D3E-88F6-3022E55EF5B2}"/>
              </a:ext>
            </a:extLst>
          </p:cNvPr>
          <p:cNvGrpSpPr/>
          <p:nvPr/>
        </p:nvGrpSpPr>
        <p:grpSpPr>
          <a:xfrm rot="10800000">
            <a:off x="7589999" y="3108020"/>
            <a:ext cx="7230971" cy="80810"/>
            <a:chOff x="8130949" y="2565000"/>
            <a:chExt cx="7230971" cy="80810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D0E5BE4-2B62-4881-BABC-BBF0B1A57374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34" name="c">
                <a:extLst>
                  <a:ext uri="{FF2B5EF4-FFF2-40B4-BE49-F238E27FC236}">
                    <a16:creationId xmlns:a16="http://schemas.microsoft.com/office/drawing/2014/main" id="{3AD1D413-A912-493E-913A-7FAEDD708312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c">
                <a:extLst>
                  <a:ext uri="{FF2B5EF4-FFF2-40B4-BE49-F238E27FC236}">
                    <a16:creationId xmlns:a16="http://schemas.microsoft.com/office/drawing/2014/main" id="{C9A8FDEE-AF51-4618-BF95-BB4396901882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0B0D78C5-CD69-4C5F-B6F5-7258E01B6E02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/>
                  </a:gs>
                  <a:gs pos="100000">
                    <a:srgbClr val="F5F5EC"/>
                  </a:gs>
                </a:gsLst>
                <a:lin ang="90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34107D3-5575-4F5C-B467-CE0976BB2DA9}"/>
              </a:ext>
            </a:extLst>
          </p:cNvPr>
          <p:cNvSpPr>
            <a:spLocks noChangeAspect="1"/>
          </p:cNvSpPr>
          <p:nvPr/>
        </p:nvSpPr>
        <p:spPr>
          <a:xfrm rot="2700000">
            <a:off x="5011377" y="261292"/>
            <a:ext cx="3626653" cy="3626653"/>
          </a:xfrm>
          <a:prstGeom prst="rect">
            <a:avLst/>
          </a:prstGeom>
          <a:noFill/>
          <a:ln w="12700">
            <a:gradFill>
              <a:gsLst>
                <a:gs pos="0">
                  <a:srgbClr val="DD4B63"/>
                </a:gs>
                <a:gs pos="100000">
                  <a:srgbClr val="CD5BAC"/>
                </a:gs>
              </a:gsLst>
              <a:lin ang="210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F59C786-19CA-4586-A850-E79174274B0C}"/>
              </a:ext>
            </a:extLst>
          </p:cNvPr>
          <p:cNvSpPr/>
          <p:nvPr/>
        </p:nvSpPr>
        <p:spPr>
          <a:xfrm rot="2700000">
            <a:off x="5467740" y="2525742"/>
            <a:ext cx="1256521" cy="1256521"/>
          </a:xfrm>
          <a:prstGeom prst="rect">
            <a:avLst/>
          </a:prstGeom>
          <a:gradFill>
            <a:gsLst>
              <a:gs pos="0">
                <a:srgbClr val="DD4B63"/>
              </a:gs>
              <a:gs pos="100000">
                <a:srgbClr val="CD5BAC"/>
              </a:gs>
            </a:gsLst>
            <a:lin ang="27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53F859D-7340-4788-BF20-C32AABC58BA1}"/>
              </a:ext>
            </a:extLst>
          </p:cNvPr>
          <p:cNvSpPr>
            <a:spLocks noChangeAspect="1"/>
          </p:cNvSpPr>
          <p:nvPr/>
        </p:nvSpPr>
        <p:spPr>
          <a:xfrm rot="2700000">
            <a:off x="5464200" y="2522202"/>
            <a:ext cx="1263600" cy="1263600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870748-EA4F-4F3A-8F9E-6DFA84191B8E}"/>
              </a:ext>
            </a:extLst>
          </p:cNvPr>
          <p:cNvSpPr>
            <a:spLocks noChangeAspect="1"/>
          </p:cNvSpPr>
          <p:nvPr/>
        </p:nvSpPr>
        <p:spPr>
          <a:xfrm rot="2700000">
            <a:off x="5457000" y="2515004"/>
            <a:ext cx="1278000" cy="1278000"/>
          </a:xfrm>
          <a:prstGeom prst="rect">
            <a:avLst/>
          </a:prstGeom>
          <a:gradFill>
            <a:gsLst>
              <a:gs pos="7000">
                <a:srgbClr val="DD4B63"/>
              </a:gs>
              <a:gs pos="100000">
                <a:srgbClr val="CD5BAC"/>
              </a:gs>
            </a:gsLst>
            <a:lin ang="27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57870B-60F7-4FB3-BEEE-4E2FFE9FCD74}"/>
              </a:ext>
            </a:extLst>
          </p:cNvPr>
          <p:cNvSpPr>
            <a:spLocks noChangeAspect="1"/>
          </p:cNvSpPr>
          <p:nvPr/>
        </p:nvSpPr>
        <p:spPr>
          <a:xfrm rot="2700000">
            <a:off x="1182544" y="-340496"/>
            <a:ext cx="2044666" cy="2044666"/>
          </a:xfrm>
          <a:prstGeom prst="rect">
            <a:avLst/>
          </a:prstGeom>
          <a:noFill/>
          <a:ln w="12700">
            <a:gradFill>
              <a:gsLst>
                <a:gs pos="0">
                  <a:srgbClr val="DD4B63"/>
                </a:gs>
                <a:gs pos="100000">
                  <a:srgbClr val="CD5BAC"/>
                </a:gs>
              </a:gsLst>
              <a:lin ang="162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990C050-23E9-4B24-8C51-FB868218C360}"/>
              </a:ext>
            </a:extLst>
          </p:cNvPr>
          <p:cNvSpPr>
            <a:spLocks noChangeAspect="1"/>
          </p:cNvSpPr>
          <p:nvPr/>
        </p:nvSpPr>
        <p:spPr>
          <a:xfrm rot="2700000">
            <a:off x="1467233" y="5163236"/>
            <a:ext cx="877229" cy="877229"/>
          </a:xfrm>
          <a:prstGeom prst="rect">
            <a:avLst/>
          </a:prstGeom>
          <a:noFill/>
          <a:ln w="12700">
            <a:gradFill>
              <a:gsLst>
                <a:gs pos="0">
                  <a:srgbClr val="DD4B63"/>
                </a:gs>
                <a:gs pos="100000">
                  <a:srgbClr val="CD5B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E2E0081-6170-43D1-9B5E-6868942EB07C}"/>
              </a:ext>
            </a:extLst>
          </p:cNvPr>
          <p:cNvSpPr>
            <a:spLocks noChangeAspect="1"/>
          </p:cNvSpPr>
          <p:nvPr/>
        </p:nvSpPr>
        <p:spPr>
          <a:xfrm rot="2700000">
            <a:off x="9149621" y="5616027"/>
            <a:ext cx="1902379" cy="1902379"/>
          </a:xfrm>
          <a:prstGeom prst="rect">
            <a:avLst/>
          </a:prstGeom>
          <a:noFill/>
          <a:ln w="12700">
            <a:gradFill>
              <a:gsLst>
                <a:gs pos="0">
                  <a:srgbClr val="DD4B63"/>
                </a:gs>
                <a:gs pos="100000">
                  <a:srgbClr val="CD5BAC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72A0E44-CBD4-43F7-8992-DD5533FDDDAE}"/>
              </a:ext>
            </a:extLst>
          </p:cNvPr>
          <p:cNvSpPr>
            <a:spLocks noChangeAspect="1"/>
          </p:cNvSpPr>
          <p:nvPr/>
        </p:nvSpPr>
        <p:spPr>
          <a:xfrm rot="2700000">
            <a:off x="739277" y="1016633"/>
            <a:ext cx="920384" cy="920384"/>
          </a:xfrm>
          <a:custGeom>
            <a:avLst/>
            <a:gdLst>
              <a:gd name="connsiteX0" fmla="*/ 495339 w 2420382"/>
              <a:gd name="connsiteY0" fmla="*/ 495339 h 2420382"/>
              <a:gd name="connsiteX1" fmla="*/ 495339 w 2420382"/>
              <a:gd name="connsiteY1" fmla="*/ 1925043 h 2420382"/>
              <a:gd name="connsiteX2" fmla="*/ 1925043 w 2420382"/>
              <a:gd name="connsiteY2" fmla="*/ 1925043 h 2420382"/>
              <a:gd name="connsiteX3" fmla="*/ 1925043 w 2420382"/>
              <a:gd name="connsiteY3" fmla="*/ 495339 h 2420382"/>
              <a:gd name="connsiteX4" fmla="*/ 0 w 2420382"/>
              <a:gd name="connsiteY4" fmla="*/ 0 h 2420382"/>
              <a:gd name="connsiteX5" fmla="*/ 2420382 w 2420382"/>
              <a:gd name="connsiteY5" fmla="*/ 0 h 2420382"/>
              <a:gd name="connsiteX6" fmla="*/ 2420382 w 2420382"/>
              <a:gd name="connsiteY6" fmla="*/ 2420382 h 2420382"/>
              <a:gd name="connsiteX7" fmla="*/ 0 w 2420382"/>
              <a:gd name="connsiteY7" fmla="*/ 2420382 h 242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0382" h="2420382">
                <a:moveTo>
                  <a:pt x="495339" y="495339"/>
                </a:moveTo>
                <a:lnTo>
                  <a:pt x="495339" y="1925043"/>
                </a:lnTo>
                <a:lnTo>
                  <a:pt x="1925043" y="1925043"/>
                </a:lnTo>
                <a:lnTo>
                  <a:pt x="1925043" y="495339"/>
                </a:lnTo>
                <a:close/>
                <a:moveTo>
                  <a:pt x="0" y="0"/>
                </a:moveTo>
                <a:lnTo>
                  <a:pt x="2420382" y="0"/>
                </a:lnTo>
                <a:lnTo>
                  <a:pt x="2420382" y="2420382"/>
                </a:lnTo>
                <a:lnTo>
                  <a:pt x="0" y="2420382"/>
                </a:lnTo>
                <a:close/>
              </a:path>
            </a:pathLst>
          </a:custGeom>
          <a:gradFill>
            <a:gsLst>
              <a:gs pos="7000">
                <a:srgbClr val="DD4B63">
                  <a:alpha val="59000"/>
                </a:srgbClr>
              </a:gs>
              <a:gs pos="100000">
                <a:srgbClr val="CD5BAC"/>
              </a:gs>
            </a:gsLst>
            <a:lin ang="27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AB9ADA84-FC45-40D3-803B-3A5C748EA3B0}"/>
              </a:ext>
            </a:extLst>
          </p:cNvPr>
          <p:cNvSpPr>
            <a:spLocks noChangeAspect="1"/>
          </p:cNvSpPr>
          <p:nvPr/>
        </p:nvSpPr>
        <p:spPr>
          <a:xfrm rot="2700000">
            <a:off x="11157124" y="3705939"/>
            <a:ext cx="1249612" cy="1249612"/>
          </a:xfrm>
          <a:custGeom>
            <a:avLst/>
            <a:gdLst>
              <a:gd name="connsiteX0" fmla="*/ 495339 w 2420382"/>
              <a:gd name="connsiteY0" fmla="*/ 495339 h 2420382"/>
              <a:gd name="connsiteX1" fmla="*/ 495339 w 2420382"/>
              <a:gd name="connsiteY1" fmla="*/ 1925043 h 2420382"/>
              <a:gd name="connsiteX2" fmla="*/ 1925043 w 2420382"/>
              <a:gd name="connsiteY2" fmla="*/ 1925043 h 2420382"/>
              <a:gd name="connsiteX3" fmla="*/ 1925043 w 2420382"/>
              <a:gd name="connsiteY3" fmla="*/ 495339 h 2420382"/>
              <a:gd name="connsiteX4" fmla="*/ 0 w 2420382"/>
              <a:gd name="connsiteY4" fmla="*/ 0 h 2420382"/>
              <a:gd name="connsiteX5" fmla="*/ 2420382 w 2420382"/>
              <a:gd name="connsiteY5" fmla="*/ 0 h 2420382"/>
              <a:gd name="connsiteX6" fmla="*/ 2420382 w 2420382"/>
              <a:gd name="connsiteY6" fmla="*/ 2420382 h 2420382"/>
              <a:gd name="connsiteX7" fmla="*/ 0 w 2420382"/>
              <a:gd name="connsiteY7" fmla="*/ 2420382 h 242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0382" h="2420382">
                <a:moveTo>
                  <a:pt x="495339" y="495339"/>
                </a:moveTo>
                <a:lnTo>
                  <a:pt x="495339" y="1925043"/>
                </a:lnTo>
                <a:lnTo>
                  <a:pt x="1925043" y="1925043"/>
                </a:lnTo>
                <a:lnTo>
                  <a:pt x="1925043" y="495339"/>
                </a:lnTo>
                <a:close/>
                <a:moveTo>
                  <a:pt x="0" y="0"/>
                </a:moveTo>
                <a:lnTo>
                  <a:pt x="2420382" y="0"/>
                </a:lnTo>
                <a:lnTo>
                  <a:pt x="2420382" y="2420382"/>
                </a:lnTo>
                <a:lnTo>
                  <a:pt x="0" y="2420382"/>
                </a:lnTo>
                <a:close/>
              </a:path>
            </a:pathLst>
          </a:custGeom>
          <a:gradFill>
            <a:gsLst>
              <a:gs pos="7000">
                <a:srgbClr val="DD4B63">
                  <a:alpha val="59000"/>
                </a:srgbClr>
              </a:gs>
              <a:gs pos="100000">
                <a:srgbClr val="CD5BAC"/>
              </a:gs>
            </a:gsLst>
            <a:lin ang="27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3B07495-1434-4196-A170-5422F2ADBC60}"/>
              </a:ext>
            </a:extLst>
          </p:cNvPr>
          <p:cNvSpPr>
            <a:spLocks noChangeAspect="1"/>
          </p:cNvSpPr>
          <p:nvPr/>
        </p:nvSpPr>
        <p:spPr>
          <a:xfrm rot="2700000">
            <a:off x="-531999" y="4011744"/>
            <a:ext cx="2987768" cy="2987768"/>
          </a:xfrm>
          <a:prstGeom prst="rect">
            <a:avLst/>
          </a:prstGeom>
          <a:noFill/>
          <a:ln w="38100">
            <a:gradFill>
              <a:gsLst>
                <a:gs pos="0">
                  <a:srgbClr val="DD4B63"/>
                </a:gs>
                <a:gs pos="100000">
                  <a:srgbClr val="CD5BAC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4599EC6-DDC0-418A-96D2-0F2294B1478D}"/>
              </a:ext>
            </a:extLst>
          </p:cNvPr>
          <p:cNvCxnSpPr>
            <a:cxnSpLocks/>
          </p:cNvCxnSpPr>
          <p:nvPr/>
        </p:nvCxnSpPr>
        <p:spPr>
          <a:xfrm flipV="1">
            <a:off x="2784764" y="7252855"/>
            <a:ext cx="2951018" cy="2951019"/>
          </a:xfrm>
          <a:prstGeom prst="line">
            <a:avLst/>
          </a:prstGeom>
          <a:ln>
            <a:gradFill>
              <a:gsLst>
                <a:gs pos="94000">
                  <a:srgbClr val="DD4B63"/>
                </a:gs>
                <a:gs pos="0">
                  <a:srgbClr val="CD5BA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45B5A50A-BB4F-4E93-A9F2-4C4DE2661522}"/>
              </a:ext>
            </a:extLst>
          </p:cNvPr>
          <p:cNvCxnSpPr>
            <a:cxnSpLocks/>
          </p:cNvCxnSpPr>
          <p:nvPr/>
        </p:nvCxnSpPr>
        <p:spPr>
          <a:xfrm flipV="1">
            <a:off x="-3812012" y="4892615"/>
            <a:ext cx="2951018" cy="2951019"/>
          </a:xfrm>
          <a:prstGeom prst="line">
            <a:avLst/>
          </a:prstGeom>
          <a:ln>
            <a:gradFill>
              <a:gsLst>
                <a:gs pos="94000">
                  <a:srgbClr val="DD4B63"/>
                </a:gs>
                <a:gs pos="0">
                  <a:srgbClr val="CD5BA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FC42741-AC78-4F41-9797-EB6A8910C740}"/>
              </a:ext>
            </a:extLst>
          </p:cNvPr>
          <p:cNvCxnSpPr>
            <a:cxnSpLocks/>
          </p:cNvCxnSpPr>
          <p:nvPr/>
        </p:nvCxnSpPr>
        <p:spPr>
          <a:xfrm>
            <a:off x="12665540" y="7499173"/>
            <a:ext cx="1710860" cy="1710860"/>
          </a:xfrm>
          <a:prstGeom prst="line">
            <a:avLst/>
          </a:prstGeom>
          <a:ln>
            <a:gradFill>
              <a:gsLst>
                <a:gs pos="0">
                  <a:srgbClr val="DD4B63"/>
                </a:gs>
                <a:gs pos="100000">
                  <a:srgbClr val="CD5BA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98D6860-AE10-407B-92CC-545E594B7078}"/>
              </a:ext>
            </a:extLst>
          </p:cNvPr>
          <p:cNvCxnSpPr>
            <a:cxnSpLocks/>
          </p:cNvCxnSpPr>
          <p:nvPr/>
        </p:nvCxnSpPr>
        <p:spPr>
          <a:xfrm>
            <a:off x="5275578" y="7166464"/>
            <a:ext cx="2105564" cy="2105564"/>
          </a:xfrm>
          <a:prstGeom prst="line">
            <a:avLst/>
          </a:prstGeom>
          <a:ln>
            <a:gradFill>
              <a:gsLst>
                <a:gs pos="0">
                  <a:srgbClr val="DD4B63"/>
                </a:gs>
                <a:gs pos="100000">
                  <a:srgbClr val="CD5BA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A582844-3923-4AD2-B3F1-6DB167ABA251}"/>
              </a:ext>
            </a:extLst>
          </p:cNvPr>
          <p:cNvCxnSpPr>
            <a:cxnSpLocks/>
          </p:cNvCxnSpPr>
          <p:nvPr/>
        </p:nvCxnSpPr>
        <p:spPr>
          <a:xfrm>
            <a:off x="12468188" y="2340174"/>
            <a:ext cx="1488702" cy="1488702"/>
          </a:xfrm>
          <a:prstGeom prst="line">
            <a:avLst/>
          </a:prstGeom>
          <a:ln>
            <a:gradFill>
              <a:gsLst>
                <a:gs pos="0">
                  <a:srgbClr val="DD4B63"/>
                </a:gs>
                <a:gs pos="100000">
                  <a:srgbClr val="CD5BA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9A3291AA-561B-437D-9623-D8603A908500}"/>
              </a:ext>
            </a:extLst>
          </p:cNvPr>
          <p:cNvSpPr>
            <a:spLocks noChangeAspect="1"/>
          </p:cNvSpPr>
          <p:nvPr/>
        </p:nvSpPr>
        <p:spPr>
          <a:xfrm rot="2700000">
            <a:off x="9229442" y="3414450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7000">
                <a:srgbClr val="DD4B63"/>
              </a:gs>
              <a:gs pos="100000">
                <a:srgbClr val="CD5BAC"/>
              </a:gs>
            </a:gsLst>
            <a:lin ang="27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BF16BBF-952A-4812-8162-F331E888B30A}"/>
              </a:ext>
            </a:extLst>
          </p:cNvPr>
          <p:cNvSpPr/>
          <p:nvPr/>
        </p:nvSpPr>
        <p:spPr>
          <a:xfrm>
            <a:off x="4518455" y="2797462"/>
            <a:ext cx="329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ENVIRONMENT </a:t>
            </a:r>
            <a:endParaRPr lang="ja-JP" altLang="en-US" sz="3600" dirty="0">
              <a:solidFill>
                <a:srgbClr val="F5F5EC"/>
              </a:solidFill>
              <a:latin typeface="Lintel  3" panose="00000900000000000000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93BF3365-2C74-4E93-BDE7-72852BF52A2D}"/>
              </a:ext>
            </a:extLst>
          </p:cNvPr>
          <p:cNvSpPr>
            <a:spLocks noChangeAspect="1"/>
          </p:cNvSpPr>
          <p:nvPr/>
        </p:nvSpPr>
        <p:spPr>
          <a:xfrm rot="2700000">
            <a:off x="9521152" y="3414450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7000">
                <a:srgbClr val="DD4B63"/>
              </a:gs>
              <a:gs pos="100000">
                <a:srgbClr val="CD5BAC"/>
              </a:gs>
            </a:gsLst>
            <a:lin ang="27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FD848FC4-8B05-47FD-80EE-281D8CF11EF8}"/>
              </a:ext>
            </a:extLst>
          </p:cNvPr>
          <p:cNvSpPr>
            <a:spLocks noChangeAspect="1"/>
          </p:cNvSpPr>
          <p:nvPr/>
        </p:nvSpPr>
        <p:spPr>
          <a:xfrm rot="2700000">
            <a:off x="9812862" y="3414450"/>
            <a:ext cx="397055" cy="397055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gradFill>
            <a:gsLst>
              <a:gs pos="7000">
                <a:srgbClr val="DD4B63"/>
              </a:gs>
              <a:gs pos="100000">
                <a:srgbClr val="CD5BAC"/>
              </a:gs>
            </a:gsLst>
            <a:lin ang="27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89BCBFD-39C0-40A4-A49E-C2691B815736}"/>
              </a:ext>
            </a:extLst>
          </p:cNvPr>
          <p:cNvSpPr>
            <a:spLocks noChangeAspect="1"/>
          </p:cNvSpPr>
          <p:nvPr/>
        </p:nvSpPr>
        <p:spPr>
          <a:xfrm rot="2700000">
            <a:off x="305283" y="-708929"/>
            <a:ext cx="3734362" cy="3734362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noFill/>
          <a:ln w="12700">
            <a:gradFill>
              <a:gsLst>
                <a:gs pos="0">
                  <a:srgbClr val="C85AA8"/>
                </a:gs>
                <a:gs pos="100000">
                  <a:srgbClr val="DD4B6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D94FB0A3-3109-4A52-9FBD-57D04B253C3E}"/>
              </a:ext>
            </a:extLst>
          </p:cNvPr>
          <p:cNvSpPr>
            <a:spLocks noChangeAspect="1"/>
          </p:cNvSpPr>
          <p:nvPr/>
        </p:nvSpPr>
        <p:spPr>
          <a:xfrm rot="2700000">
            <a:off x="-1709593" y="-708929"/>
            <a:ext cx="3734362" cy="3734362"/>
          </a:xfrm>
          <a:custGeom>
            <a:avLst/>
            <a:gdLst>
              <a:gd name="connsiteX0" fmla="*/ 0 w 1278000"/>
              <a:gd name="connsiteY0" fmla="*/ 0 h 1278000"/>
              <a:gd name="connsiteX1" fmla="*/ 1278000 w 1278000"/>
              <a:gd name="connsiteY1" fmla="*/ 0 h 1278000"/>
              <a:gd name="connsiteX2" fmla="*/ 1278000 w 1278000"/>
              <a:gd name="connsiteY2" fmla="*/ 1278000 h 1278000"/>
              <a:gd name="connsiteX3" fmla="*/ 1035184 w 1278000"/>
              <a:gd name="connsiteY3" fmla="*/ 1278000 h 1278000"/>
              <a:gd name="connsiteX4" fmla="*/ 1035184 w 1278000"/>
              <a:gd name="connsiteY4" fmla="*/ 242816 h 1278000"/>
              <a:gd name="connsiteX5" fmla="*/ 0 w 1278000"/>
              <a:gd name="connsiteY5" fmla="*/ 242816 h 1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000" h="1278000">
                <a:moveTo>
                  <a:pt x="0" y="0"/>
                </a:moveTo>
                <a:lnTo>
                  <a:pt x="1278000" y="0"/>
                </a:lnTo>
                <a:lnTo>
                  <a:pt x="1278000" y="1278000"/>
                </a:lnTo>
                <a:lnTo>
                  <a:pt x="1035184" y="1278000"/>
                </a:lnTo>
                <a:lnTo>
                  <a:pt x="1035184" y="242816"/>
                </a:lnTo>
                <a:lnTo>
                  <a:pt x="0" y="242816"/>
                </a:lnTo>
                <a:close/>
              </a:path>
            </a:pathLst>
          </a:custGeom>
          <a:noFill/>
          <a:ln w="12700">
            <a:gradFill>
              <a:gsLst>
                <a:gs pos="0">
                  <a:srgbClr val="C85AA8"/>
                </a:gs>
                <a:gs pos="100000">
                  <a:srgbClr val="DD4B6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21E2FCA-86F3-4EB6-860A-B932EEF4D9A5}"/>
              </a:ext>
            </a:extLst>
          </p:cNvPr>
          <p:cNvSpPr txBox="1"/>
          <p:nvPr/>
        </p:nvSpPr>
        <p:spPr>
          <a:xfrm>
            <a:off x="5400065" y="3354687"/>
            <a:ext cx="1415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REPRESENTS CONTENTS</a:t>
            </a:r>
            <a:endParaRPr kumimoji="1" lang="en-US" altLang="ja-JP" sz="800" spc="50" dirty="0">
              <a:solidFill>
                <a:srgbClr val="F5F5EC"/>
              </a:solidFill>
              <a:latin typeface="Europa-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0">
        <p:push dir="d"/>
      </p:transition>
    </mc:Choice>
    <mc:Fallback xmlns="">
      <p:transition advTm="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6" dur="600" fill="hold"/>
                                        <p:tgtEl>
                                          <p:spTgt spid="11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6" dur="600" fill="hold"/>
                                        <p:tgtEl>
                                          <p:spTgt spid="14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6" dur="600" fill="hold"/>
                                        <p:tgtEl>
                                          <p:spTgt spid="17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6" dur="600" fill="hold"/>
                                        <p:tgtEl>
                                          <p:spTgt spid="18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6" dur="600" fill="hold"/>
                                        <p:tgtEl>
                                          <p:spTgt spid="19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6" dur="600" fill="hold"/>
                                        <p:tgtEl>
                                          <p:spTgt spid="20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10000" decel="9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04167E-6 4.81481E-6 L 0.88476 -1.56968 " pathEditMode="relative" rAng="0" ptsTypes="AA">
                                      <p:cBhvr>
                                        <p:cTn id="101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32" y="-7849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10000" decel="9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54167E-6 -2.22222E-6 L 0.88477 -1.56967 " pathEditMode="relative" rAng="0" ptsTypes="AA">
                                      <p:cBhvr>
                                        <p:cTn id="103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32" y="-7849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10000" decel="9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375E-6 2.96296E-6 L -0.92942 -1.65764 " pathEditMode="relative" rAng="0" ptsTypes="AA">
                                      <p:cBhvr>
                                        <p:cTn id="105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71" y="-8289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10000" decel="9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3.7037E-7 L -0.92943 -1.65764 " pathEditMode="relative" rAng="0" ptsTypes="AA">
                                      <p:cBhvr>
                                        <p:cTn id="10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71" y="-8289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10000" decel="9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95833E-6 1.48148E-6 L -0.45703 -0.81505 " pathEditMode="relative" rAng="0" ptsTypes="AA">
                                      <p:cBhvr>
                                        <p:cTn id="109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52" y="-4076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accel="4000" decel="96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0833E-6 -1.85185E-6 L 0.00989 -1.85185E-6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3" presetClass="path" presetSubtype="0" accel="4000" decel="96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375E-6 -1.85185E-6 L 0.00989 -1.85185E-6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3" presetClass="path" presetSubtype="0" accel="4000" decel="96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75E-6 -1.85185E-6 L 0.0099 -1.85185E-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3" presetClass="path" presetSubtype="0" accel="4000" decel="96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2.77556E-17 L 0.0099 2.77556E-17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3" presetClass="path" presetSubtype="0" accel="4000" decel="96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2.77556E-17 L 0.0099 2.77556E-17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3" presetClass="path" presetSubtype="0" accel="4000" decel="96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7 2.77556E-17 L 0.0099 2.77556E-17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3" presetClass="path" presetSubtype="0" accel="4000" decel="96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04167E-6 -4.44444E-6 L 0.0099 -4.44444E-6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3" presetClass="path" presetSubtype="0" accel="4000" decel="96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-4.44444E-6 L 0.00989 -4.44444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9" grpId="0" animBg="1"/>
      <p:bldP spid="39" grpId="1" animBg="1"/>
      <p:bldP spid="38" grpId="0" animBg="1"/>
      <p:bldP spid="38" grpId="1" animBg="1"/>
      <p:bldP spid="19" grpId="0" animBg="1"/>
      <p:bldP spid="19" grpId="1" animBg="1"/>
      <p:bldP spid="19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6" grpId="0" animBg="1"/>
      <p:bldP spid="26" grpId="1" animBg="1"/>
      <p:bldP spid="7" grpId="0"/>
      <p:bldP spid="27" grpId="0" animBg="1"/>
      <p:bldP spid="27" grpId="1" animBg="1"/>
      <p:bldP spid="29" grpId="0" animBg="1"/>
      <p:bldP spid="29" grpId="1" animBg="1"/>
      <p:bldP spid="36" grpId="0" animBg="1"/>
      <p:bldP spid="36" grpId="1" animBg="1"/>
      <p:bldP spid="37" grpId="0" animBg="1"/>
      <p:bldP spid="37" grpId="1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8487324F-20CC-4A21-ADE8-AC3A5C01AB65}"/>
              </a:ext>
            </a:extLst>
          </p:cNvPr>
          <p:cNvSpPr/>
          <p:nvPr/>
        </p:nvSpPr>
        <p:spPr>
          <a:xfrm>
            <a:off x="0" y="-13944"/>
            <a:ext cx="12192000" cy="6871944"/>
          </a:xfrm>
          <a:prstGeom prst="rect">
            <a:avLst/>
          </a:prstGeom>
          <a:gradFill flip="none" rotWithShape="1">
            <a:gsLst>
              <a:gs pos="28000">
                <a:srgbClr val="616372"/>
              </a:gs>
              <a:gs pos="76000">
                <a:srgbClr val="171717"/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05" name="楕円 1004">
            <a:extLst>
              <a:ext uri="{FF2B5EF4-FFF2-40B4-BE49-F238E27FC236}">
                <a16:creationId xmlns:a16="http://schemas.microsoft.com/office/drawing/2014/main" id="{1CE6B5F7-0C75-4569-BAAF-CE3FCC709B66}"/>
              </a:ext>
            </a:extLst>
          </p:cNvPr>
          <p:cNvSpPr>
            <a:spLocks noChangeAspect="1"/>
          </p:cNvSpPr>
          <p:nvPr/>
        </p:nvSpPr>
        <p:spPr>
          <a:xfrm>
            <a:off x="5581510" y="3779932"/>
            <a:ext cx="811118" cy="811118"/>
          </a:xfrm>
          <a:prstGeom prst="ellipse">
            <a:avLst/>
          </a:prstGeom>
          <a:gradFill>
            <a:gsLst>
              <a:gs pos="18000">
                <a:srgbClr val="CD5BAC"/>
              </a:gs>
              <a:gs pos="83000">
                <a:srgbClr val="3FD7AF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19" name="図 1818">
            <a:extLst>
              <a:ext uri="{FF2B5EF4-FFF2-40B4-BE49-F238E27FC236}">
                <a16:creationId xmlns:a16="http://schemas.microsoft.com/office/drawing/2014/main" id="{4FEE9AB6-3351-4B61-ACB0-E493C865E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230" y="1619380"/>
            <a:ext cx="4088409" cy="4088409"/>
          </a:xfrm>
          <a:prstGeom prst="rect">
            <a:avLst/>
          </a:prstGeom>
        </p:spPr>
      </p:pic>
      <p:pic>
        <p:nvPicPr>
          <p:cNvPr id="3548" name="図 3547">
            <a:extLst>
              <a:ext uri="{FF2B5EF4-FFF2-40B4-BE49-F238E27FC236}">
                <a16:creationId xmlns:a16="http://schemas.microsoft.com/office/drawing/2014/main" id="{0FE0ABCF-7E0B-45C8-BF07-63984784E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9283">
            <a:off x="3915486" y="1616636"/>
            <a:ext cx="4093896" cy="4093896"/>
          </a:xfrm>
          <a:prstGeom prst="rect">
            <a:avLst/>
          </a:prstGeom>
        </p:spPr>
      </p:pic>
      <p:grpSp>
        <p:nvGrpSpPr>
          <p:cNvPr id="979" name="グループ化 978">
            <a:extLst>
              <a:ext uri="{FF2B5EF4-FFF2-40B4-BE49-F238E27FC236}">
                <a16:creationId xmlns:a16="http://schemas.microsoft.com/office/drawing/2014/main" id="{1A37B8D8-A09D-4AF0-8082-064472DA8E1F}"/>
              </a:ext>
            </a:extLst>
          </p:cNvPr>
          <p:cNvGrpSpPr>
            <a:grpSpLocks noChangeAspect="1"/>
          </p:cNvGrpSpPr>
          <p:nvPr/>
        </p:nvGrpSpPr>
        <p:grpSpPr>
          <a:xfrm>
            <a:off x="6005522" y="6247429"/>
            <a:ext cx="180000" cy="180000"/>
            <a:chOff x="8900029" y="2379601"/>
            <a:chExt cx="116363" cy="116363"/>
          </a:xfrm>
        </p:grpSpPr>
        <p:sp>
          <p:nvSpPr>
            <p:cNvPr id="980" name="c">
              <a:extLst>
                <a:ext uri="{FF2B5EF4-FFF2-40B4-BE49-F238E27FC236}">
                  <a16:creationId xmlns:a16="http://schemas.microsoft.com/office/drawing/2014/main" id="{E8EAB7A6-B920-4BE3-B3B8-0559FE236092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1" name="c">
              <a:extLst>
                <a:ext uri="{FF2B5EF4-FFF2-40B4-BE49-F238E27FC236}">
                  <a16:creationId xmlns:a16="http://schemas.microsoft.com/office/drawing/2014/main" id="{59CBF776-5DCF-446F-B507-EF027A43804D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6" name="グループ化 935">
            <a:extLst>
              <a:ext uri="{FF2B5EF4-FFF2-40B4-BE49-F238E27FC236}">
                <a16:creationId xmlns:a16="http://schemas.microsoft.com/office/drawing/2014/main" id="{C63298BC-A082-457D-9CC3-73DFF0138906}"/>
              </a:ext>
            </a:extLst>
          </p:cNvPr>
          <p:cNvGrpSpPr/>
          <p:nvPr/>
        </p:nvGrpSpPr>
        <p:grpSpPr>
          <a:xfrm>
            <a:off x="8375373" y="4517879"/>
            <a:ext cx="4484751" cy="2094501"/>
            <a:chOff x="8710393" y="4608221"/>
            <a:chExt cx="4484751" cy="2094501"/>
          </a:xfrm>
        </p:grpSpPr>
        <p:sp>
          <p:nvSpPr>
            <p:cNvPr id="922" name="c">
              <a:extLst>
                <a:ext uri="{FF2B5EF4-FFF2-40B4-BE49-F238E27FC236}">
                  <a16:creationId xmlns:a16="http://schemas.microsoft.com/office/drawing/2014/main" id="{03E1DF71-46E2-4F57-B431-51FC7ACC5F78}"/>
                </a:ext>
              </a:extLst>
            </p:cNvPr>
            <p:cNvSpPr/>
            <p:nvPr/>
          </p:nvSpPr>
          <p:spPr>
            <a:xfrm>
              <a:off x="8740003" y="463783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923" name="b">
              <a:extLst>
                <a:ext uri="{FF2B5EF4-FFF2-40B4-BE49-F238E27FC236}">
                  <a16:creationId xmlns:a16="http://schemas.microsoft.com/office/drawing/2014/main" id="{C71C2192-1709-4707-99A9-1BA9CD931704}"/>
                </a:ext>
              </a:extLst>
            </p:cNvPr>
            <p:cNvCxnSpPr>
              <a:cxnSpLocks/>
              <a:stCxn id="922" idx="5"/>
            </p:cNvCxnSpPr>
            <p:nvPr/>
          </p:nvCxnSpPr>
          <p:spPr>
            <a:xfrm>
              <a:off x="8788778" y="4686606"/>
              <a:ext cx="4406366" cy="20161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0" name="c">
              <a:extLst>
                <a:ext uri="{FF2B5EF4-FFF2-40B4-BE49-F238E27FC236}">
                  <a16:creationId xmlns:a16="http://schemas.microsoft.com/office/drawing/2014/main" id="{02EFAB40-595F-45EA-AF84-9DD583B933C9}"/>
                </a:ext>
              </a:extLst>
            </p:cNvPr>
            <p:cNvSpPr/>
            <p:nvPr/>
          </p:nvSpPr>
          <p:spPr>
            <a:xfrm>
              <a:off x="8710393" y="460822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9" name="グループ化 928">
            <a:extLst>
              <a:ext uri="{FF2B5EF4-FFF2-40B4-BE49-F238E27FC236}">
                <a16:creationId xmlns:a16="http://schemas.microsoft.com/office/drawing/2014/main" id="{8ADAAD66-78D1-4B9D-83EC-2D824D85C0BD}"/>
              </a:ext>
            </a:extLst>
          </p:cNvPr>
          <p:cNvGrpSpPr/>
          <p:nvPr/>
        </p:nvGrpSpPr>
        <p:grpSpPr>
          <a:xfrm>
            <a:off x="11010272" y="2351432"/>
            <a:ext cx="219908" cy="219908"/>
            <a:chOff x="8900029" y="2379601"/>
            <a:chExt cx="116363" cy="116363"/>
          </a:xfrm>
        </p:grpSpPr>
        <p:sp>
          <p:nvSpPr>
            <p:cNvPr id="925" name="c">
              <a:extLst>
                <a:ext uri="{FF2B5EF4-FFF2-40B4-BE49-F238E27FC236}">
                  <a16:creationId xmlns:a16="http://schemas.microsoft.com/office/drawing/2014/main" id="{F889F2F0-7EEA-45EB-85A6-4F5A47104FAC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27" name="c">
              <a:extLst>
                <a:ext uri="{FF2B5EF4-FFF2-40B4-BE49-F238E27FC236}">
                  <a16:creationId xmlns:a16="http://schemas.microsoft.com/office/drawing/2014/main" id="{DB4F539E-6A8A-4EFD-82D6-D7C5AED5EBEF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7" name="グループ化 936">
            <a:extLst>
              <a:ext uri="{FF2B5EF4-FFF2-40B4-BE49-F238E27FC236}">
                <a16:creationId xmlns:a16="http://schemas.microsoft.com/office/drawing/2014/main" id="{20C0D3CD-8CF5-42C2-AF86-ECBE95E433E9}"/>
              </a:ext>
            </a:extLst>
          </p:cNvPr>
          <p:cNvGrpSpPr/>
          <p:nvPr/>
        </p:nvGrpSpPr>
        <p:grpSpPr>
          <a:xfrm rot="20662931">
            <a:off x="7687120" y="1350552"/>
            <a:ext cx="7230971" cy="80810"/>
            <a:chOff x="8130949" y="2565000"/>
            <a:chExt cx="7230971" cy="80810"/>
          </a:xfrm>
        </p:grpSpPr>
        <p:grpSp>
          <p:nvGrpSpPr>
            <p:cNvPr id="938" name="グループ化 937">
              <a:extLst>
                <a:ext uri="{FF2B5EF4-FFF2-40B4-BE49-F238E27FC236}">
                  <a16:creationId xmlns:a16="http://schemas.microsoft.com/office/drawing/2014/main" id="{9A18E27E-3F60-4ABE-BAE1-9C8704097B08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940" name="c">
                <a:extLst>
                  <a:ext uri="{FF2B5EF4-FFF2-40B4-BE49-F238E27FC236}">
                    <a16:creationId xmlns:a16="http://schemas.microsoft.com/office/drawing/2014/main" id="{C3291C40-E75F-440C-9A19-08B480D5EE9A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1" name="c">
                <a:extLst>
                  <a:ext uri="{FF2B5EF4-FFF2-40B4-BE49-F238E27FC236}">
                    <a16:creationId xmlns:a16="http://schemas.microsoft.com/office/drawing/2014/main" id="{51065FC7-8CDA-4573-B002-CC566AB29129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39" name="直線コネクタ 938">
              <a:extLst>
                <a:ext uri="{FF2B5EF4-FFF2-40B4-BE49-F238E27FC236}">
                  <a16:creationId xmlns:a16="http://schemas.microsoft.com/office/drawing/2014/main" id="{83359CDC-330B-45E0-9DB8-20BC1EA98FE3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0"/>
                    </a:srgbClr>
                  </a:gs>
                  <a:gs pos="100000">
                    <a:srgbClr val="F5F5EC">
                      <a:alpha val="4800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2" name="グループ化 941">
            <a:extLst>
              <a:ext uri="{FF2B5EF4-FFF2-40B4-BE49-F238E27FC236}">
                <a16:creationId xmlns:a16="http://schemas.microsoft.com/office/drawing/2014/main" id="{E9D30360-1AF2-4ABA-B0DF-05A3B9B2E3A6}"/>
              </a:ext>
            </a:extLst>
          </p:cNvPr>
          <p:cNvGrpSpPr/>
          <p:nvPr/>
        </p:nvGrpSpPr>
        <p:grpSpPr>
          <a:xfrm rot="17751564">
            <a:off x="5077623" y="-2029237"/>
            <a:ext cx="7230971" cy="80810"/>
            <a:chOff x="8130949" y="2565000"/>
            <a:chExt cx="7230971" cy="80810"/>
          </a:xfrm>
        </p:grpSpPr>
        <p:grpSp>
          <p:nvGrpSpPr>
            <p:cNvPr id="943" name="グループ化 942">
              <a:extLst>
                <a:ext uri="{FF2B5EF4-FFF2-40B4-BE49-F238E27FC236}">
                  <a16:creationId xmlns:a16="http://schemas.microsoft.com/office/drawing/2014/main" id="{C6A3C8D7-16EF-4153-ACC1-E1F4A235374D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945" name="c">
                <a:extLst>
                  <a:ext uri="{FF2B5EF4-FFF2-40B4-BE49-F238E27FC236}">
                    <a16:creationId xmlns:a16="http://schemas.microsoft.com/office/drawing/2014/main" id="{CD7950EE-036A-4803-9E15-DC57BB29F417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6" name="c">
                <a:extLst>
                  <a:ext uri="{FF2B5EF4-FFF2-40B4-BE49-F238E27FC236}">
                    <a16:creationId xmlns:a16="http://schemas.microsoft.com/office/drawing/2014/main" id="{CB21FCD7-D85C-4ECF-9DBF-8192A447F9E8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44" name="直線コネクタ 943">
              <a:extLst>
                <a:ext uri="{FF2B5EF4-FFF2-40B4-BE49-F238E27FC236}">
                  <a16:creationId xmlns:a16="http://schemas.microsoft.com/office/drawing/2014/main" id="{BC047736-E302-4F6F-B1A5-5F8E514F9915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100000">
                    <a:srgbClr val="F5F5EC">
                      <a:alpha val="0"/>
                    </a:srgbClr>
                  </a:gs>
                  <a:gs pos="25000">
                    <a:srgbClr val="F5F5EC"/>
                  </a:gs>
                </a:gsLst>
                <a:lin ang="4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7" name="グループ化 946">
            <a:extLst>
              <a:ext uri="{FF2B5EF4-FFF2-40B4-BE49-F238E27FC236}">
                <a16:creationId xmlns:a16="http://schemas.microsoft.com/office/drawing/2014/main" id="{8577074B-CC0A-4B55-90BA-4BE5A84FAFBD}"/>
              </a:ext>
            </a:extLst>
          </p:cNvPr>
          <p:cNvGrpSpPr/>
          <p:nvPr/>
        </p:nvGrpSpPr>
        <p:grpSpPr>
          <a:xfrm rot="16442328">
            <a:off x="2666534" y="-2325157"/>
            <a:ext cx="7230971" cy="80810"/>
            <a:chOff x="8130949" y="2565000"/>
            <a:chExt cx="7230971" cy="80810"/>
          </a:xfrm>
        </p:grpSpPr>
        <p:grpSp>
          <p:nvGrpSpPr>
            <p:cNvPr id="948" name="グループ化 947">
              <a:extLst>
                <a:ext uri="{FF2B5EF4-FFF2-40B4-BE49-F238E27FC236}">
                  <a16:creationId xmlns:a16="http://schemas.microsoft.com/office/drawing/2014/main" id="{6A1B5E8F-5E8A-424D-88D0-AFBD5404CE14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950" name="c">
                <a:extLst>
                  <a:ext uri="{FF2B5EF4-FFF2-40B4-BE49-F238E27FC236}">
                    <a16:creationId xmlns:a16="http://schemas.microsoft.com/office/drawing/2014/main" id="{8C5F444A-8443-4A04-BDF7-DA1D285E251F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1" name="c">
                <a:extLst>
                  <a:ext uri="{FF2B5EF4-FFF2-40B4-BE49-F238E27FC236}">
                    <a16:creationId xmlns:a16="http://schemas.microsoft.com/office/drawing/2014/main" id="{6BBA0407-5DCF-4CE3-AC3C-B510DDEA6F5B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49" name="直線コネクタ 948">
              <a:extLst>
                <a:ext uri="{FF2B5EF4-FFF2-40B4-BE49-F238E27FC236}">
                  <a16:creationId xmlns:a16="http://schemas.microsoft.com/office/drawing/2014/main" id="{0BF4F66E-BDA6-412C-B62B-FBD6388BEE35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9000"/>
                    </a:srgbClr>
                  </a:gs>
                  <a:gs pos="100000">
                    <a:srgbClr val="F5F5E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2" name="グループ化 951">
            <a:extLst>
              <a:ext uri="{FF2B5EF4-FFF2-40B4-BE49-F238E27FC236}">
                <a16:creationId xmlns:a16="http://schemas.microsoft.com/office/drawing/2014/main" id="{F7792798-7A2D-4A7E-8C27-90C734C2D7AA}"/>
              </a:ext>
            </a:extLst>
          </p:cNvPr>
          <p:cNvGrpSpPr/>
          <p:nvPr/>
        </p:nvGrpSpPr>
        <p:grpSpPr>
          <a:xfrm rot="13877851">
            <a:off x="1696" y="-249505"/>
            <a:ext cx="7230971" cy="80810"/>
            <a:chOff x="8130949" y="2565000"/>
            <a:chExt cx="7230971" cy="80810"/>
          </a:xfrm>
        </p:grpSpPr>
        <p:grpSp>
          <p:nvGrpSpPr>
            <p:cNvPr id="953" name="グループ化 952">
              <a:extLst>
                <a:ext uri="{FF2B5EF4-FFF2-40B4-BE49-F238E27FC236}">
                  <a16:creationId xmlns:a16="http://schemas.microsoft.com/office/drawing/2014/main" id="{CEBBB13C-D148-4B94-9695-2C489DB4A09E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955" name="c">
                <a:extLst>
                  <a:ext uri="{FF2B5EF4-FFF2-40B4-BE49-F238E27FC236}">
                    <a16:creationId xmlns:a16="http://schemas.microsoft.com/office/drawing/2014/main" id="{7BA26464-88FA-4ADB-B52D-D4A2BDA0C27A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6" name="c">
                <a:extLst>
                  <a:ext uri="{FF2B5EF4-FFF2-40B4-BE49-F238E27FC236}">
                    <a16:creationId xmlns:a16="http://schemas.microsoft.com/office/drawing/2014/main" id="{F5408E3E-2C4F-473A-8FB7-841C12646C3A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54" name="直線コネクタ 953">
              <a:extLst>
                <a:ext uri="{FF2B5EF4-FFF2-40B4-BE49-F238E27FC236}">
                  <a16:creationId xmlns:a16="http://schemas.microsoft.com/office/drawing/2014/main" id="{98FC4706-F79A-4E80-892A-2D07E4AB0B1B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100000">
                    <a:srgbClr val="F5F5EC"/>
                  </a:gs>
                  <a:gs pos="0">
                    <a:srgbClr val="F5F5EC">
                      <a:alpha val="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7" name="グループ化 956">
            <a:extLst>
              <a:ext uri="{FF2B5EF4-FFF2-40B4-BE49-F238E27FC236}">
                <a16:creationId xmlns:a16="http://schemas.microsoft.com/office/drawing/2014/main" id="{60625F27-B5DD-4503-8938-EC803CB10F38}"/>
              </a:ext>
            </a:extLst>
          </p:cNvPr>
          <p:cNvGrpSpPr/>
          <p:nvPr/>
        </p:nvGrpSpPr>
        <p:grpSpPr>
          <a:xfrm rot="10193114">
            <a:off x="-2014772" y="4151374"/>
            <a:ext cx="7230971" cy="80810"/>
            <a:chOff x="8130949" y="2565000"/>
            <a:chExt cx="7230971" cy="80810"/>
          </a:xfrm>
        </p:grpSpPr>
        <p:grpSp>
          <p:nvGrpSpPr>
            <p:cNvPr id="958" name="グループ化 957">
              <a:extLst>
                <a:ext uri="{FF2B5EF4-FFF2-40B4-BE49-F238E27FC236}">
                  <a16:creationId xmlns:a16="http://schemas.microsoft.com/office/drawing/2014/main" id="{5E4143FE-27AF-4126-B0DF-4EBCFB6CEFD5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960" name="c">
                <a:extLst>
                  <a:ext uri="{FF2B5EF4-FFF2-40B4-BE49-F238E27FC236}">
                    <a16:creationId xmlns:a16="http://schemas.microsoft.com/office/drawing/2014/main" id="{2D2B3286-7F01-4F73-9643-3C6522F4DE2A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1" name="c">
                <a:extLst>
                  <a:ext uri="{FF2B5EF4-FFF2-40B4-BE49-F238E27FC236}">
                    <a16:creationId xmlns:a16="http://schemas.microsoft.com/office/drawing/2014/main" id="{E4EE69FC-DE5F-4062-9D87-34EE12934505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59" name="直線コネクタ 958">
              <a:extLst>
                <a:ext uri="{FF2B5EF4-FFF2-40B4-BE49-F238E27FC236}">
                  <a16:creationId xmlns:a16="http://schemas.microsoft.com/office/drawing/2014/main" id="{31217212-37F6-4EEA-9A66-4885ED597BE3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0"/>
                    </a:srgbClr>
                  </a:gs>
                  <a:gs pos="100000">
                    <a:srgbClr val="F5F5EC">
                      <a:alpha val="58000"/>
                    </a:srgbClr>
                  </a:gs>
                </a:gsLst>
                <a:lin ang="90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2" name="グループ化 961">
            <a:extLst>
              <a:ext uri="{FF2B5EF4-FFF2-40B4-BE49-F238E27FC236}">
                <a16:creationId xmlns:a16="http://schemas.microsoft.com/office/drawing/2014/main" id="{083C4D9E-09E1-45FC-86A8-91F36D3E2FEA}"/>
              </a:ext>
            </a:extLst>
          </p:cNvPr>
          <p:cNvGrpSpPr/>
          <p:nvPr/>
        </p:nvGrpSpPr>
        <p:grpSpPr>
          <a:xfrm rot="12211778">
            <a:off x="-3502108" y="733968"/>
            <a:ext cx="7230971" cy="80810"/>
            <a:chOff x="8130949" y="2565000"/>
            <a:chExt cx="7230971" cy="80810"/>
          </a:xfrm>
        </p:grpSpPr>
        <p:grpSp>
          <p:nvGrpSpPr>
            <p:cNvPr id="963" name="グループ化 962">
              <a:extLst>
                <a:ext uri="{FF2B5EF4-FFF2-40B4-BE49-F238E27FC236}">
                  <a16:creationId xmlns:a16="http://schemas.microsoft.com/office/drawing/2014/main" id="{171E24CD-689B-4FB6-8E09-890CEC306E49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965" name="c">
                <a:extLst>
                  <a:ext uri="{FF2B5EF4-FFF2-40B4-BE49-F238E27FC236}">
                    <a16:creationId xmlns:a16="http://schemas.microsoft.com/office/drawing/2014/main" id="{F2555F49-FAEF-449A-B87F-031F81E4F81D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6" name="c">
                <a:extLst>
                  <a:ext uri="{FF2B5EF4-FFF2-40B4-BE49-F238E27FC236}">
                    <a16:creationId xmlns:a16="http://schemas.microsoft.com/office/drawing/2014/main" id="{19E4D4C7-346C-4D4C-9F00-87E07F2ED486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64" name="直線コネクタ 963">
              <a:extLst>
                <a:ext uri="{FF2B5EF4-FFF2-40B4-BE49-F238E27FC236}">
                  <a16:creationId xmlns:a16="http://schemas.microsoft.com/office/drawing/2014/main" id="{51ED2060-D206-40F0-9F33-CAF77512D1B3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0"/>
                    </a:srgbClr>
                  </a:gs>
                  <a:gs pos="100000">
                    <a:srgbClr val="F5F5EC">
                      <a:alpha val="7600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7" name="グループ化 966">
            <a:extLst>
              <a:ext uri="{FF2B5EF4-FFF2-40B4-BE49-F238E27FC236}">
                <a16:creationId xmlns:a16="http://schemas.microsoft.com/office/drawing/2014/main" id="{BD302442-3D08-4CF3-887F-B2832B323CB7}"/>
              </a:ext>
            </a:extLst>
          </p:cNvPr>
          <p:cNvGrpSpPr/>
          <p:nvPr/>
        </p:nvGrpSpPr>
        <p:grpSpPr>
          <a:xfrm rot="7729077">
            <a:off x="-1405470" y="8404413"/>
            <a:ext cx="7230971" cy="80810"/>
            <a:chOff x="8130949" y="2565000"/>
            <a:chExt cx="7230971" cy="80810"/>
          </a:xfrm>
        </p:grpSpPr>
        <p:grpSp>
          <p:nvGrpSpPr>
            <p:cNvPr id="968" name="グループ化 967">
              <a:extLst>
                <a:ext uri="{FF2B5EF4-FFF2-40B4-BE49-F238E27FC236}">
                  <a16:creationId xmlns:a16="http://schemas.microsoft.com/office/drawing/2014/main" id="{A5662605-33A1-4752-A402-BAA9A21873FE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970" name="c">
                <a:extLst>
                  <a:ext uri="{FF2B5EF4-FFF2-40B4-BE49-F238E27FC236}">
                    <a16:creationId xmlns:a16="http://schemas.microsoft.com/office/drawing/2014/main" id="{24BCE287-A09D-4799-8D8E-05219C1100E2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1" name="c">
                <a:extLst>
                  <a:ext uri="{FF2B5EF4-FFF2-40B4-BE49-F238E27FC236}">
                    <a16:creationId xmlns:a16="http://schemas.microsoft.com/office/drawing/2014/main" id="{328FBB0E-CB0D-4829-AF2A-065847B5F968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69" name="直線コネクタ 968">
              <a:extLst>
                <a:ext uri="{FF2B5EF4-FFF2-40B4-BE49-F238E27FC236}">
                  <a16:creationId xmlns:a16="http://schemas.microsoft.com/office/drawing/2014/main" id="{0F3D1306-E6CA-4C6B-BB3E-38A9E552CE08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100000">
                    <a:srgbClr val="F5F5EC">
                      <a:alpha val="77000"/>
                    </a:srgbClr>
                  </a:gs>
                  <a:gs pos="0">
                    <a:srgbClr val="F5F5EC">
                      <a:alpha val="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2" name="グループ化 971">
            <a:extLst>
              <a:ext uri="{FF2B5EF4-FFF2-40B4-BE49-F238E27FC236}">
                <a16:creationId xmlns:a16="http://schemas.microsoft.com/office/drawing/2014/main" id="{A7E0087E-18B5-4275-8257-BCB63C4E0A6E}"/>
              </a:ext>
            </a:extLst>
          </p:cNvPr>
          <p:cNvGrpSpPr/>
          <p:nvPr/>
        </p:nvGrpSpPr>
        <p:grpSpPr>
          <a:xfrm rot="4348462">
            <a:off x="4649024" y="9856595"/>
            <a:ext cx="7230971" cy="80810"/>
            <a:chOff x="8130949" y="2565000"/>
            <a:chExt cx="7230971" cy="80810"/>
          </a:xfrm>
        </p:grpSpPr>
        <p:grpSp>
          <p:nvGrpSpPr>
            <p:cNvPr id="973" name="グループ化 972">
              <a:extLst>
                <a:ext uri="{FF2B5EF4-FFF2-40B4-BE49-F238E27FC236}">
                  <a16:creationId xmlns:a16="http://schemas.microsoft.com/office/drawing/2014/main" id="{25940966-07EB-4597-BF35-D639CE8886F1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975" name="c">
                <a:extLst>
                  <a:ext uri="{FF2B5EF4-FFF2-40B4-BE49-F238E27FC236}">
                    <a16:creationId xmlns:a16="http://schemas.microsoft.com/office/drawing/2014/main" id="{34A16E41-EFC7-449E-9C44-7611B0FD21FB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6" name="c">
                <a:extLst>
                  <a:ext uri="{FF2B5EF4-FFF2-40B4-BE49-F238E27FC236}">
                    <a16:creationId xmlns:a16="http://schemas.microsoft.com/office/drawing/2014/main" id="{509B3D6B-0FF2-4ACB-8D2C-8CB5941CB44F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74" name="直線コネクタ 973">
              <a:extLst>
                <a:ext uri="{FF2B5EF4-FFF2-40B4-BE49-F238E27FC236}">
                  <a16:creationId xmlns:a16="http://schemas.microsoft.com/office/drawing/2014/main" id="{E72921B7-315A-4604-8D50-295614374C8C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0000"/>
                    </a:srgbClr>
                  </a:gs>
                  <a:gs pos="44000">
                    <a:srgbClr val="F5F5EC">
                      <a:alpha val="0"/>
                    </a:srgbClr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6" name="グループ化 925">
            <a:extLst>
              <a:ext uri="{FF2B5EF4-FFF2-40B4-BE49-F238E27FC236}">
                <a16:creationId xmlns:a16="http://schemas.microsoft.com/office/drawing/2014/main" id="{4C5AAE09-3082-40AF-B662-EB6EA28C379C}"/>
              </a:ext>
            </a:extLst>
          </p:cNvPr>
          <p:cNvGrpSpPr/>
          <p:nvPr/>
        </p:nvGrpSpPr>
        <p:grpSpPr>
          <a:xfrm>
            <a:off x="6937711" y="545668"/>
            <a:ext cx="259229" cy="259229"/>
            <a:chOff x="8900029" y="2379601"/>
            <a:chExt cx="116363" cy="116363"/>
          </a:xfrm>
        </p:grpSpPr>
        <p:sp>
          <p:nvSpPr>
            <p:cNvPr id="928" name="c">
              <a:extLst>
                <a:ext uri="{FF2B5EF4-FFF2-40B4-BE49-F238E27FC236}">
                  <a16:creationId xmlns:a16="http://schemas.microsoft.com/office/drawing/2014/main" id="{DA12DC5E-1FB7-48D1-9989-3EA625BDBC05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31" name="c">
              <a:extLst>
                <a:ext uri="{FF2B5EF4-FFF2-40B4-BE49-F238E27FC236}">
                  <a16:creationId xmlns:a16="http://schemas.microsoft.com/office/drawing/2014/main" id="{D101EFC9-18AB-4DD2-B15E-B16059F6B04D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5" name="グループ化 934">
            <a:extLst>
              <a:ext uri="{FF2B5EF4-FFF2-40B4-BE49-F238E27FC236}">
                <a16:creationId xmlns:a16="http://schemas.microsoft.com/office/drawing/2014/main" id="{ECB93D4A-5245-4621-A1C4-1C70366A5874}"/>
              </a:ext>
            </a:extLst>
          </p:cNvPr>
          <p:cNvGrpSpPr>
            <a:grpSpLocks noChangeAspect="1"/>
          </p:cNvGrpSpPr>
          <p:nvPr/>
        </p:nvGrpSpPr>
        <p:grpSpPr>
          <a:xfrm>
            <a:off x="5418789" y="4723971"/>
            <a:ext cx="180000" cy="180000"/>
            <a:chOff x="8900029" y="2379601"/>
            <a:chExt cx="116363" cy="116363"/>
          </a:xfrm>
        </p:grpSpPr>
        <p:sp>
          <p:nvSpPr>
            <p:cNvPr id="977" name="c">
              <a:extLst>
                <a:ext uri="{FF2B5EF4-FFF2-40B4-BE49-F238E27FC236}">
                  <a16:creationId xmlns:a16="http://schemas.microsoft.com/office/drawing/2014/main" id="{C57E76B8-AEBC-4792-AD25-354492A73CF2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78" name="c">
              <a:extLst>
                <a:ext uri="{FF2B5EF4-FFF2-40B4-BE49-F238E27FC236}">
                  <a16:creationId xmlns:a16="http://schemas.microsoft.com/office/drawing/2014/main" id="{DDB00520-8751-416F-AC2D-4EF8C0B437ED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82" name="楕円 981">
            <a:extLst>
              <a:ext uri="{FF2B5EF4-FFF2-40B4-BE49-F238E27FC236}">
                <a16:creationId xmlns:a16="http://schemas.microsoft.com/office/drawing/2014/main" id="{FF453B0B-5C3F-4306-9541-D612B7B862CB}"/>
              </a:ext>
            </a:extLst>
          </p:cNvPr>
          <p:cNvSpPr/>
          <p:nvPr/>
        </p:nvSpPr>
        <p:spPr>
          <a:xfrm>
            <a:off x="4019550" y="1952625"/>
            <a:ext cx="114300" cy="1143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3" name="楕円 982">
            <a:extLst>
              <a:ext uri="{FF2B5EF4-FFF2-40B4-BE49-F238E27FC236}">
                <a16:creationId xmlns:a16="http://schemas.microsoft.com/office/drawing/2014/main" id="{198B8379-EE98-4229-B3CF-C1D9EA483B16}"/>
              </a:ext>
            </a:extLst>
          </p:cNvPr>
          <p:cNvSpPr/>
          <p:nvPr/>
        </p:nvSpPr>
        <p:spPr>
          <a:xfrm>
            <a:off x="6409328" y="-128244"/>
            <a:ext cx="114300" cy="1143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4" name="楕円 983">
            <a:extLst>
              <a:ext uri="{FF2B5EF4-FFF2-40B4-BE49-F238E27FC236}">
                <a16:creationId xmlns:a16="http://schemas.microsoft.com/office/drawing/2014/main" id="{B5C8CBDA-2E02-4C5F-9053-B88A5845E05E}"/>
              </a:ext>
            </a:extLst>
          </p:cNvPr>
          <p:cNvSpPr/>
          <p:nvPr/>
        </p:nvSpPr>
        <p:spPr>
          <a:xfrm>
            <a:off x="3124259" y="5068114"/>
            <a:ext cx="114300" cy="1143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6" name="楕円 985">
            <a:extLst>
              <a:ext uri="{FF2B5EF4-FFF2-40B4-BE49-F238E27FC236}">
                <a16:creationId xmlns:a16="http://schemas.microsoft.com/office/drawing/2014/main" id="{E8F3724C-A9E4-48BC-BD1B-1EB9710435CC}"/>
              </a:ext>
            </a:extLst>
          </p:cNvPr>
          <p:cNvSpPr/>
          <p:nvPr/>
        </p:nvSpPr>
        <p:spPr>
          <a:xfrm>
            <a:off x="4743450" y="5391150"/>
            <a:ext cx="86400" cy="864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7" name="楕円 986">
            <a:extLst>
              <a:ext uri="{FF2B5EF4-FFF2-40B4-BE49-F238E27FC236}">
                <a16:creationId xmlns:a16="http://schemas.microsoft.com/office/drawing/2014/main" id="{02AE10D9-A73F-4C58-9165-AF52946150D9}"/>
              </a:ext>
            </a:extLst>
          </p:cNvPr>
          <p:cNvSpPr/>
          <p:nvPr/>
        </p:nvSpPr>
        <p:spPr>
          <a:xfrm rot="16355842">
            <a:off x="10018746" y="5059623"/>
            <a:ext cx="114300" cy="1143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8" name="楕円 987">
            <a:extLst>
              <a:ext uri="{FF2B5EF4-FFF2-40B4-BE49-F238E27FC236}">
                <a16:creationId xmlns:a16="http://schemas.microsoft.com/office/drawing/2014/main" id="{643CE9AE-67E2-4713-A233-CEFEC05BB4AD}"/>
              </a:ext>
            </a:extLst>
          </p:cNvPr>
          <p:cNvSpPr/>
          <p:nvPr/>
        </p:nvSpPr>
        <p:spPr>
          <a:xfrm rot="16355842">
            <a:off x="2231922" y="2472287"/>
            <a:ext cx="114300" cy="1143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9" name="楕円 988">
            <a:extLst>
              <a:ext uri="{FF2B5EF4-FFF2-40B4-BE49-F238E27FC236}">
                <a16:creationId xmlns:a16="http://schemas.microsoft.com/office/drawing/2014/main" id="{8DDA6968-1250-45DE-88AC-29B0F493F93C}"/>
              </a:ext>
            </a:extLst>
          </p:cNvPr>
          <p:cNvSpPr/>
          <p:nvPr/>
        </p:nvSpPr>
        <p:spPr>
          <a:xfrm rot="16355842">
            <a:off x="6755026" y="6034570"/>
            <a:ext cx="114300" cy="1143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0" name="楕円 989">
            <a:extLst>
              <a:ext uri="{FF2B5EF4-FFF2-40B4-BE49-F238E27FC236}">
                <a16:creationId xmlns:a16="http://schemas.microsoft.com/office/drawing/2014/main" id="{852A2CDC-6856-43B1-AB46-060B4D52F111}"/>
              </a:ext>
            </a:extLst>
          </p:cNvPr>
          <p:cNvSpPr/>
          <p:nvPr/>
        </p:nvSpPr>
        <p:spPr>
          <a:xfrm rot="16355842">
            <a:off x="7580828" y="1095877"/>
            <a:ext cx="86400" cy="864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1" name="楕円 990">
            <a:extLst>
              <a:ext uri="{FF2B5EF4-FFF2-40B4-BE49-F238E27FC236}">
                <a16:creationId xmlns:a16="http://schemas.microsoft.com/office/drawing/2014/main" id="{14ED1553-D012-41AF-B099-37B245816EF6}"/>
              </a:ext>
            </a:extLst>
          </p:cNvPr>
          <p:cNvSpPr/>
          <p:nvPr/>
        </p:nvSpPr>
        <p:spPr>
          <a:xfrm rot="16355842">
            <a:off x="9371126" y="4470082"/>
            <a:ext cx="86400" cy="864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2" name="a">
            <a:extLst>
              <a:ext uri="{FF2B5EF4-FFF2-40B4-BE49-F238E27FC236}">
                <a16:creationId xmlns:a16="http://schemas.microsoft.com/office/drawing/2014/main" id="{B68AD818-96E4-4C7A-8CCD-E8819B937ED9}"/>
              </a:ext>
            </a:extLst>
          </p:cNvPr>
          <p:cNvSpPr/>
          <p:nvPr/>
        </p:nvSpPr>
        <p:spPr>
          <a:xfrm>
            <a:off x="8610914" y="830089"/>
            <a:ext cx="184376" cy="184376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3" name="正方形/長方形 992">
            <a:extLst>
              <a:ext uri="{FF2B5EF4-FFF2-40B4-BE49-F238E27FC236}">
                <a16:creationId xmlns:a16="http://schemas.microsoft.com/office/drawing/2014/main" id="{392C1932-BEAE-46EF-B215-E97F07DFC0D0}"/>
              </a:ext>
            </a:extLst>
          </p:cNvPr>
          <p:cNvSpPr/>
          <p:nvPr/>
        </p:nvSpPr>
        <p:spPr>
          <a:xfrm>
            <a:off x="8822985" y="523148"/>
            <a:ext cx="1976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0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FUTURE</a:t>
            </a:r>
            <a:endParaRPr lang="ja-JP" altLang="en-US" sz="40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32C5BA7C-74D7-412A-922A-E3F4930BB632}"/>
              </a:ext>
            </a:extLst>
          </p:cNvPr>
          <p:cNvGrpSpPr/>
          <p:nvPr/>
        </p:nvGrpSpPr>
        <p:grpSpPr>
          <a:xfrm>
            <a:off x="2586415" y="485183"/>
            <a:ext cx="1364002" cy="523220"/>
            <a:chOff x="2586415" y="485183"/>
            <a:chExt cx="1364002" cy="523220"/>
          </a:xfrm>
        </p:grpSpPr>
        <p:sp>
          <p:nvSpPr>
            <p:cNvPr id="994" name="d">
              <a:extLst>
                <a:ext uri="{FF2B5EF4-FFF2-40B4-BE49-F238E27FC236}">
                  <a16:creationId xmlns:a16="http://schemas.microsoft.com/office/drawing/2014/main" id="{265E3026-1179-4182-AC2F-64D04E60109D}"/>
                </a:ext>
              </a:extLst>
            </p:cNvPr>
            <p:cNvSpPr/>
            <p:nvPr/>
          </p:nvSpPr>
          <p:spPr>
            <a:xfrm>
              <a:off x="2586415" y="689136"/>
              <a:ext cx="150607" cy="150607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95" name="正方形/長方形 994">
              <a:extLst>
                <a:ext uri="{FF2B5EF4-FFF2-40B4-BE49-F238E27FC236}">
                  <a16:creationId xmlns:a16="http://schemas.microsoft.com/office/drawing/2014/main" id="{B5C1810D-4DAE-47DC-8116-9A4467E25127}"/>
                </a:ext>
              </a:extLst>
            </p:cNvPr>
            <p:cNvSpPr/>
            <p:nvPr/>
          </p:nvSpPr>
          <p:spPr>
            <a:xfrm>
              <a:off x="2776698" y="485183"/>
              <a:ext cx="11737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5F5EC"/>
                  </a:solidFill>
                  <a:latin typeface="Lintel  3" panose="00000900000000000000" pitchFamily="2" charset="0"/>
                  <a:ea typeface="Lato Black" panose="020F0502020204030203" pitchFamily="34" charset="0"/>
                  <a:cs typeface="Lato Black" panose="020F0502020204030203" pitchFamily="34" charset="0"/>
                </a:rPr>
                <a:t>BRAIN</a:t>
              </a:r>
              <a:endParaRPr lang="ja-JP" altLang="en-US" sz="2800" dirty="0">
                <a:solidFill>
                  <a:srgbClr val="F5F5EC"/>
                </a:solidFill>
                <a:latin typeface="Lintel  3" panose="00000900000000000000" pitchFamily="2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1000" name="直線コネクタ 999">
            <a:extLst>
              <a:ext uri="{FF2B5EF4-FFF2-40B4-BE49-F238E27FC236}">
                <a16:creationId xmlns:a16="http://schemas.microsoft.com/office/drawing/2014/main" id="{02AEE3C7-AD46-4805-BD75-51A83CB88415}"/>
              </a:ext>
            </a:extLst>
          </p:cNvPr>
          <p:cNvCxnSpPr>
            <a:cxnSpLocks/>
            <a:stCxn id="992" idx="2"/>
          </p:cNvCxnSpPr>
          <p:nvPr/>
        </p:nvCxnSpPr>
        <p:spPr>
          <a:xfrm flipH="1">
            <a:off x="5865541" y="922277"/>
            <a:ext cx="2745373" cy="2177762"/>
          </a:xfrm>
          <a:prstGeom prst="line">
            <a:avLst/>
          </a:prstGeom>
          <a:solidFill>
            <a:srgbClr val="171717"/>
          </a:solidFill>
          <a:ln w="12700">
            <a:solidFill>
              <a:srgbClr val="F5F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8" name="楕円 997">
            <a:extLst>
              <a:ext uri="{FF2B5EF4-FFF2-40B4-BE49-F238E27FC236}">
                <a16:creationId xmlns:a16="http://schemas.microsoft.com/office/drawing/2014/main" id="{A20894C7-1EB5-4494-939C-D7842ACB561D}"/>
              </a:ext>
            </a:extLst>
          </p:cNvPr>
          <p:cNvSpPr/>
          <p:nvPr/>
        </p:nvSpPr>
        <p:spPr>
          <a:xfrm>
            <a:off x="2165815" y="-317667"/>
            <a:ext cx="6598435" cy="6598435"/>
          </a:xfrm>
          <a:prstGeom prst="ellipse">
            <a:avLst/>
          </a:prstGeom>
          <a:noFill/>
          <a:ln>
            <a:gradFill>
              <a:gsLst>
                <a:gs pos="9000">
                  <a:srgbClr val="3FD7AF"/>
                </a:gs>
                <a:gs pos="85000">
                  <a:srgbClr val="CD5B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3549" name="グループ化 3548">
            <a:extLst>
              <a:ext uri="{FF2B5EF4-FFF2-40B4-BE49-F238E27FC236}">
                <a16:creationId xmlns:a16="http://schemas.microsoft.com/office/drawing/2014/main" id="{120CEC9D-B5B8-4AAE-856E-62773672007E}"/>
              </a:ext>
            </a:extLst>
          </p:cNvPr>
          <p:cNvGrpSpPr/>
          <p:nvPr/>
        </p:nvGrpSpPr>
        <p:grpSpPr>
          <a:xfrm>
            <a:off x="8409640" y="3557937"/>
            <a:ext cx="2218184" cy="584775"/>
            <a:chOff x="8002295" y="3526901"/>
            <a:chExt cx="2218184" cy="584775"/>
          </a:xfrm>
        </p:grpSpPr>
        <p:sp>
          <p:nvSpPr>
            <p:cNvPr id="3550" name="d">
              <a:extLst>
                <a:ext uri="{FF2B5EF4-FFF2-40B4-BE49-F238E27FC236}">
                  <a16:creationId xmlns:a16="http://schemas.microsoft.com/office/drawing/2014/main" id="{87F76192-C1AC-4B6D-A621-47BFE9C0B83A}"/>
                </a:ext>
              </a:extLst>
            </p:cNvPr>
            <p:cNvSpPr/>
            <p:nvPr/>
          </p:nvSpPr>
          <p:spPr>
            <a:xfrm>
              <a:off x="8002295" y="3761590"/>
              <a:ext cx="150607" cy="150607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51" name="正方形/長方形 3550">
              <a:extLst>
                <a:ext uri="{FF2B5EF4-FFF2-40B4-BE49-F238E27FC236}">
                  <a16:creationId xmlns:a16="http://schemas.microsoft.com/office/drawing/2014/main" id="{DBDDE38A-219A-4100-833F-21C30D8EF9F4}"/>
                </a:ext>
              </a:extLst>
            </p:cNvPr>
            <p:cNvSpPr/>
            <p:nvPr/>
          </p:nvSpPr>
          <p:spPr>
            <a:xfrm>
              <a:off x="8119968" y="3526901"/>
              <a:ext cx="21005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rgbClr val="F5F5EC"/>
                  </a:solidFill>
                  <a:latin typeface="Lintel  3" panose="00000900000000000000" pitchFamily="2" charset="0"/>
                  <a:ea typeface="Lato Black" panose="020F0502020204030203" pitchFamily="34" charset="0"/>
                  <a:cs typeface="Lato Black" panose="020F0502020204030203" pitchFamily="34" charset="0"/>
                </a:rPr>
                <a:t>ANALYSYS</a:t>
              </a:r>
              <a:endParaRPr lang="ja-JP" altLang="en-US" sz="3200" dirty="0">
                <a:solidFill>
                  <a:srgbClr val="F5F5EC"/>
                </a:solidFill>
                <a:latin typeface="Lintel  3" panose="00000900000000000000" pitchFamily="2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3552" name="グループ化 3551">
            <a:extLst>
              <a:ext uri="{FF2B5EF4-FFF2-40B4-BE49-F238E27FC236}">
                <a16:creationId xmlns:a16="http://schemas.microsoft.com/office/drawing/2014/main" id="{1D420857-81C9-42E7-ACC8-B81C3007FDF7}"/>
              </a:ext>
            </a:extLst>
          </p:cNvPr>
          <p:cNvGrpSpPr/>
          <p:nvPr/>
        </p:nvGrpSpPr>
        <p:grpSpPr>
          <a:xfrm rot="10800000">
            <a:off x="-4289049" y="3108020"/>
            <a:ext cx="7230971" cy="80810"/>
            <a:chOff x="8130949" y="2565000"/>
            <a:chExt cx="7230971" cy="80810"/>
          </a:xfrm>
        </p:grpSpPr>
        <p:grpSp>
          <p:nvGrpSpPr>
            <p:cNvPr id="3553" name="グループ化 3552">
              <a:extLst>
                <a:ext uri="{FF2B5EF4-FFF2-40B4-BE49-F238E27FC236}">
                  <a16:creationId xmlns:a16="http://schemas.microsoft.com/office/drawing/2014/main" id="{CC502593-A548-4AF1-A97E-C26A69F3B02E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3555" name="c">
                <a:extLst>
                  <a:ext uri="{FF2B5EF4-FFF2-40B4-BE49-F238E27FC236}">
                    <a16:creationId xmlns:a16="http://schemas.microsoft.com/office/drawing/2014/main" id="{71BE79FE-DC63-449A-9210-6DCBA6F36734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6" name="c">
                <a:extLst>
                  <a:ext uri="{FF2B5EF4-FFF2-40B4-BE49-F238E27FC236}">
                    <a16:creationId xmlns:a16="http://schemas.microsoft.com/office/drawing/2014/main" id="{37A7BB8B-4CEE-4893-9D2D-ED1801413CB5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554" name="直線コネクタ 3553">
              <a:extLst>
                <a:ext uri="{FF2B5EF4-FFF2-40B4-BE49-F238E27FC236}">
                  <a16:creationId xmlns:a16="http://schemas.microsoft.com/office/drawing/2014/main" id="{EFEF9ECB-98E8-4F50-8D09-745266376E22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/>
                  </a:gs>
                  <a:gs pos="100000">
                    <a:srgbClr val="F5F5EC"/>
                  </a:gs>
                </a:gsLst>
                <a:lin ang="90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59" name="楕円 3558">
            <a:extLst>
              <a:ext uri="{FF2B5EF4-FFF2-40B4-BE49-F238E27FC236}">
                <a16:creationId xmlns:a16="http://schemas.microsoft.com/office/drawing/2014/main" id="{44CB9ABB-B266-4A30-AF2A-29919E2EF25E}"/>
              </a:ext>
            </a:extLst>
          </p:cNvPr>
          <p:cNvSpPr/>
          <p:nvPr/>
        </p:nvSpPr>
        <p:spPr>
          <a:xfrm rot="7719362">
            <a:off x="3327277" y="885529"/>
            <a:ext cx="8581852" cy="8581852"/>
          </a:xfrm>
          <a:prstGeom prst="ellipse">
            <a:avLst/>
          </a:prstGeom>
          <a:noFill/>
          <a:ln>
            <a:gradFill>
              <a:gsLst>
                <a:gs pos="9000">
                  <a:srgbClr val="3FD7AF"/>
                </a:gs>
                <a:gs pos="85000">
                  <a:srgbClr val="CD5B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60" name="楕円 3559">
            <a:extLst>
              <a:ext uri="{FF2B5EF4-FFF2-40B4-BE49-F238E27FC236}">
                <a16:creationId xmlns:a16="http://schemas.microsoft.com/office/drawing/2014/main" id="{8CA185A5-C4FA-442B-9B74-D0ADA3E78158}"/>
              </a:ext>
            </a:extLst>
          </p:cNvPr>
          <p:cNvSpPr/>
          <p:nvPr/>
        </p:nvSpPr>
        <p:spPr>
          <a:xfrm rot="17104606">
            <a:off x="-101200" y="-1966787"/>
            <a:ext cx="10414223" cy="10414223"/>
          </a:xfrm>
          <a:prstGeom prst="ellipse">
            <a:avLst/>
          </a:prstGeom>
          <a:noFill/>
          <a:ln>
            <a:gradFill>
              <a:gsLst>
                <a:gs pos="9000">
                  <a:srgbClr val="3FD7AF"/>
                </a:gs>
                <a:gs pos="85000">
                  <a:srgbClr val="CD5B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3562" name="直線コネクタ 3561">
            <a:extLst>
              <a:ext uri="{FF2B5EF4-FFF2-40B4-BE49-F238E27FC236}">
                <a16:creationId xmlns:a16="http://schemas.microsoft.com/office/drawing/2014/main" id="{F195502E-A9E8-4210-B2E2-1C77C4294F0F}"/>
              </a:ext>
            </a:extLst>
          </p:cNvPr>
          <p:cNvCxnSpPr>
            <a:cxnSpLocks/>
            <a:stCxn id="3550" idx="2"/>
          </p:cNvCxnSpPr>
          <p:nvPr/>
        </p:nvCxnSpPr>
        <p:spPr>
          <a:xfrm flipH="1" flipV="1">
            <a:off x="5847936" y="3240324"/>
            <a:ext cx="2561704" cy="627606"/>
          </a:xfrm>
          <a:prstGeom prst="line">
            <a:avLst/>
          </a:prstGeom>
          <a:solidFill>
            <a:srgbClr val="171717"/>
          </a:solidFill>
          <a:ln w="12700">
            <a:solidFill>
              <a:srgbClr val="F5F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4" name="直線コネクタ 3563">
            <a:extLst>
              <a:ext uri="{FF2B5EF4-FFF2-40B4-BE49-F238E27FC236}">
                <a16:creationId xmlns:a16="http://schemas.microsoft.com/office/drawing/2014/main" id="{AF483C5F-626C-44BE-B566-752F26CE478D}"/>
              </a:ext>
            </a:extLst>
          </p:cNvPr>
          <p:cNvCxnSpPr>
            <a:cxnSpLocks/>
            <a:endCxn id="994" idx="5"/>
          </p:cNvCxnSpPr>
          <p:nvPr/>
        </p:nvCxnSpPr>
        <p:spPr>
          <a:xfrm flipH="1" flipV="1">
            <a:off x="2714966" y="817687"/>
            <a:ext cx="1736082" cy="1763218"/>
          </a:xfrm>
          <a:prstGeom prst="line">
            <a:avLst/>
          </a:prstGeom>
          <a:solidFill>
            <a:srgbClr val="171717"/>
          </a:solidFill>
          <a:ln w="12700">
            <a:solidFill>
              <a:srgbClr val="F5F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172590F-1C5C-4333-AF17-D570BE3ADAA8}"/>
              </a:ext>
            </a:extLst>
          </p:cNvPr>
          <p:cNvGrpSpPr/>
          <p:nvPr/>
        </p:nvGrpSpPr>
        <p:grpSpPr>
          <a:xfrm>
            <a:off x="8024862" y="290211"/>
            <a:ext cx="2738573" cy="1832436"/>
            <a:chOff x="8024862" y="290211"/>
            <a:chExt cx="2738573" cy="1832436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17619A05-E10B-46F2-B9B7-69114A33A00E}"/>
                </a:ext>
              </a:extLst>
            </p:cNvPr>
            <p:cNvGrpSpPr/>
            <p:nvPr/>
          </p:nvGrpSpPr>
          <p:grpSpPr>
            <a:xfrm rot="19612854">
              <a:off x="8024862" y="2041837"/>
              <a:ext cx="80810" cy="80810"/>
              <a:chOff x="7854274" y="3761937"/>
              <a:chExt cx="116363" cy="116363"/>
            </a:xfrm>
          </p:grpSpPr>
          <p:sp>
            <p:nvSpPr>
              <p:cNvPr id="108" name="c">
                <a:extLst>
                  <a:ext uri="{FF2B5EF4-FFF2-40B4-BE49-F238E27FC236}">
                    <a16:creationId xmlns:a16="http://schemas.microsoft.com/office/drawing/2014/main" id="{9434CD20-6C23-40A9-8AC8-DFDF85573C29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c">
                <a:extLst>
                  <a:ext uri="{FF2B5EF4-FFF2-40B4-BE49-F238E27FC236}">
                    <a16:creationId xmlns:a16="http://schemas.microsoft.com/office/drawing/2014/main" id="{F5D779B9-3DAB-4751-8F0E-C9126F22E6B4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34241C53-7860-4CB4-8C48-3A1A2638C9C7}"/>
                </a:ext>
              </a:extLst>
            </p:cNvPr>
            <p:cNvCxnSpPr>
              <a:cxnSpLocks/>
              <a:stCxn id="108" idx="6"/>
              <a:endCxn id="112" idx="3"/>
            </p:cNvCxnSpPr>
            <p:nvPr/>
          </p:nvCxnSpPr>
          <p:spPr>
            <a:xfrm flipV="1">
              <a:off x="8081885" y="472913"/>
              <a:ext cx="2498848" cy="1598489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9000"/>
                    </a:srgbClr>
                  </a:gs>
                  <a:gs pos="100000">
                    <a:srgbClr val="F5F5E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9FF62D5F-C7C9-4F39-A723-C3C483C405FF}"/>
                </a:ext>
              </a:extLst>
            </p:cNvPr>
            <p:cNvGrpSpPr/>
            <p:nvPr/>
          </p:nvGrpSpPr>
          <p:grpSpPr>
            <a:xfrm>
              <a:off x="10492212" y="290211"/>
              <a:ext cx="271223" cy="271223"/>
              <a:chOff x="8900029" y="2379601"/>
              <a:chExt cx="116363" cy="116363"/>
            </a:xfrm>
          </p:grpSpPr>
          <p:sp>
            <p:nvSpPr>
              <p:cNvPr id="112" name="c">
                <a:extLst>
                  <a:ext uri="{FF2B5EF4-FFF2-40B4-BE49-F238E27FC236}">
                    <a16:creationId xmlns:a16="http://schemas.microsoft.com/office/drawing/2014/main" id="{FE908C14-BA31-4B94-8D2D-6DBF03C472A5}"/>
                  </a:ext>
                </a:extLst>
              </p:cNvPr>
              <p:cNvSpPr/>
              <p:nvPr/>
            </p:nvSpPr>
            <p:spPr>
              <a:xfrm>
                <a:off x="8929639" y="2409211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c">
                <a:extLst>
                  <a:ext uri="{FF2B5EF4-FFF2-40B4-BE49-F238E27FC236}">
                    <a16:creationId xmlns:a16="http://schemas.microsoft.com/office/drawing/2014/main" id="{55C2BA32-EDDF-4686-976E-82E8E5C77DF3}"/>
                  </a:ext>
                </a:extLst>
              </p:cNvPr>
              <p:cNvSpPr/>
              <p:nvPr/>
            </p:nvSpPr>
            <p:spPr>
              <a:xfrm>
                <a:off x="8900029" y="2379601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958C5CA5-4DD5-4C12-9C90-6D3109E1FAAE}"/>
              </a:ext>
            </a:extLst>
          </p:cNvPr>
          <p:cNvGrpSpPr/>
          <p:nvPr/>
        </p:nvGrpSpPr>
        <p:grpSpPr>
          <a:xfrm rot="2185261">
            <a:off x="7352445" y="1777326"/>
            <a:ext cx="4157517" cy="2781881"/>
            <a:chOff x="8024862" y="290211"/>
            <a:chExt cx="2738573" cy="1832436"/>
          </a:xfrm>
        </p:grpSpPr>
        <p:grpSp>
          <p:nvGrpSpPr>
            <p:cNvPr id="123" name="グループ化 122">
              <a:extLst>
                <a:ext uri="{FF2B5EF4-FFF2-40B4-BE49-F238E27FC236}">
                  <a16:creationId xmlns:a16="http://schemas.microsoft.com/office/drawing/2014/main" id="{A76ADC17-762E-424C-A137-152506E8D29D}"/>
                </a:ext>
              </a:extLst>
            </p:cNvPr>
            <p:cNvGrpSpPr/>
            <p:nvPr/>
          </p:nvGrpSpPr>
          <p:grpSpPr>
            <a:xfrm rot="19612854">
              <a:off x="8024862" y="2041837"/>
              <a:ext cx="80810" cy="80810"/>
              <a:chOff x="7854274" y="3761937"/>
              <a:chExt cx="116363" cy="116363"/>
            </a:xfrm>
          </p:grpSpPr>
          <p:sp>
            <p:nvSpPr>
              <p:cNvPr id="128" name="c">
                <a:extLst>
                  <a:ext uri="{FF2B5EF4-FFF2-40B4-BE49-F238E27FC236}">
                    <a16:creationId xmlns:a16="http://schemas.microsoft.com/office/drawing/2014/main" id="{BFCD4E77-AEA9-4009-93DF-977F4B65562F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c">
                <a:extLst>
                  <a:ext uri="{FF2B5EF4-FFF2-40B4-BE49-F238E27FC236}">
                    <a16:creationId xmlns:a16="http://schemas.microsoft.com/office/drawing/2014/main" id="{3F57BA73-EF20-4253-8C3D-710898D5A272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877710F2-22E0-4493-A42F-ED1F340E94B4}"/>
                </a:ext>
              </a:extLst>
            </p:cNvPr>
            <p:cNvCxnSpPr>
              <a:cxnSpLocks/>
              <a:stCxn id="128" idx="6"/>
              <a:endCxn id="126" idx="3"/>
            </p:cNvCxnSpPr>
            <p:nvPr/>
          </p:nvCxnSpPr>
          <p:spPr>
            <a:xfrm flipV="1">
              <a:off x="8081885" y="472913"/>
              <a:ext cx="2498848" cy="1598489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9000"/>
                    </a:srgbClr>
                  </a:gs>
                  <a:gs pos="100000">
                    <a:srgbClr val="F5F5E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グループ化 124">
              <a:extLst>
                <a:ext uri="{FF2B5EF4-FFF2-40B4-BE49-F238E27FC236}">
                  <a16:creationId xmlns:a16="http://schemas.microsoft.com/office/drawing/2014/main" id="{9DF8F70D-A704-4AEF-B3B0-21B4FD5EE1BD}"/>
                </a:ext>
              </a:extLst>
            </p:cNvPr>
            <p:cNvGrpSpPr/>
            <p:nvPr/>
          </p:nvGrpSpPr>
          <p:grpSpPr>
            <a:xfrm>
              <a:off x="10492212" y="290211"/>
              <a:ext cx="271223" cy="271223"/>
              <a:chOff x="8900029" y="2379601"/>
              <a:chExt cx="116363" cy="116363"/>
            </a:xfrm>
          </p:grpSpPr>
          <p:sp>
            <p:nvSpPr>
              <p:cNvPr id="126" name="c">
                <a:extLst>
                  <a:ext uri="{FF2B5EF4-FFF2-40B4-BE49-F238E27FC236}">
                    <a16:creationId xmlns:a16="http://schemas.microsoft.com/office/drawing/2014/main" id="{1276A95C-7DD9-4453-82C9-5351820AEE3B}"/>
                  </a:ext>
                </a:extLst>
              </p:cNvPr>
              <p:cNvSpPr/>
              <p:nvPr/>
            </p:nvSpPr>
            <p:spPr>
              <a:xfrm>
                <a:off x="8929641" y="2409209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c">
                <a:extLst>
                  <a:ext uri="{FF2B5EF4-FFF2-40B4-BE49-F238E27FC236}">
                    <a16:creationId xmlns:a16="http://schemas.microsoft.com/office/drawing/2014/main" id="{17B8D4E3-E069-4D88-AD29-4E55C5CF63CA}"/>
                  </a:ext>
                </a:extLst>
              </p:cNvPr>
              <p:cNvSpPr/>
              <p:nvPr/>
            </p:nvSpPr>
            <p:spPr>
              <a:xfrm>
                <a:off x="8900029" y="2379601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2D37C258-D9E1-4EE8-A8D9-2EF93B82B4CA}"/>
              </a:ext>
            </a:extLst>
          </p:cNvPr>
          <p:cNvSpPr/>
          <p:nvPr/>
        </p:nvSpPr>
        <p:spPr>
          <a:xfrm>
            <a:off x="7188209" y="543314"/>
            <a:ext cx="869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NETWORK</a:t>
            </a:r>
            <a:endParaRPr lang="ja-JP" altLang="en-US" sz="12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4E9567F1-EF7B-47BA-B68B-5ADE94F2E5B0}"/>
              </a:ext>
            </a:extLst>
          </p:cNvPr>
          <p:cNvSpPr/>
          <p:nvPr/>
        </p:nvSpPr>
        <p:spPr>
          <a:xfrm>
            <a:off x="5596248" y="4681953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SOLUTION</a:t>
            </a:r>
            <a:endParaRPr lang="ja-JP" altLang="en-US" sz="12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C2942DE8-9F99-4EE3-A572-03F73B3136CF}"/>
              </a:ext>
            </a:extLst>
          </p:cNvPr>
          <p:cNvSpPr/>
          <p:nvPr/>
        </p:nvSpPr>
        <p:spPr>
          <a:xfrm>
            <a:off x="3588933" y="2910953"/>
            <a:ext cx="1132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INSTALLATION</a:t>
            </a:r>
            <a:endParaRPr lang="ja-JP" altLang="en-US" sz="12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grpSp>
        <p:nvGrpSpPr>
          <p:cNvPr id="932" name="グループ化 931">
            <a:extLst>
              <a:ext uri="{FF2B5EF4-FFF2-40B4-BE49-F238E27FC236}">
                <a16:creationId xmlns:a16="http://schemas.microsoft.com/office/drawing/2014/main" id="{A134F380-31CB-4FE0-ABDB-501B486E46C7}"/>
              </a:ext>
            </a:extLst>
          </p:cNvPr>
          <p:cNvGrpSpPr>
            <a:grpSpLocks noChangeAspect="1"/>
          </p:cNvGrpSpPr>
          <p:nvPr/>
        </p:nvGrpSpPr>
        <p:grpSpPr>
          <a:xfrm>
            <a:off x="3433622" y="2951282"/>
            <a:ext cx="180000" cy="180000"/>
            <a:chOff x="8900029" y="2379601"/>
            <a:chExt cx="116363" cy="116363"/>
          </a:xfrm>
        </p:grpSpPr>
        <p:sp>
          <p:nvSpPr>
            <p:cNvPr id="933" name="c">
              <a:extLst>
                <a:ext uri="{FF2B5EF4-FFF2-40B4-BE49-F238E27FC236}">
                  <a16:creationId xmlns:a16="http://schemas.microsoft.com/office/drawing/2014/main" id="{A31207BB-A217-4BC3-BEA6-4F2851C0C7CA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34" name="c">
              <a:extLst>
                <a:ext uri="{FF2B5EF4-FFF2-40B4-BE49-F238E27FC236}">
                  <a16:creationId xmlns:a16="http://schemas.microsoft.com/office/drawing/2014/main" id="{A503BCDA-0708-47BB-B0CD-6531C2E7B451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4" name="楕円 113">
            <a:extLst>
              <a:ext uri="{FF2B5EF4-FFF2-40B4-BE49-F238E27FC236}">
                <a16:creationId xmlns:a16="http://schemas.microsoft.com/office/drawing/2014/main" id="{0A4B18B5-7E06-4B6D-B625-A2F63DDFD1BC}"/>
              </a:ext>
            </a:extLst>
          </p:cNvPr>
          <p:cNvSpPr>
            <a:spLocks noChangeAspect="1"/>
          </p:cNvSpPr>
          <p:nvPr/>
        </p:nvSpPr>
        <p:spPr>
          <a:xfrm rot="10800000">
            <a:off x="5367527" y="2450386"/>
            <a:ext cx="1641730" cy="1641730"/>
          </a:xfrm>
          <a:prstGeom prst="ellipse">
            <a:avLst/>
          </a:prstGeom>
          <a:noFill/>
          <a:ln w="12700">
            <a:gradFill>
              <a:gsLst>
                <a:gs pos="0">
                  <a:srgbClr val="C85AA8"/>
                </a:gs>
                <a:gs pos="100000">
                  <a:srgbClr val="52C6A8"/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1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Tm="0">
        <p:push/>
      </p:transition>
    </mc:Choice>
    <mc:Fallback xmlns="">
      <p:transition advTm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" fill="hold"/>
                                        <p:tgtEl>
                                          <p:spTgt spid="35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00" fill="hold"/>
                                        <p:tgtEl>
                                          <p:spTgt spid="18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1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75E-6 -0.0007 L 4.375E-6 -0.00047 C 0.01575 -0.02825 -0.00196 0.00115 0.02018 -0.02894 L 0.03867 -0.05371 L 0.05156 -0.0713 C 0.07461 -0.10301 0.04895 -0.06968 0.07369 -0.10116 C 0.075 -0.10301 0.09166 -0.12431 0.0944 -0.12825 L 0.10833 -0.14931 C 0.10963 -0.15116 0.11263 -0.1544 0.11263 -0.15417 C 0.11328 -0.15695 0.11367 -0.15857 0.11458 -0.16042 C 0.11679 -0.16436 0.11953 -0.1676 0.12083 -0.172 C 0.12174 -0.17362 0.12226 -0.1757 0.12317 -0.17801 C 0.12526 -0.18125 0.12799 -0.1845 0.12942 -0.18866 C 0.13203 -0.19491 0.13307 -0.19792 0.13619 -0.20417 C 0.13841 -0.20857 0.14153 -0.21274 0.14336 -0.21713 C 0.14648 -0.22477 0.14466 -0.222 0.14869 -0.22755 C 0.14961 -0.2294 0.15013 -0.23079 0.15104 -0.23264 C 0.15195 -0.23496 0.15442 -0.23542 0.15442 -0.23843 C 0.15442 -0.24121 0.15234 -0.24167 0.15104 -0.24237 C 0.14778 -0.24352 0.14466 -0.24306 0.14153 -0.24422 C 0.13971 -0.24445 0.13789 -0.24561 0.13619 -0.24607 C 0.13476 -0.24676 0.13385 -0.24769 0.13294 -0.24792 C 0.12942 -0.24885 0.12578 -0.24931 0.12226 -0.25024 C 0.11145 -0.25649 0.12812 -0.24676 0.11458 -0.25348 C 0.10924 -0.25649 0.10872 -0.25788 0.10377 -0.2595 C 0.10156 -0.26042 0.09974 -0.26042 0.09752 -0.26112 C 0.09609 -0.26204 0.09479 -0.2625 0.09296 -0.26366 C 0.08854 -0.26528 0.0858 -0.26551 0.08138 -0.26667 C 0.08046 -0.26737 0.07942 -0.26852 0.07812 -0.26875 C 0.07682 -0.26968 0.07539 -0.26968 0.07369 -0.27107 C 0.07187 -0.27153 0.07044 -0.27385 0.06862 -0.27454 C 0.06549 -0.27616 0.06197 -0.27755 0.05885 -0.27848 C 0.05299 -0.28033 0.04752 -0.28033 0.04179 -0.28218 L 0.02682 -0.28658 C 0.02109 -0.28658 0.01523 -0.28658 0.00976 -0.28774 L -0.01081 -0.2919 C -0.01446 -0.29237 -0.01797 -0.2926 -0.02162 -0.29399 C -0.02435 -0.29422 -0.02709 -0.29538 -0.03021 -0.29538 C -0.04011 -0.29653 -0.04987 -0.29653 -0.0599 -0.29723 C -0.06654 -0.29885 -0.07383 -0.30163 -0.08047 -0.30163 C -0.08425 -0.30163 -0.08816 -0.3 -0.09219 -0.29977 C -0.09532 -0.27755 -0.09089 -0.3044 -0.09532 -0.28658 C -0.09948 -0.26852 -0.0931 -0.28658 -0.09844 -0.27269 C -0.09896 -0.26968 -0.09935 -0.26667 -0.09987 -0.26366 C -0.09987 -0.2625 -0.10222 -0.24885 -0.103 -0.24607 C -0.10313 -0.24422 -0.10391 -0.2426 -0.10391 -0.24028 C -0.10717 -0.21644 -0.103 -0.24607 -0.10612 -0.22755 C -0.10651 -0.22454 -0.10664 -0.222 -0.10704 -0.21968 C -0.10743 -0.21713 -0.10795 -0.21551 -0.10834 -0.21413 C -0.11146 -0.19352 -0.10625 -0.22176 -0.11146 -0.19468 C -0.11198 -0.19306 -0.11211 -0.19098 -0.11237 -0.18866 C -0.11342 -0.17709 -0.1142 -0.17061 -0.11472 -0.15857 C -0.11511 -0.14954 -0.11524 -0.14075 -0.11563 -0.13172 C -0.11641 -0.11945 -0.11706 -0.10764 -0.11784 -0.09561 C -0.11823 -0.08982 -0.11914 -0.07894 -0.11914 -0.07871 C -0.11928 -0.06505 -0.11967 -0.05186 -0.12006 -0.0382 C -0.12045 -0.02477 -0.12136 -0.00672 -0.12201 0.00717 C -0.12188 0.02754 -0.12227 0.04745 -0.12097 0.06828 C -0.12097 0.07037 -0.12006 0.06412 -0.11914 0.0625 C -0.11823 0.06111 -0.11693 0.05972 -0.11563 0.05833 C -0.11055 0.05046 -0.1142 0.05347 -0.10834 0.04328 C -0.09401 0.01759 -0.11641 0.06388 -0.09844 0.028 C -0.09727 0.02569 -0.09662 0.02268 -0.09532 0.02037 C -0.09401 0.01805 -0.09219 0.01712 -0.09128 0.01435 C -0.07865 -0.00973 -0.08998 0.00694 -0.08047 -0.00649 C -0.07826 -0.01274 -0.07605 -0.01875 -0.07383 -0.025 C -0.07253 -0.02894 -0.0711 -0.03264 -0.06967 -0.03681 C -0.06836 -0.04051 -0.06667 -0.04422 -0.06524 -0.04815 C -0.06433 -0.05163 -0.06342 -0.05463 -0.06211 -0.05788 C -0.06068 -0.06158 -0.05938 -0.06505 -0.05808 -0.06922 C -0.05586 -0.07431 -0.05443 -0.08056 -0.05261 -0.08635 C -0.05079 -0.09075 -0.0487 -0.09514 -0.04727 -0.09954 C -0.04636 -0.10186 -0.04584 -0.10463 -0.04493 -0.10741 C -0.04323 -0.11227 -0.0405 -0.1169 -0.03868 -0.12246 C -0.03594 -0.1294 -0.03425 -0.13704 -0.03099 -0.14352 C -0.01485 -0.17663 -0.03425 -0.13588 -0.01941 -0.172 C -0.01849 -0.17385 -0.01706 -0.17524 -0.01628 -0.17801 C -0.01355 -0.18426 -0.01133 -0.19167 -0.0086 -0.19838 C -0.0073 -0.20232 -0.00586 -0.20625 -0.00417 -0.20996 C -0.00365 -0.21181 -0.00274 -0.21366 -0.00235 -0.21551 C -0.00105 -0.22176 -0.00013 -0.22755 0.00117 -0.23264 C 0.00312 -0.24144 0.00403 -0.24422 0.00533 -0.25163 C 0.00612 -0.25649 0.00677 -0.26042 0.00755 -0.26551 C 0.00794 -0.26667 0.00807 -0.26875 0.00846 -0.27107 C 0.00937 -0.27454 0.0108 -0.27755 0.01158 -0.28033 C 0.0125 -0.28357 0.01302 -0.28658 0.01393 -0.28959 C 0.01432 -0.2919 0.01432 -0.29399 0.0151 -0.29538 C 0.01601 -0.29838 0.01705 -0.30209 0.01796 -0.30487 C 0.02369 -0.31968 0.01914 -0.30649 0.02474 -0.31829 C 0.02552 -0.32014 0.02604 -0.32223 0.02682 -0.32385 C 0.02812 -0.32709 0.02968 -0.32917 0.03099 -0.33149 C 0.03307 -0.33588 0.03463 -0.33936 0.03632 -0.34329 C 0.03724 -0.34514 0.03867 -0.34653 0.03958 -0.34885 C 0.0427 -0.35579 0.04362 -0.3588 0.04713 -0.36436 C 0.04804 -0.36598 0.04934 -0.36644 0.05026 -0.3676 C 0.05117 -0.36968 0.05169 -0.372 0.0526 -0.37385 C 0.05924 -0.3882 0.0526 -0.37038 0.05794 -0.3845 C 0.05481 -0.35139 0.05612 -0.37315 0.05468 -0.33936 C 0.05351 -0.31968 0.05468 -0.32593 0.0526 -0.31459 C 0.05208 -0.30857 0.05169 -0.30186 0.05156 -0.29538 C 0.05078 -0.2875 0.05078 -0.27848 0.05026 -0.27107 C 0.05026 -0.26667 0.04934 -0.26366 0.04934 -0.2595 C 0.04895 -0.25209 0.04882 -0.24584 0.04804 -0.23843 C 0.04804 -0.23565 0.04752 -0.23357 0.04713 -0.23079 C 0.04583 -0.22061 0.04401 -0.2007 0.04401 -0.20024 C 0.04309 -0.15718 0.04179 -0.12524 0.04401 -0.08195 C 0.04531 -0.05417 0.04583 -0.05371 0.04934 -0.03519 C 0.04974 -0.03056 0.04974 -0.02616 0.05026 -0.02176 C 0.05299 -0.00487 0.06093 0.02939 0.06419 0.04513 C 0.06549 0.05046 0.06653 0.05509 0.06744 0.06087 C 0.06783 0.0625 0.06822 0.06412 0.06862 0.06574 C 0.06914 0.07037 0.06966 0.07476 0.07083 0.07916 C 0.07903 0.12152 0.06822 0.06134 0.07721 0.10787 C 0.07812 0.11458 0.07903 0.12106 0.08046 0.12731 C 0.08086 0.13032 0.08177 0.13333 0.08255 0.13634 C 0.08359 0.14236 0.08489 0.14814 0.0858 0.15393 C 0.08632 0.15879 0.08671 0.16365 0.08763 0.16921 C 0.08841 0.17152 0.08945 0.17384 0.08984 0.17708 C 0.09114 0.18148 0.0901 0.17407 0.0914 0.17893 C 0.09257 0.18055 0.09661 0.1875 0.09752 0.18611 C 0.097 0.18449 0.097 0.18171 0.09648 0.18009 C 0.09427 0.17407 0.09349 0.175 0.08984 0.17245 C 0.08893 0.17152 0.08802 0.16967 0.08671 0.16921 C 0.0858 0.16805 0.0845 0.16828 0.08359 0.16712 C 0.08125 0.16342 0.07903 0.15949 0.07721 0.15578 L 0.06966 0.14236 C 0.06744 0.13009 0.07005 0.14236 0.06197 0.12546 C 0.05872 0.11805 0.05572 0.10995 0.0526 0.10231 C 0.05156 0.1 0.04987 0.09745 0.04934 0.09444 C 0.04479 0.07453 0.05026 0.09583 0.03958 0.06828 C 0.03593 0.05879 0.03411 0.04745 0.03007 0.03958 C 0.02734 0.03425 0.02474 0.02939 0.02239 0.0243 C 0.01927 0.01712 0.01692 0.00856 0.01393 0.00115 C 0.01302 -0.00116 0.01158 -0.00371 0.0108 -0.00649 C 0.00937 -0.0095 0.00885 -0.01274 0.00755 -0.01575 C 0.00351 -0.02477 -0.00196 -0.03218 -0.00547 -0.0426 C -0.00638 -0.04561 -0.0073 -0.04885 -0.0086 -0.05186 C -0.01172 -0.06019 -0.01316 -0.06227 -0.01706 -0.06922 C -0.02266 -0.09399 -0.01576 -0.06829 -0.02253 -0.08195 C -0.02344 -0.08496 -0.02383 -0.08797 -0.02474 -0.08982 C -0.02657 -0.09561 -0.02878 -0.10139 -0.03099 -0.10741 C -0.03243 -0.11019 -0.03425 -0.11343 -0.03555 -0.11644 C -0.03646 -0.11922 -0.03659 -0.12223 -0.03737 -0.12408 C -0.03868 -0.12709 -0.03972 -0.13033 -0.04063 -0.13357 C -0.04141 -0.13565 -0.04141 -0.13774 -0.0418 -0.13936 C -0.04414 -0.1463 -0.04948 -0.15857 -0.04948 -0.15834 C -0.05144 -0.17061 -0.04948 -0.16135 -0.05678 -0.17801 C -0.06381 -0.19329 -0.05131 -0.16922 -0.06433 -0.19306 C -0.06654 -0.20533 -0.06342 -0.1926 -0.06849 -0.20232 C -0.08047 -0.22547 -0.07149 -0.21436 -0.07917 -0.22338 C -0.0806 -0.22755 -0.08138 -0.23241 -0.0836 -0.2345 C -0.08503 -0.23681 -0.08646 -0.23843 -0.08776 -0.24028 C -0.09532 -0.25163 -0.08724 -0.24144 -0.09441 -0.25024 C -0.09493 -0.25163 -0.09545 -0.25371 -0.09636 -0.25579 C -0.09727 -0.25764 -0.09896 -0.25788 -0.09987 -0.2595 C -0.10391 -0.26852 -0.09714 -0.2625 -0.10391 -0.26667 C -0.11329 -0.28357 -0.10131 -0.26366 -0.11029 -0.27663 C -0.11146 -0.27825 -0.1125 -0.28033 -0.11381 -0.28218 C -0.11433 -0.28403 -0.11472 -0.28658 -0.11563 -0.28774 C -0.11654 -0.28936 -0.11784 -0.28936 -0.11914 -0.28959 C -0.11928 -0.2919 -0.12097 -0.29468 -0.12006 -0.29538 C -0.11875 -0.29653 -0.11784 -0.2926 -0.11693 -0.2919 C -0.1155 -0.29051 -0.11381 -0.28936 -0.11237 -0.28774 C -0.11055 -0.28658 -0.10886 -0.28403 -0.10704 -0.28218 C -0.10573 -0.28033 -0.1043 -0.2801 -0.103 -0.27848 C -0.10079 -0.27616 -0.09857 -0.27269 -0.09636 -0.27107 C -0.09493 -0.26945 -0.09271 -0.26852 -0.09128 -0.26667 C -0.08946 -0.26551 -0.08829 -0.2625 -0.08685 -0.26112 C -0.08542 -0.25973 -0.08373 -0.2595 -0.08243 -0.25788 C -0.08047 -0.25487 -0.07917 -0.25209 -0.07735 -0.25024 C -0.07331 -0.24422 -0.07422 -0.24746 -0.06967 -0.24028 C -0.06836 -0.23843 -0.06706 -0.23496 -0.06524 -0.23264 C -0.06433 -0.23125 -0.05886 -0.22825 -0.05678 -0.22755 C -0.05495 -0.22454 -0.05352 -0.22176 -0.05131 -0.21968 C -0.04948 -0.21667 -0.04727 -0.21459 -0.04493 -0.21181 C -0.04362 -0.20996 -0.04232 -0.20811 -0.04063 -0.20625 C -0.0392 -0.20394 -0.03698 -0.20255 -0.03555 -0.2007 C -0.03425 -0.19885 -0.03334 -0.1963 -0.03204 -0.19468 C -0.03073 -0.19329 -0.0293 -0.1926 -0.02787 -0.19051 C -0.01797 -0.17963 -0.0293 -0.19051 -0.01941 -0.17801 C -0.01797 -0.1757 -0.01628 -0.17524 -0.01498 -0.17362 C -0.00456 -0.16181 -0.01628 -0.17385 -0.00769 -0.16227 C -0.00586 -0.16019 -0.00378 -0.15857 -0.00235 -0.15695 C -0.00053 -0.1551 0.00039 -0.15255 0.00221 -0.15116 C 0.00716 -0.14538 0.00351 -0.15278 0.00846 -0.14491 L 0.01614 -0.13172 L 0.01614 -0.13149 " pathEditMode="relative" rAng="0" ptsTypes="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7" dur="16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986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44" dur="8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3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49" dur="300" fill="hold"/>
                                        <p:tgtEl>
                                          <p:spTgt spid="1005"/>
                                        </p:tgtEl>
                                      </p:cBhvr>
                                      <p:by x="1200000" y="12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51" dur="1900" fill="hold"/>
                                        <p:tgtEl>
                                          <p:spTgt spid="3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19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7 4.44444E-6 L -0.01393 0.0004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1393 0.000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12000" decel="8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03386 0.02662 " pathEditMode="relative" rAng="0" ptsTypes="AA">
                                      <p:cBhvr>
                                        <p:cTn id="62" dur="4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31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12000" decel="8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58333E-6 4.07407E-6 L 0.01459 0.03356 " pathEditMode="relative" rAng="0" ptsTypes="AA">
                                      <p:cBhvr>
                                        <p:cTn id="67" dur="4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169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12000" decel="88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1.48148E-6 L 0.00286 0.06065 " pathEditMode="relative" rAng="0" ptsTypes="AA">
                                      <p:cBhvr>
                                        <p:cTn id="72" dur="4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12000" decel="8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966 0.07269 " pathEditMode="relative" rAng="0" ptsTypes="AA">
                                      <p:cBhvr>
                                        <p:cTn id="77" dur="4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363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accel="12000" decel="88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2.22222E-6 L -0.04388 0.0206 " pathEditMode="relative" rAng="0" ptsTypes="AA">
                                      <p:cBhvr>
                                        <p:cTn id="82" dur="4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101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12000" decel="8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58333E-6 4.44444E-6 L -0.01132 -0.06644 " pathEditMode="relative" rAng="0" ptsTypes="AA">
                                      <p:cBhvr>
                                        <p:cTn id="93" dur="40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333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12000" decel="8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4219 -0.01435 " pathEditMode="relative" rAng="0" ptsTypes="AA">
                                      <p:cBhvr>
                                        <p:cTn id="98" dur="4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71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12000" decel="88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443 -0.00509 L 0.03151 -0.06968 " pathEditMode="relative" rAng="0" ptsTypes="AA">
                                      <p:cBhvr>
                                        <p:cTn id="103" dur="4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324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800" fill="hold"/>
                                        <p:tgtEl>
                                          <p:spTgt spid="9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7" dur="800" fill="hold"/>
                                        <p:tgtEl>
                                          <p:spTgt spid="355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"/>
                                        <p:tgtEl>
                                          <p:spTgt spid="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800" fill="hold"/>
                                        <p:tgtEl>
                                          <p:spTgt spid="356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1393 0.0004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2.96296E-6 L -0.01393 0.0004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1393 0.0004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2.96296E-6 L -0.01393 0.0004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1393 0.0004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25E-6 3.7037E-6 L 0.01094 0.0002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1094 0.0002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25E-6 3.7037E-6 L 0.01094 0.000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1094 0.0002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25E-6 3.7037E-6 L 0.01094 0.0002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1094 0.0002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" grpId="0" animBg="1"/>
      <p:bldP spid="1005" grpId="1" animBg="1"/>
      <p:bldP spid="1005" grpId="2" animBg="1"/>
      <p:bldP spid="1005" grpId="3" animBg="1"/>
      <p:bldP spid="992" grpId="0" animBg="1"/>
      <p:bldP spid="993" grpId="0"/>
      <p:bldP spid="993" grpId="1"/>
      <p:bldP spid="998" grpId="0" animBg="1"/>
      <p:bldP spid="998" grpId="1" animBg="1"/>
      <p:bldP spid="3559" grpId="0" animBg="1"/>
      <p:bldP spid="3559" grpId="1" animBg="1"/>
      <p:bldP spid="3560" grpId="0" animBg="1"/>
      <p:bldP spid="3560" grpId="1" animBg="1"/>
      <p:bldP spid="131" grpId="0"/>
      <p:bldP spid="131" grpId="1"/>
      <p:bldP spid="132" grpId="0"/>
      <p:bldP spid="132" grpId="1"/>
      <p:bldP spid="146" grpId="0"/>
      <p:bldP spid="146" grpId="1"/>
      <p:bldP spid="114" grpId="0" animBg="1"/>
      <p:bldP spid="114" grpId="1" animBg="1"/>
      <p:bldP spid="11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6C8E7F96-CFA1-43C5-B6CA-77B4D4A58DF5}"/>
              </a:ext>
            </a:extLst>
          </p:cNvPr>
          <p:cNvSpPr/>
          <p:nvPr/>
        </p:nvSpPr>
        <p:spPr>
          <a:xfrm>
            <a:off x="0" y="-13944"/>
            <a:ext cx="18835319" cy="6871944"/>
          </a:xfrm>
          <a:prstGeom prst="rect">
            <a:avLst/>
          </a:prstGeom>
          <a:gradFill flip="none" rotWithShape="1">
            <a:gsLst>
              <a:gs pos="28000">
                <a:srgbClr val="616372"/>
              </a:gs>
              <a:gs pos="76000">
                <a:srgbClr val="171717"/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5" name="楕円 684">
            <a:extLst>
              <a:ext uri="{FF2B5EF4-FFF2-40B4-BE49-F238E27FC236}">
                <a16:creationId xmlns:a16="http://schemas.microsoft.com/office/drawing/2014/main" id="{024E855B-3984-497B-9A7D-45B4451DA3FA}"/>
              </a:ext>
            </a:extLst>
          </p:cNvPr>
          <p:cNvSpPr/>
          <p:nvPr/>
        </p:nvSpPr>
        <p:spPr>
          <a:xfrm>
            <a:off x="-7406228" y="-6288873"/>
            <a:ext cx="15775967" cy="15775967"/>
          </a:xfrm>
          <a:prstGeom prst="ellipse">
            <a:avLst/>
          </a:prstGeom>
          <a:gradFill>
            <a:gsLst>
              <a:gs pos="83000">
                <a:srgbClr val="3FD7AF"/>
              </a:gs>
              <a:gs pos="16000">
                <a:srgbClr val="A44AA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A8277D28-7696-440A-B396-AFC841153AB9}"/>
              </a:ext>
            </a:extLst>
          </p:cNvPr>
          <p:cNvGrpSpPr/>
          <p:nvPr/>
        </p:nvGrpSpPr>
        <p:grpSpPr>
          <a:xfrm rot="1887734">
            <a:off x="5065283" y="5710326"/>
            <a:ext cx="4332319" cy="2211129"/>
            <a:chOff x="7060206" y="5164032"/>
            <a:chExt cx="4332319" cy="2211129"/>
          </a:xfrm>
        </p:grpSpPr>
        <p:sp>
          <p:nvSpPr>
            <p:cNvPr id="1263" name="c">
              <a:extLst>
                <a:ext uri="{FF2B5EF4-FFF2-40B4-BE49-F238E27FC236}">
                  <a16:creationId xmlns:a16="http://schemas.microsoft.com/office/drawing/2014/main" id="{05AF6482-7EF8-48B6-97C1-6AC8F75B6E14}"/>
                </a:ext>
              </a:extLst>
            </p:cNvPr>
            <p:cNvSpPr/>
            <p:nvPr/>
          </p:nvSpPr>
          <p:spPr>
            <a:xfrm>
              <a:off x="7089816" y="5193642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1264" name="b">
              <a:extLst>
                <a:ext uri="{FF2B5EF4-FFF2-40B4-BE49-F238E27FC236}">
                  <a16:creationId xmlns:a16="http://schemas.microsoft.com/office/drawing/2014/main" id="{8406A9DE-6B39-42E9-854F-D9A52C3AA92E}"/>
                </a:ext>
              </a:extLst>
            </p:cNvPr>
            <p:cNvCxnSpPr>
              <a:cxnSpLocks/>
              <a:stCxn id="1263" idx="5"/>
            </p:cNvCxnSpPr>
            <p:nvPr/>
          </p:nvCxnSpPr>
          <p:spPr>
            <a:xfrm>
              <a:off x="7138591" y="5242417"/>
              <a:ext cx="4253934" cy="2132744"/>
            </a:xfrm>
            <a:prstGeom prst="line">
              <a:avLst/>
            </a:prstGeom>
            <a:ln>
              <a:gradFill>
                <a:gsLst>
                  <a:gs pos="100000">
                    <a:srgbClr val="F5F5EC">
                      <a:alpha val="14000"/>
                    </a:srgbClr>
                  </a:gs>
                  <a:gs pos="0">
                    <a:srgbClr val="F5F5E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5" name="c">
              <a:extLst>
                <a:ext uri="{FF2B5EF4-FFF2-40B4-BE49-F238E27FC236}">
                  <a16:creationId xmlns:a16="http://schemas.microsoft.com/office/drawing/2014/main" id="{230DE521-3823-4101-8FE9-7767AE1085F8}"/>
                </a:ext>
              </a:extLst>
            </p:cNvPr>
            <p:cNvSpPr/>
            <p:nvPr/>
          </p:nvSpPr>
          <p:spPr>
            <a:xfrm>
              <a:off x="7060206" y="5164032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FE3191B7-D82F-4D9A-AA5A-CECA3065BD33}"/>
              </a:ext>
            </a:extLst>
          </p:cNvPr>
          <p:cNvGrpSpPr/>
          <p:nvPr/>
        </p:nvGrpSpPr>
        <p:grpSpPr>
          <a:xfrm>
            <a:off x="7795668" y="3666269"/>
            <a:ext cx="186775" cy="186775"/>
            <a:chOff x="7854274" y="3761938"/>
            <a:chExt cx="116363" cy="116363"/>
          </a:xfrm>
        </p:grpSpPr>
        <p:sp>
          <p:nvSpPr>
            <p:cNvPr id="686" name="c">
              <a:extLst>
                <a:ext uri="{FF2B5EF4-FFF2-40B4-BE49-F238E27FC236}">
                  <a16:creationId xmlns:a16="http://schemas.microsoft.com/office/drawing/2014/main" id="{071D9958-F246-4741-A6C9-5C3AD81878EA}"/>
                </a:ext>
              </a:extLst>
            </p:cNvPr>
            <p:cNvSpPr/>
            <p:nvPr/>
          </p:nvSpPr>
          <p:spPr>
            <a:xfrm>
              <a:off x="7883884" y="3791548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c">
              <a:extLst>
                <a:ext uri="{FF2B5EF4-FFF2-40B4-BE49-F238E27FC236}">
                  <a16:creationId xmlns:a16="http://schemas.microsoft.com/office/drawing/2014/main" id="{B620C7EC-6B88-41B1-BA28-AC4E77FF35E3}"/>
                </a:ext>
              </a:extLst>
            </p:cNvPr>
            <p:cNvSpPr/>
            <p:nvPr/>
          </p:nvSpPr>
          <p:spPr>
            <a:xfrm>
              <a:off x="7854274" y="3761938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DC8D7CB6-4F62-4697-8630-052FAD08D3BF}"/>
              </a:ext>
            </a:extLst>
          </p:cNvPr>
          <p:cNvGrpSpPr/>
          <p:nvPr/>
        </p:nvGrpSpPr>
        <p:grpSpPr>
          <a:xfrm rot="20767052">
            <a:off x="5748443" y="3129712"/>
            <a:ext cx="7230971" cy="80810"/>
            <a:chOff x="8130949" y="2565000"/>
            <a:chExt cx="7230971" cy="80810"/>
          </a:xfrm>
        </p:grpSpPr>
        <p:grpSp>
          <p:nvGrpSpPr>
            <p:cNvPr id="693" name="グループ化 692">
              <a:extLst>
                <a:ext uri="{FF2B5EF4-FFF2-40B4-BE49-F238E27FC236}">
                  <a16:creationId xmlns:a16="http://schemas.microsoft.com/office/drawing/2014/main" id="{20884A57-C7A4-4908-A433-FFB654BDB09B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694" name="c">
                <a:extLst>
                  <a:ext uri="{FF2B5EF4-FFF2-40B4-BE49-F238E27FC236}">
                    <a16:creationId xmlns:a16="http://schemas.microsoft.com/office/drawing/2014/main" id="{BE741D08-0573-4CDC-904F-F29BACE5B781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5" name="c">
                <a:extLst>
                  <a:ext uri="{FF2B5EF4-FFF2-40B4-BE49-F238E27FC236}">
                    <a16:creationId xmlns:a16="http://schemas.microsoft.com/office/drawing/2014/main" id="{01F61B44-8A6B-42F4-BE55-EF0A8CCB84A5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7846620F-0027-4ABB-B548-B8C17D8DDC8D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0"/>
                    </a:srgbClr>
                  </a:gs>
                  <a:gs pos="100000">
                    <a:srgbClr val="F5F5EC">
                      <a:alpha val="4800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0" name="グループ化 699">
            <a:extLst>
              <a:ext uri="{FF2B5EF4-FFF2-40B4-BE49-F238E27FC236}">
                <a16:creationId xmlns:a16="http://schemas.microsoft.com/office/drawing/2014/main" id="{985C6F42-2DF8-4C2E-BB37-F151FB62746C}"/>
              </a:ext>
            </a:extLst>
          </p:cNvPr>
          <p:cNvGrpSpPr/>
          <p:nvPr/>
        </p:nvGrpSpPr>
        <p:grpSpPr>
          <a:xfrm rot="18245804">
            <a:off x="4056529" y="802347"/>
            <a:ext cx="7230971" cy="80810"/>
            <a:chOff x="8130949" y="2565000"/>
            <a:chExt cx="7230971" cy="80810"/>
          </a:xfrm>
        </p:grpSpPr>
        <p:grpSp>
          <p:nvGrpSpPr>
            <p:cNvPr id="701" name="グループ化 700">
              <a:extLst>
                <a:ext uri="{FF2B5EF4-FFF2-40B4-BE49-F238E27FC236}">
                  <a16:creationId xmlns:a16="http://schemas.microsoft.com/office/drawing/2014/main" id="{FEB2904E-104F-4C70-9A4D-C93BCF544840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703" name="c">
                <a:extLst>
                  <a:ext uri="{FF2B5EF4-FFF2-40B4-BE49-F238E27FC236}">
                    <a16:creationId xmlns:a16="http://schemas.microsoft.com/office/drawing/2014/main" id="{309B4CC7-2CEF-4090-BD96-14DD25C36CDC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4" name="c">
                <a:extLst>
                  <a:ext uri="{FF2B5EF4-FFF2-40B4-BE49-F238E27FC236}">
                    <a16:creationId xmlns:a16="http://schemas.microsoft.com/office/drawing/2014/main" id="{C375DC8D-9514-4B27-A0FF-A4E6C0E16BE1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02" name="直線コネクタ 701">
              <a:extLst>
                <a:ext uri="{FF2B5EF4-FFF2-40B4-BE49-F238E27FC236}">
                  <a16:creationId xmlns:a16="http://schemas.microsoft.com/office/drawing/2014/main" id="{5B32F30D-A413-45AC-BBC8-347B2115BC75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100000">
                    <a:srgbClr val="F5F5EC">
                      <a:alpha val="0"/>
                    </a:srgbClr>
                  </a:gs>
                  <a:gs pos="25000">
                    <a:srgbClr val="F5F5EC"/>
                  </a:gs>
                </a:gsLst>
                <a:lin ang="4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5" name="グループ化 704">
            <a:extLst>
              <a:ext uri="{FF2B5EF4-FFF2-40B4-BE49-F238E27FC236}">
                <a16:creationId xmlns:a16="http://schemas.microsoft.com/office/drawing/2014/main" id="{7ECB6B94-ED36-4DC1-9EAC-88EEE101E736}"/>
              </a:ext>
            </a:extLst>
          </p:cNvPr>
          <p:cNvGrpSpPr/>
          <p:nvPr/>
        </p:nvGrpSpPr>
        <p:grpSpPr>
          <a:xfrm rot="16721013">
            <a:off x="1926864" y="-351271"/>
            <a:ext cx="7230971" cy="80810"/>
            <a:chOff x="8130949" y="2565000"/>
            <a:chExt cx="7230971" cy="80810"/>
          </a:xfrm>
        </p:grpSpPr>
        <p:grpSp>
          <p:nvGrpSpPr>
            <p:cNvPr id="706" name="グループ化 705">
              <a:extLst>
                <a:ext uri="{FF2B5EF4-FFF2-40B4-BE49-F238E27FC236}">
                  <a16:creationId xmlns:a16="http://schemas.microsoft.com/office/drawing/2014/main" id="{4F9F9F6D-1F5C-4FF4-A921-B5EE340BB497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708" name="c">
                <a:extLst>
                  <a:ext uri="{FF2B5EF4-FFF2-40B4-BE49-F238E27FC236}">
                    <a16:creationId xmlns:a16="http://schemas.microsoft.com/office/drawing/2014/main" id="{272A4414-F751-44D5-BCDE-36673510E4FE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9" name="c">
                <a:extLst>
                  <a:ext uri="{FF2B5EF4-FFF2-40B4-BE49-F238E27FC236}">
                    <a16:creationId xmlns:a16="http://schemas.microsoft.com/office/drawing/2014/main" id="{14E37482-6D32-4068-BED3-077FA5EB47B9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07" name="直線コネクタ 706">
              <a:extLst>
                <a:ext uri="{FF2B5EF4-FFF2-40B4-BE49-F238E27FC236}">
                  <a16:creationId xmlns:a16="http://schemas.microsoft.com/office/drawing/2014/main" id="{1E7FA545-8D23-46D1-9C1D-00CA0CA033D0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9000"/>
                    </a:srgbClr>
                  </a:gs>
                  <a:gs pos="100000">
                    <a:srgbClr val="F5F5E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0" name="グループ化 709">
            <a:extLst>
              <a:ext uri="{FF2B5EF4-FFF2-40B4-BE49-F238E27FC236}">
                <a16:creationId xmlns:a16="http://schemas.microsoft.com/office/drawing/2014/main" id="{C8059A41-C601-499C-BF3A-79E029B59CD7}"/>
              </a:ext>
            </a:extLst>
          </p:cNvPr>
          <p:cNvGrpSpPr/>
          <p:nvPr/>
        </p:nvGrpSpPr>
        <p:grpSpPr>
          <a:xfrm rot="13924030">
            <a:off x="-1337235" y="675445"/>
            <a:ext cx="7230971" cy="80810"/>
            <a:chOff x="8130949" y="2565000"/>
            <a:chExt cx="7230971" cy="80810"/>
          </a:xfrm>
        </p:grpSpPr>
        <p:grpSp>
          <p:nvGrpSpPr>
            <p:cNvPr id="711" name="グループ化 710">
              <a:extLst>
                <a:ext uri="{FF2B5EF4-FFF2-40B4-BE49-F238E27FC236}">
                  <a16:creationId xmlns:a16="http://schemas.microsoft.com/office/drawing/2014/main" id="{D8236D62-F71F-4404-9C06-876EC828A82E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713" name="c">
                <a:extLst>
                  <a:ext uri="{FF2B5EF4-FFF2-40B4-BE49-F238E27FC236}">
                    <a16:creationId xmlns:a16="http://schemas.microsoft.com/office/drawing/2014/main" id="{02DF43B1-D8EF-4DFF-BE1B-600034F72CD5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4" name="c">
                <a:extLst>
                  <a:ext uri="{FF2B5EF4-FFF2-40B4-BE49-F238E27FC236}">
                    <a16:creationId xmlns:a16="http://schemas.microsoft.com/office/drawing/2014/main" id="{87D4DD73-9F7F-4180-B85A-9B81B3FA62A1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12" name="直線コネクタ 711">
              <a:extLst>
                <a:ext uri="{FF2B5EF4-FFF2-40B4-BE49-F238E27FC236}">
                  <a16:creationId xmlns:a16="http://schemas.microsoft.com/office/drawing/2014/main" id="{23C9A482-9BAD-446E-AC89-9FD84FF0A3AC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100000">
                    <a:srgbClr val="F5F5EC"/>
                  </a:gs>
                  <a:gs pos="0">
                    <a:srgbClr val="F5F5EC">
                      <a:alpha val="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0" name="グループ化 719">
            <a:extLst>
              <a:ext uri="{FF2B5EF4-FFF2-40B4-BE49-F238E27FC236}">
                <a16:creationId xmlns:a16="http://schemas.microsoft.com/office/drawing/2014/main" id="{F5F26B27-42A9-4DA7-9A5F-D0BDD29496BA}"/>
              </a:ext>
            </a:extLst>
          </p:cNvPr>
          <p:cNvGrpSpPr/>
          <p:nvPr/>
        </p:nvGrpSpPr>
        <p:grpSpPr>
          <a:xfrm rot="10217252">
            <a:off x="-3620740" y="5227791"/>
            <a:ext cx="7230971" cy="80810"/>
            <a:chOff x="8130949" y="2565000"/>
            <a:chExt cx="7230971" cy="80810"/>
          </a:xfrm>
        </p:grpSpPr>
        <p:grpSp>
          <p:nvGrpSpPr>
            <p:cNvPr id="721" name="グループ化 720">
              <a:extLst>
                <a:ext uri="{FF2B5EF4-FFF2-40B4-BE49-F238E27FC236}">
                  <a16:creationId xmlns:a16="http://schemas.microsoft.com/office/drawing/2014/main" id="{72CFD85D-CB63-4742-A6F7-8FD7D9C94D34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723" name="c">
                <a:extLst>
                  <a:ext uri="{FF2B5EF4-FFF2-40B4-BE49-F238E27FC236}">
                    <a16:creationId xmlns:a16="http://schemas.microsoft.com/office/drawing/2014/main" id="{9C1511BE-17E0-4737-8D63-39FDB09E3C11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4" name="c">
                <a:extLst>
                  <a:ext uri="{FF2B5EF4-FFF2-40B4-BE49-F238E27FC236}">
                    <a16:creationId xmlns:a16="http://schemas.microsoft.com/office/drawing/2014/main" id="{AC752C77-7E65-4C12-ACA5-454F880A7EF8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22" name="直線コネクタ 721">
              <a:extLst>
                <a:ext uri="{FF2B5EF4-FFF2-40B4-BE49-F238E27FC236}">
                  <a16:creationId xmlns:a16="http://schemas.microsoft.com/office/drawing/2014/main" id="{4F9E81AC-2B69-433A-81E3-9A83EAE4FD4A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0"/>
                    </a:srgbClr>
                  </a:gs>
                  <a:gs pos="100000">
                    <a:srgbClr val="F5F5EC">
                      <a:alpha val="58000"/>
                    </a:srgbClr>
                  </a:gs>
                </a:gsLst>
                <a:lin ang="90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5" name="グループ化 724">
            <a:extLst>
              <a:ext uri="{FF2B5EF4-FFF2-40B4-BE49-F238E27FC236}">
                <a16:creationId xmlns:a16="http://schemas.microsoft.com/office/drawing/2014/main" id="{D7F0884D-932F-4ED7-B736-3DF3565499E9}"/>
              </a:ext>
            </a:extLst>
          </p:cNvPr>
          <p:cNvGrpSpPr/>
          <p:nvPr/>
        </p:nvGrpSpPr>
        <p:grpSpPr>
          <a:xfrm rot="12485593">
            <a:off x="-4504965" y="1063219"/>
            <a:ext cx="7230971" cy="80810"/>
            <a:chOff x="8130949" y="2565000"/>
            <a:chExt cx="7230971" cy="80810"/>
          </a:xfrm>
        </p:grpSpPr>
        <p:grpSp>
          <p:nvGrpSpPr>
            <p:cNvPr id="726" name="グループ化 725">
              <a:extLst>
                <a:ext uri="{FF2B5EF4-FFF2-40B4-BE49-F238E27FC236}">
                  <a16:creationId xmlns:a16="http://schemas.microsoft.com/office/drawing/2014/main" id="{0F99BF36-EDF6-425E-B05A-514FCD893305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728" name="c">
                <a:extLst>
                  <a:ext uri="{FF2B5EF4-FFF2-40B4-BE49-F238E27FC236}">
                    <a16:creationId xmlns:a16="http://schemas.microsoft.com/office/drawing/2014/main" id="{EB911046-029E-4A30-8DE3-1AC2535E80AA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9" name="c">
                <a:extLst>
                  <a:ext uri="{FF2B5EF4-FFF2-40B4-BE49-F238E27FC236}">
                    <a16:creationId xmlns:a16="http://schemas.microsoft.com/office/drawing/2014/main" id="{EA69E876-677B-44C4-8A42-B00D2B45E9D0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27" name="直線コネクタ 726">
              <a:extLst>
                <a:ext uri="{FF2B5EF4-FFF2-40B4-BE49-F238E27FC236}">
                  <a16:creationId xmlns:a16="http://schemas.microsoft.com/office/drawing/2014/main" id="{754EE7D0-146A-4853-A24E-77C7ABC0B572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0"/>
                    </a:srgbClr>
                  </a:gs>
                  <a:gs pos="100000">
                    <a:srgbClr val="F5F5EC">
                      <a:alpha val="7600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0" name="グループ化 729">
            <a:extLst>
              <a:ext uri="{FF2B5EF4-FFF2-40B4-BE49-F238E27FC236}">
                <a16:creationId xmlns:a16="http://schemas.microsoft.com/office/drawing/2014/main" id="{D431BC22-17B2-4659-8327-00ABF587E03E}"/>
              </a:ext>
            </a:extLst>
          </p:cNvPr>
          <p:cNvGrpSpPr/>
          <p:nvPr/>
        </p:nvGrpSpPr>
        <p:grpSpPr>
          <a:xfrm rot="8491190">
            <a:off x="-1947440" y="7263006"/>
            <a:ext cx="7230971" cy="80810"/>
            <a:chOff x="8130949" y="2565000"/>
            <a:chExt cx="7230971" cy="80810"/>
          </a:xfrm>
        </p:grpSpPr>
        <p:grpSp>
          <p:nvGrpSpPr>
            <p:cNvPr id="731" name="グループ化 730">
              <a:extLst>
                <a:ext uri="{FF2B5EF4-FFF2-40B4-BE49-F238E27FC236}">
                  <a16:creationId xmlns:a16="http://schemas.microsoft.com/office/drawing/2014/main" id="{11AE8534-DAF1-43A6-8639-6DD885919E7A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733" name="c">
                <a:extLst>
                  <a:ext uri="{FF2B5EF4-FFF2-40B4-BE49-F238E27FC236}">
                    <a16:creationId xmlns:a16="http://schemas.microsoft.com/office/drawing/2014/main" id="{2DC3922E-5480-44B7-BEDF-A5EACCEEA86B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4" name="c">
                <a:extLst>
                  <a:ext uri="{FF2B5EF4-FFF2-40B4-BE49-F238E27FC236}">
                    <a16:creationId xmlns:a16="http://schemas.microsoft.com/office/drawing/2014/main" id="{60F222F4-45CF-4663-B44B-7CF5DBB14077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32" name="直線コネクタ 731">
              <a:extLst>
                <a:ext uri="{FF2B5EF4-FFF2-40B4-BE49-F238E27FC236}">
                  <a16:creationId xmlns:a16="http://schemas.microsoft.com/office/drawing/2014/main" id="{9BC909CE-2B8D-4AF9-8CFF-0840E1FFEA40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100000">
                    <a:srgbClr val="F5F5EC">
                      <a:alpha val="77000"/>
                    </a:srgbClr>
                  </a:gs>
                  <a:gs pos="0">
                    <a:srgbClr val="F5F5EC">
                      <a:alpha val="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5" name="グループ化 734">
            <a:extLst>
              <a:ext uri="{FF2B5EF4-FFF2-40B4-BE49-F238E27FC236}">
                <a16:creationId xmlns:a16="http://schemas.microsoft.com/office/drawing/2014/main" id="{2476A3EF-4B13-453D-9016-948576C8B375}"/>
              </a:ext>
            </a:extLst>
          </p:cNvPr>
          <p:cNvGrpSpPr/>
          <p:nvPr/>
        </p:nvGrpSpPr>
        <p:grpSpPr>
          <a:xfrm rot="4729205">
            <a:off x="2359796" y="8430809"/>
            <a:ext cx="7230971" cy="80810"/>
            <a:chOff x="8130949" y="2565000"/>
            <a:chExt cx="7230971" cy="80810"/>
          </a:xfrm>
        </p:grpSpPr>
        <p:grpSp>
          <p:nvGrpSpPr>
            <p:cNvPr id="736" name="グループ化 735">
              <a:extLst>
                <a:ext uri="{FF2B5EF4-FFF2-40B4-BE49-F238E27FC236}">
                  <a16:creationId xmlns:a16="http://schemas.microsoft.com/office/drawing/2014/main" id="{0F595096-EBE0-4570-BF9C-64397A0FCEAD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738" name="c">
                <a:extLst>
                  <a:ext uri="{FF2B5EF4-FFF2-40B4-BE49-F238E27FC236}">
                    <a16:creationId xmlns:a16="http://schemas.microsoft.com/office/drawing/2014/main" id="{A0FD2EBF-87F0-4AA3-AA04-4E43ACFFD1AE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9" name="c">
                <a:extLst>
                  <a:ext uri="{FF2B5EF4-FFF2-40B4-BE49-F238E27FC236}">
                    <a16:creationId xmlns:a16="http://schemas.microsoft.com/office/drawing/2014/main" id="{8BD895EB-31D9-45DD-8E56-F0ECD27AECA2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37" name="直線コネクタ 736">
              <a:extLst>
                <a:ext uri="{FF2B5EF4-FFF2-40B4-BE49-F238E27FC236}">
                  <a16:creationId xmlns:a16="http://schemas.microsoft.com/office/drawing/2014/main" id="{A99FD44E-9CEB-47DB-9436-DFD04EDC834C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0000"/>
                    </a:srgbClr>
                  </a:gs>
                  <a:gs pos="44000">
                    <a:srgbClr val="F5F5EC">
                      <a:alpha val="0"/>
                    </a:srgbClr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0" name="グループ化 739">
            <a:extLst>
              <a:ext uri="{FF2B5EF4-FFF2-40B4-BE49-F238E27FC236}">
                <a16:creationId xmlns:a16="http://schemas.microsoft.com/office/drawing/2014/main" id="{A02A1E7E-0544-4C00-A70F-91809E320426}"/>
              </a:ext>
            </a:extLst>
          </p:cNvPr>
          <p:cNvGrpSpPr>
            <a:grpSpLocks noChangeAspect="1"/>
          </p:cNvGrpSpPr>
          <p:nvPr/>
        </p:nvGrpSpPr>
        <p:grpSpPr>
          <a:xfrm>
            <a:off x="6897343" y="2716950"/>
            <a:ext cx="216000" cy="216000"/>
            <a:chOff x="8900029" y="2379601"/>
            <a:chExt cx="116363" cy="116363"/>
          </a:xfrm>
        </p:grpSpPr>
        <p:sp>
          <p:nvSpPr>
            <p:cNvPr id="741" name="c">
              <a:extLst>
                <a:ext uri="{FF2B5EF4-FFF2-40B4-BE49-F238E27FC236}">
                  <a16:creationId xmlns:a16="http://schemas.microsoft.com/office/drawing/2014/main" id="{D2D1E563-0A6F-45A4-903A-021F58D572A7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c">
              <a:extLst>
                <a:ext uri="{FF2B5EF4-FFF2-40B4-BE49-F238E27FC236}">
                  <a16:creationId xmlns:a16="http://schemas.microsoft.com/office/drawing/2014/main" id="{0B448CF4-621B-432F-B8E9-BB29B1F5C433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6" name="グループ化 745">
            <a:extLst>
              <a:ext uri="{FF2B5EF4-FFF2-40B4-BE49-F238E27FC236}">
                <a16:creationId xmlns:a16="http://schemas.microsoft.com/office/drawing/2014/main" id="{5FF60750-D604-44AF-8455-87C7E5145B94}"/>
              </a:ext>
            </a:extLst>
          </p:cNvPr>
          <p:cNvGrpSpPr>
            <a:grpSpLocks noChangeAspect="1"/>
          </p:cNvGrpSpPr>
          <p:nvPr/>
        </p:nvGrpSpPr>
        <p:grpSpPr>
          <a:xfrm>
            <a:off x="3617509" y="2727886"/>
            <a:ext cx="144000" cy="144000"/>
            <a:chOff x="8900029" y="2379601"/>
            <a:chExt cx="116363" cy="116363"/>
          </a:xfrm>
        </p:grpSpPr>
        <p:sp>
          <p:nvSpPr>
            <p:cNvPr id="747" name="c">
              <a:extLst>
                <a:ext uri="{FF2B5EF4-FFF2-40B4-BE49-F238E27FC236}">
                  <a16:creationId xmlns:a16="http://schemas.microsoft.com/office/drawing/2014/main" id="{78204D6C-F6C5-4A4C-95F8-9027362BDB26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c">
              <a:extLst>
                <a:ext uri="{FF2B5EF4-FFF2-40B4-BE49-F238E27FC236}">
                  <a16:creationId xmlns:a16="http://schemas.microsoft.com/office/drawing/2014/main" id="{E7FB99FF-62DD-4D5F-9B58-F4B2FD5CC9B2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9" name="グループ化 748">
            <a:extLst>
              <a:ext uri="{FF2B5EF4-FFF2-40B4-BE49-F238E27FC236}">
                <a16:creationId xmlns:a16="http://schemas.microsoft.com/office/drawing/2014/main" id="{3FEBDC50-5927-4934-B768-4981487BA933}"/>
              </a:ext>
            </a:extLst>
          </p:cNvPr>
          <p:cNvGrpSpPr>
            <a:grpSpLocks noChangeAspect="1"/>
          </p:cNvGrpSpPr>
          <p:nvPr/>
        </p:nvGrpSpPr>
        <p:grpSpPr>
          <a:xfrm>
            <a:off x="3260138" y="5124692"/>
            <a:ext cx="180000" cy="180000"/>
            <a:chOff x="8900029" y="2379601"/>
            <a:chExt cx="116363" cy="116363"/>
          </a:xfrm>
        </p:grpSpPr>
        <p:sp>
          <p:nvSpPr>
            <p:cNvPr id="750" name="c">
              <a:extLst>
                <a:ext uri="{FF2B5EF4-FFF2-40B4-BE49-F238E27FC236}">
                  <a16:creationId xmlns:a16="http://schemas.microsoft.com/office/drawing/2014/main" id="{CE8560C0-8ABE-43A9-A356-3A791DF5E5E9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1" name="c">
              <a:extLst>
                <a:ext uri="{FF2B5EF4-FFF2-40B4-BE49-F238E27FC236}">
                  <a16:creationId xmlns:a16="http://schemas.microsoft.com/office/drawing/2014/main" id="{F1C48719-9108-47C0-AFDD-C9120D3BA0D3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52" name="グループ化 751">
            <a:extLst>
              <a:ext uri="{FF2B5EF4-FFF2-40B4-BE49-F238E27FC236}">
                <a16:creationId xmlns:a16="http://schemas.microsoft.com/office/drawing/2014/main" id="{A7D138FF-7CC8-4504-B00C-682668C025DE}"/>
              </a:ext>
            </a:extLst>
          </p:cNvPr>
          <p:cNvGrpSpPr>
            <a:grpSpLocks noChangeAspect="1"/>
          </p:cNvGrpSpPr>
          <p:nvPr/>
        </p:nvGrpSpPr>
        <p:grpSpPr>
          <a:xfrm>
            <a:off x="4939342" y="6050440"/>
            <a:ext cx="108000" cy="108000"/>
            <a:chOff x="8900029" y="2379601"/>
            <a:chExt cx="116363" cy="116363"/>
          </a:xfrm>
        </p:grpSpPr>
        <p:sp>
          <p:nvSpPr>
            <p:cNvPr id="753" name="c">
              <a:extLst>
                <a:ext uri="{FF2B5EF4-FFF2-40B4-BE49-F238E27FC236}">
                  <a16:creationId xmlns:a16="http://schemas.microsoft.com/office/drawing/2014/main" id="{1CE03D0F-097A-428F-B3AE-9930D89C2CF5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4" name="c">
              <a:extLst>
                <a:ext uri="{FF2B5EF4-FFF2-40B4-BE49-F238E27FC236}">
                  <a16:creationId xmlns:a16="http://schemas.microsoft.com/office/drawing/2014/main" id="{84920240-412D-4F25-9BED-DA85D11B7383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55" name="楕円 754">
            <a:extLst>
              <a:ext uri="{FF2B5EF4-FFF2-40B4-BE49-F238E27FC236}">
                <a16:creationId xmlns:a16="http://schemas.microsoft.com/office/drawing/2014/main" id="{6AB7199E-54CD-49A7-A676-D013C165E8B4}"/>
              </a:ext>
            </a:extLst>
          </p:cNvPr>
          <p:cNvSpPr/>
          <p:nvPr/>
        </p:nvSpPr>
        <p:spPr>
          <a:xfrm rot="20507807">
            <a:off x="-12000" y="2934489"/>
            <a:ext cx="79200" cy="792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6" name="楕円 755">
            <a:extLst>
              <a:ext uri="{FF2B5EF4-FFF2-40B4-BE49-F238E27FC236}">
                <a16:creationId xmlns:a16="http://schemas.microsoft.com/office/drawing/2014/main" id="{720E770E-DAF6-489C-81FB-11DB6EA29D42}"/>
              </a:ext>
            </a:extLst>
          </p:cNvPr>
          <p:cNvSpPr/>
          <p:nvPr/>
        </p:nvSpPr>
        <p:spPr>
          <a:xfrm rot="20507807">
            <a:off x="4790659" y="2323036"/>
            <a:ext cx="93361" cy="93361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7" name="楕円 756">
            <a:extLst>
              <a:ext uri="{FF2B5EF4-FFF2-40B4-BE49-F238E27FC236}">
                <a16:creationId xmlns:a16="http://schemas.microsoft.com/office/drawing/2014/main" id="{95AE8439-CCAF-4DA7-991C-8FAF90B714DD}"/>
              </a:ext>
            </a:extLst>
          </p:cNvPr>
          <p:cNvSpPr>
            <a:spLocks/>
          </p:cNvSpPr>
          <p:nvPr/>
        </p:nvSpPr>
        <p:spPr>
          <a:xfrm rot="20507807">
            <a:off x="3994215" y="4911284"/>
            <a:ext cx="57600" cy="576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1" name="楕円 760">
            <a:extLst>
              <a:ext uri="{FF2B5EF4-FFF2-40B4-BE49-F238E27FC236}">
                <a16:creationId xmlns:a16="http://schemas.microsoft.com/office/drawing/2014/main" id="{F5E1E07F-C24F-4A07-ABA4-AD82DF6A3905}"/>
              </a:ext>
            </a:extLst>
          </p:cNvPr>
          <p:cNvSpPr/>
          <p:nvPr/>
        </p:nvSpPr>
        <p:spPr>
          <a:xfrm rot="15263649">
            <a:off x="1943607" y="4590611"/>
            <a:ext cx="93361" cy="93361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2" name="楕円 761">
            <a:extLst>
              <a:ext uri="{FF2B5EF4-FFF2-40B4-BE49-F238E27FC236}">
                <a16:creationId xmlns:a16="http://schemas.microsoft.com/office/drawing/2014/main" id="{E6E8D892-F30C-41AC-A691-D5390A1B64DF}"/>
              </a:ext>
            </a:extLst>
          </p:cNvPr>
          <p:cNvSpPr>
            <a:spLocks noChangeAspect="1"/>
          </p:cNvSpPr>
          <p:nvPr/>
        </p:nvSpPr>
        <p:spPr>
          <a:xfrm rot="15263649">
            <a:off x="5725464" y="6059003"/>
            <a:ext cx="54000" cy="540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3" name="楕円 762">
            <a:extLst>
              <a:ext uri="{FF2B5EF4-FFF2-40B4-BE49-F238E27FC236}">
                <a16:creationId xmlns:a16="http://schemas.microsoft.com/office/drawing/2014/main" id="{76F5D06F-C5B8-4E0C-9CDA-8F30521573CE}"/>
              </a:ext>
            </a:extLst>
          </p:cNvPr>
          <p:cNvSpPr/>
          <p:nvPr/>
        </p:nvSpPr>
        <p:spPr>
          <a:xfrm rot="15263649">
            <a:off x="5637876" y="2178823"/>
            <a:ext cx="70572" cy="70572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4" name="楕円 763">
            <a:extLst>
              <a:ext uri="{FF2B5EF4-FFF2-40B4-BE49-F238E27FC236}">
                <a16:creationId xmlns:a16="http://schemas.microsoft.com/office/drawing/2014/main" id="{5B77C51B-37D5-48FF-9D6D-3467DF1C23B1}"/>
              </a:ext>
            </a:extLst>
          </p:cNvPr>
          <p:cNvSpPr/>
          <p:nvPr/>
        </p:nvSpPr>
        <p:spPr>
          <a:xfrm rot="15263649">
            <a:off x="7420612" y="4687725"/>
            <a:ext cx="70572" cy="70572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1" name="a">
            <a:extLst>
              <a:ext uri="{FF2B5EF4-FFF2-40B4-BE49-F238E27FC236}">
                <a16:creationId xmlns:a16="http://schemas.microsoft.com/office/drawing/2014/main" id="{B13A0152-B9ED-468F-9171-5E1F5FADEC95}"/>
              </a:ext>
            </a:extLst>
          </p:cNvPr>
          <p:cNvSpPr/>
          <p:nvPr/>
        </p:nvSpPr>
        <p:spPr>
          <a:xfrm>
            <a:off x="9424536" y="3271558"/>
            <a:ext cx="184376" cy="184376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5" name="楕円 764">
            <a:extLst>
              <a:ext uri="{FF2B5EF4-FFF2-40B4-BE49-F238E27FC236}">
                <a16:creationId xmlns:a16="http://schemas.microsoft.com/office/drawing/2014/main" id="{BB46626B-37AA-4F71-84CE-62CB0348F9D4}"/>
              </a:ext>
            </a:extLst>
          </p:cNvPr>
          <p:cNvSpPr/>
          <p:nvPr/>
        </p:nvSpPr>
        <p:spPr>
          <a:xfrm rot="4599970">
            <a:off x="-6850162" y="-4771957"/>
            <a:ext cx="17475181" cy="17475181"/>
          </a:xfrm>
          <a:prstGeom prst="ellipse">
            <a:avLst/>
          </a:prstGeom>
          <a:noFill/>
          <a:ln>
            <a:gradFill>
              <a:gsLst>
                <a:gs pos="9000">
                  <a:srgbClr val="3FD7AF"/>
                </a:gs>
                <a:gs pos="85000">
                  <a:srgbClr val="CD5B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2051" name="図 2050">
            <a:extLst>
              <a:ext uri="{FF2B5EF4-FFF2-40B4-BE49-F238E27FC236}">
                <a16:creationId xmlns:a16="http://schemas.microsoft.com/office/drawing/2014/main" id="{4FDD42E4-9343-41CD-B723-FE1B782E5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65351">
            <a:off x="4091869" y="2648943"/>
            <a:ext cx="3068579" cy="3068579"/>
          </a:xfrm>
          <a:prstGeom prst="rect">
            <a:avLst/>
          </a:prstGeom>
        </p:spPr>
      </p:pic>
      <p:pic>
        <p:nvPicPr>
          <p:cNvPr id="3101" name="図 3100">
            <a:extLst>
              <a:ext uri="{FF2B5EF4-FFF2-40B4-BE49-F238E27FC236}">
                <a16:creationId xmlns:a16="http://schemas.microsoft.com/office/drawing/2014/main" id="{F6D7707A-6873-41E8-92B0-E3BE52C38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84339">
            <a:off x="4099174" y="2682080"/>
            <a:ext cx="2991387" cy="2991387"/>
          </a:xfrm>
          <a:prstGeom prst="rect">
            <a:avLst/>
          </a:prstGeom>
        </p:spPr>
      </p:pic>
      <p:cxnSp>
        <p:nvCxnSpPr>
          <p:cNvPr id="375" name="直線コネクタ 374">
            <a:extLst>
              <a:ext uri="{FF2B5EF4-FFF2-40B4-BE49-F238E27FC236}">
                <a16:creationId xmlns:a16="http://schemas.microsoft.com/office/drawing/2014/main" id="{07127485-C9E3-483F-890F-7C1D2E516F2E}"/>
              </a:ext>
            </a:extLst>
          </p:cNvPr>
          <p:cNvCxnSpPr>
            <a:cxnSpLocks/>
            <a:stCxn id="771" idx="2"/>
          </p:cNvCxnSpPr>
          <p:nvPr/>
        </p:nvCxnSpPr>
        <p:spPr>
          <a:xfrm flipH="1">
            <a:off x="5252225" y="3363746"/>
            <a:ext cx="4172312" cy="561483"/>
          </a:xfrm>
          <a:prstGeom prst="line">
            <a:avLst/>
          </a:prstGeom>
          <a:solidFill>
            <a:srgbClr val="171717"/>
          </a:solidFill>
          <a:ln w="12700">
            <a:solidFill>
              <a:srgbClr val="F5F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" name="グループ化 398">
            <a:extLst>
              <a:ext uri="{FF2B5EF4-FFF2-40B4-BE49-F238E27FC236}">
                <a16:creationId xmlns:a16="http://schemas.microsoft.com/office/drawing/2014/main" id="{3C530024-EF73-475A-AC1E-AC5002513E5A}"/>
              </a:ext>
            </a:extLst>
          </p:cNvPr>
          <p:cNvGrpSpPr/>
          <p:nvPr/>
        </p:nvGrpSpPr>
        <p:grpSpPr>
          <a:xfrm>
            <a:off x="3907291" y="1758900"/>
            <a:ext cx="1340950" cy="523220"/>
            <a:chOff x="-2373107" y="205383"/>
            <a:chExt cx="1340950" cy="523220"/>
          </a:xfrm>
        </p:grpSpPr>
        <p:sp>
          <p:nvSpPr>
            <p:cNvPr id="3104" name="d">
              <a:extLst>
                <a:ext uri="{FF2B5EF4-FFF2-40B4-BE49-F238E27FC236}">
                  <a16:creationId xmlns:a16="http://schemas.microsoft.com/office/drawing/2014/main" id="{FCC6EA95-8321-439C-9E81-55EA4E3529F5}"/>
                </a:ext>
              </a:extLst>
            </p:cNvPr>
            <p:cNvSpPr/>
            <p:nvPr/>
          </p:nvSpPr>
          <p:spPr>
            <a:xfrm>
              <a:off x="-2373107" y="424704"/>
              <a:ext cx="150607" cy="150607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05" name="正方形/長方形 3104">
              <a:extLst>
                <a:ext uri="{FF2B5EF4-FFF2-40B4-BE49-F238E27FC236}">
                  <a16:creationId xmlns:a16="http://schemas.microsoft.com/office/drawing/2014/main" id="{91791699-558A-4CC4-8EBE-4A14178FBA6F}"/>
                </a:ext>
              </a:extLst>
            </p:cNvPr>
            <p:cNvSpPr/>
            <p:nvPr/>
          </p:nvSpPr>
          <p:spPr>
            <a:xfrm>
              <a:off x="-2205876" y="205383"/>
              <a:ext cx="11737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5F5EC"/>
                  </a:solidFill>
                  <a:latin typeface="Lintel  3" panose="00000900000000000000" pitchFamily="2" charset="0"/>
                  <a:ea typeface="Lato Black" panose="020F0502020204030203" pitchFamily="34" charset="0"/>
                  <a:cs typeface="Lato Black" panose="020F0502020204030203" pitchFamily="34" charset="0"/>
                </a:rPr>
                <a:t>BRAIN</a:t>
              </a:r>
              <a:endParaRPr lang="ja-JP" altLang="en-US" sz="2800" dirty="0">
                <a:solidFill>
                  <a:srgbClr val="F5F5EC"/>
                </a:solidFill>
                <a:latin typeface="Lintel  3" panose="00000900000000000000" pitchFamily="2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3106" name="グループ化 3105">
            <a:extLst>
              <a:ext uri="{FF2B5EF4-FFF2-40B4-BE49-F238E27FC236}">
                <a16:creationId xmlns:a16="http://schemas.microsoft.com/office/drawing/2014/main" id="{AB3641A6-7E39-495A-93CA-C4A3371319C8}"/>
              </a:ext>
            </a:extLst>
          </p:cNvPr>
          <p:cNvGrpSpPr/>
          <p:nvPr/>
        </p:nvGrpSpPr>
        <p:grpSpPr>
          <a:xfrm rot="10800000">
            <a:off x="-6340059" y="3884824"/>
            <a:ext cx="7230971" cy="80810"/>
            <a:chOff x="8130949" y="2565000"/>
            <a:chExt cx="7230971" cy="80810"/>
          </a:xfrm>
        </p:grpSpPr>
        <p:grpSp>
          <p:nvGrpSpPr>
            <p:cNvPr id="3107" name="グループ化 3106">
              <a:extLst>
                <a:ext uri="{FF2B5EF4-FFF2-40B4-BE49-F238E27FC236}">
                  <a16:creationId xmlns:a16="http://schemas.microsoft.com/office/drawing/2014/main" id="{E79794CD-2EA6-4662-8540-62315CE01508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3109" name="c">
                <a:extLst>
                  <a:ext uri="{FF2B5EF4-FFF2-40B4-BE49-F238E27FC236}">
                    <a16:creationId xmlns:a16="http://schemas.microsoft.com/office/drawing/2014/main" id="{7AAFD632-E1BF-4906-9DA9-7290A43ED9DC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0" name="c">
                <a:extLst>
                  <a:ext uri="{FF2B5EF4-FFF2-40B4-BE49-F238E27FC236}">
                    <a16:creationId xmlns:a16="http://schemas.microsoft.com/office/drawing/2014/main" id="{E9B38ACC-AF34-4DBD-80B8-AE0DC000CC01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108" name="直線コネクタ 3107">
              <a:extLst>
                <a:ext uri="{FF2B5EF4-FFF2-40B4-BE49-F238E27FC236}">
                  <a16:creationId xmlns:a16="http://schemas.microsoft.com/office/drawing/2014/main" id="{205C52F7-FC27-4148-90CE-1DD5AB35A993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/>
                  </a:gs>
                  <a:gs pos="100000">
                    <a:srgbClr val="F5F5EC"/>
                  </a:gs>
                </a:gsLst>
                <a:lin ang="90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11" name="直線コネクタ 3110">
            <a:extLst>
              <a:ext uri="{FF2B5EF4-FFF2-40B4-BE49-F238E27FC236}">
                <a16:creationId xmlns:a16="http://schemas.microsoft.com/office/drawing/2014/main" id="{379706F8-2BF0-46A6-82D7-40126A577628}"/>
              </a:ext>
            </a:extLst>
          </p:cNvPr>
          <p:cNvCxnSpPr>
            <a:cxnSpLocks/>
            <a:stCxn id="769" idx="2"/>
          </p:cNvCxnSpPr>
          <p:nvPr/>
        </p:nvCxnSpPr>
        <p:spPr>
          <a:xfrm flipV="1">
            <a:off x="4557751" y="3965634"/>
            <a:ext cx="617629" cy="661286"/>
          </a:xfrm>
          <a:prstGeom prst="line">
            <a:avLst/>
          </a:prstGeom>
          <a:solidFill>
            <a:srgbClr val="171717"/>
          </a:solidFill>
          <a:ln w="12700">
            <a:solidFill>
              <a:srgbClr val="F5F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3B166566-A35A-4FD6-A599-327D2A6E7A24}"/>
              </a:ext>
            </a:extLst>
          </p:cNvPr>
          <p:cNvGrpSpPr/>
          <p:nvPr/>
        </p:nvGrpSpPr>
        <p:grpSpPr>
          <a:xfrm>
            <a:off x="4557751" y="4365798"/>
            <a:ext cx="1932141" cy="523220"/>
            <a:chOff x="4557751" y="4365798"/>
            <a:chExt cx="1932141" cy="523220"/>
          </a:xfrm>
        </p:grpSpPr>
        <p:sp>
          <p:nvSpPr>
            <p:cNvPr id="769" name="d">
              <a:extLst>
                <a:ext uri="{FF2B5EF4-FFF2-40B4-BE49-F238E27FC236}">
                  <a16:creationId xmlns:a16="http://schemas.microsoft.com/office/drawing/2014/main" id="{697E55EB-A39A-4D27-8D4C-C394F6B3835A}"/>
                </a:ext>
              </a:extLst>
            </p:cNvPr>
            <p:cNvSpPr/>
            <p:nvPr/>
          </p:nvSpPr>
          <p:spPr>
            <a:xfrm>
              <a:off x="4557751" y="4574308"/>
              <a:ext cx="105224" cy="105224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正方形/長方形 769">
              <a:extLst>
                <a:ext uri="{FF2B5EF4-FFF2-40B4-BE49-F238E27FC236}">
                  <a16:creationId xmlns:a16="http://schemas.microsoft.com/office/drawing/2014/main" id="{6FB30AE1-099D-422B-827A-8BAB9E9EA1AD}"/>
                </a:ext>
              </a:extLst>
            </p:cNvPr>
            <p:cNvSpPr/>
            <p:nvPr/>
          </p:nvSpPr>
          <p:spPr>
            <a:xfrm>
              <a:off x="4630985" y="4365798"/>
              <a:ext cx="18589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5F5EC"/>
                  </a:solidFill>
                  <a:latin typeface="Lintel  3" panose="00000900000000000000" pitchFamily="2" charset="0"/>
                  <a:ea typeface="Lato Black" panose="020F0502020204030203" pitchFamily="34" charset="0"/>
                  <a:cs typeface="Lato Black" panose="020F0502020204030203" pitchFamily="34" charset="0"/>
                </a:rPr>
                <a:t>ANALYSYS</a:t>
              </a:r>
              <a:endParaRPr lang="ja-JP" altLang="en-US" sz="2800" dirty="0">
                <a:solidFill>
                  <a:srgbClr val="F5F5EC"/>
                </a:solidFill>
                <a:latin typeface="Lintel  3" panose="00000900000000000000" pitchFamily="2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3112" name="直線コネクタ 3111">
            <a:extLst>
              <a:ext uri="{FF2B5EF4-FFF2-40B4-BE49-F238E27FC236}">
                <a16:creationId xmlns:a16="http://schemas.microsoft.com/office/drawing/2014/main" id="{F15D5446-AE03-4499-8812-BAEA67FEC1B0}"/>
              </a:ext>
            </a:extLst>
          </p:cNvPr>
          <p:cNvCxnSpPr>
            <a:cxnSpLocks/>
            <a:endCxn id="3104" idx="5"/>
          </p:cNvCxnSpPr>
          <p:nvPr/>
        </p:nvCxnSpPr>
        <p:spPr>
          <a:xfrm flipH="1" flipV="1">
            <a:off x="4035842" y="2106772"/>
            <a:ext cx="684438" cy="1322228"/>
          </a:xfrm>
          <a:prstGeom prst="line">
            <a:avLst/>
          </a:prstGeom>
          <a:solidFill>
            <a:srgbClr val="171717"/>
          </a:solidFill>
          <a:ln w="12700">
            <a:solidFill>
              <a:srgbClr val="F5F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2" name="正方形/長方形 771">
            <a:extLst>
              <a:ext uri="{FF2B5EF4-FFF2-40B4-BE49-F238E27FC236}">
                <a16:creationId xmlns:a16="http://schemas.microsoft.com/office/drawing/2014/main" id="{5067D157-F16E-44C4-BD97-B2132E6A24F8}"/>
              </a:ext>
            </a:extLst>
          </p:cNvPr>
          <p:cNvSpPr/>
          <p:nvPr/>
        </p:nvSpPr>
        <p:spPr>
          <a:xfrm>
            <a:off x="9645628" y="2993128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000" spc="3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FUTURE</a:t>
            </a:r>
            <a:endParaRPr lang="ja-JP" altLang="en-US" sz="4000" spc="3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6F2B0411-8A40-4AFB-B3C9-AB567D770B28}"/>
              </a:ext>
            </a:extLst>
          </p:cNvPr>
          <p:cNvGrpSpPr/>
          <p:nvPr/>
        </p:nvGrpSpPr>
        <p:grpSpPr>
          <a:xfrm>
            <a:off x="6024197" y="2412172"/>
            <a:ext cx="1734316" cy="1160467"/>
            <a:chOff x="8024862" y="290211"/>
            <a:chExt cx="2738573" cy="1832436"/>
          </a:xfrm>
        </p:grpSpPr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97A3D6A6-75D7-4AAF-B3C9-70431669AE35}"/>
                </a:ext>
              </a:extLst>
            </p:cNvPr>
            <p:cNvGrpSpPr/>
            <p:nvPr/>
          </p:nvGrpSpPr>
          <p:grpSpPr>
            <a:xfrm rot="19612854">
              <a:off x="8024862" y="2041837"/>
              <a:ext cx="80810" cy="80810"/>
              <a:chOff x="7854274" y="3761937"/>
              <a:chExt cx="116363" cy="116363"/>
            </a:xfrm>
          </p:grpSpPr>
          <p:sp>
            <p:nvSpPr>
              <p:cNvPr id="156" name="c">
                <a:extLst>
                  <a:ext uri="{FF2B5EF4-FFF2-40B4-BE49-F238E27FC236}">
                    <a16:creationId xmlns:a16="http://schemas.microsoft.com/office/drawing/2014/main" id="{937EEFAB-068D-49CD-A7A9-0A7270662608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c">
                <a:extLst>
                  <a:ext uri="{FF2B5EF4-FFF2-40B4-BE49-F238E27FC236}">
                    <a16:creationId xmlns:a16="http://schemas.microsoft.com/office/drawing/2014/main" id="{AE79C7C2-C2FA-42C7-929C-DE5B9BB880A3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E6CF9992-AF3C-4E04-813D-96D03AA1AA4D}"/>
                </a:ext>
              </a:extLst>
            </p:cNvPr>
            <p:cNvCxnSpPr>
              <a:cxnSpLocks/>
              <a:stCxn id="156" idx="6"/>
              <a:endCxn id="154" idx="3"/>
            </p:cNvCxnSpPr>
            <p:nvPr/>
          </p:nvCxnSpPr>
          <p:spPr>
            <a:xfrm flipV="1">
              <a:off x="8081885" y="472913"/>
              <a:ext cx="2498848" cy="1598489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9000"/>
                    </a:srgbClr>
                  </a:gs>
                  <a:gs pos="100000">
                    <a:srgbClr val="F5F5E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グループ化 152">
              <a:extLst>
                <a:ext uri="{FF2B5EF4-FFF2-40B4-BE49-F238E27FC236}">
                  <a16:creationId xmlns:a16="http://schemas.microsoft.com/office/drawing/2014/main" id="{10445FFB-2253-4751-946D-F66236013667}"/>
                </a:ext>
              </a:extLst>
            </p:cNvPr>
            <p:cNvGrpSpPr/>
            <p:nvPr/>
          </p:nvGrpSpPr>
          <p:grpSpPr>
            <a:xfrm>
              <a:off x="10492212" y="290211"/>
              <a:ext cx="271223" cy="271223"/>
              <a:chOff x="8900029" y="2379601"/>
              <a:chExt cx="116363" cy="116363"/>
            </a:xfrm>
          </p:grpSpPr>
          <p:sp>
            <p:nvSpPr>
              <p:cNvPr id="154" name="c">
                <a:extLst>
                  <a:ext uri="{FF2B5EF4-FFF2-40B4-BE49-F238E27FC236}">
                    <a16:creationId xmlns:a16="http://schemas.microsoft.com/office/drawing/2014/main" id="{D5D9579A-5B73-4DA4-93EC-A6C0AE02F557}"/>
                  </a:ext>
                </a:extLst>
              </p:cNvPr>
              <p:cNvSpPr/>
              <p:nvPr/>
            </p:nvSpPr>
            <p:spPr>
              <a:xfrm>
                <a:off x="8929639" y="2409211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c">
                <a:extLst>
                  <a:ext uri="{FF2B5EF4-FFF2-40B4-BE49-F238E27FC236}">
                    <a16:creationId xmlns:a16="http://schemas.microsoft.com/office/drawing/2014/main" id="{89CA9880-9365-49F8-B0F2-690A69E3BF2A}"/>
                  </a:ext>
                </a:extLst>
              </p:cNvPr>
              <p:cNvSpPr/>
              <p:nvPr/>
            </p:nvSpPr>
            <p:spPr>
              <a:xfrm>
                <a:off x="8900029" y="2379601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D6C48532-9D5D-424A-B3FA-80548AAA1606}"/>
              </a:ext>
            </a:extLst>
          </p:cNvPr>
          <p:cNvGrpSpPr/>
          <p:nvPr/>
        </p:nvGrpSpPr>
        <p:grpSpPr>
          <a:xfrm rot="2310754">
            <a:off x="6128885" y="3892642"/>
            <a:ext cx="1230787" cy="823545"/>
            <a:chOff x="8024862" y="290211"/>
            <a:chExt cx="2738573" cy="1832436"/>
          </a:xfrm>
        </p:grpSpPr>
        <p:grpSp>
          <p:nvGrpSpPr>
            <p:cNvPr id="175" name="グループ化 174">
              <a:extLst>
                <a:ext uri="{FF2B5EF4-FFF2-40B4-BE49-F238E27FC236}">
                  <a16:creationId xmlns:a16="http://schemas.microsoft.com/office/drawing/2014/main" id="{A1B09BB3-46C8-4185-AACB-19FF68733B09}"/>
                </a:ext>
              </a:extLst>
            </p:cNvPr>
            <p:cNvGrpSpPr/>
            <p:nvPr/>
          </p:nvGrpSpPr>
          <p:grpSpPr>
            <a:xfrm rot="19612854">
              <a:off x="8024862" y="2041837"/>
              <a:ext cx="80810" cy="80810"/>
              <a:chOff x="7854274" y="3761937"/>
              <a:chExt cx="116363" cy="116363"/>
            </a:xfrm>
          </p:grpSpPr>
          <p:sp>
            <p:nvSpPr>
              <p:cNvPr id="180" name="c">
                <a:extLst>
                  <a:ext uri="{FF2B5EF4-FFF2-40B4-BE49-F238E27FC236}">
                    <a16:creationId xmlns:a16="http://schemas.microsoft.com/office/drawing/2014/main" id="{60573816-0E89-4F37-B933-A1952C95BD63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c">
                <a:extLst>
                  <a:ext uri="{FF2B5EF4-FFF2-40B4-BE49-F238E27FC236}">
                    <a16:creationId xmlns:a16="http://schemas.microsoft.com/office/drawing/2014/main" id="{F3BC2DA2-BD8F-4EED-B29B-07C1620A1285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6" name="直線コネクタ 175">
              <a:extLst>
                <a:ext uri="{FF2B5EF4-FFF2-40B4-BE49-F238E27FC236}">
                  <a16:creationId xmlns:a16="http://schemas.microsoft.com/office/drawing/2014/main" id="{61917B9D-8158-4FC0-A6EF-6882A4C41548}"/>
                </a:ext>
              </a:extLst>
            </p:cNvPr>
            <p:cNvCxnSpPr>
              <a:cxnSpLocks/>
              <a:stCxn id="180" idx="6"/>
              <a:endCxn id="178" idx="3"/>
            </p:cNvCxnSpPr>
            <p:nvPr/>
          </p:nvCxnSpPr>
          <p:spPr>
            <a:xfrm flipV="1">
              <a:off x="8081885" y="472913"/>
              <a:ext cx="2498848" cy="1598489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9000"/>
                    </a:srgbClr>
                  </a:gs>
                  <a:gs pos="100000">
                    <a:srgbClr val="F5F5E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グループ化 176">
              <a:extLst>
                <a:ext uri="{FF2B5EF4-FFF2-40B4-BE49-F238E27FC236}">
                  <a16:creationId xmlns:a16="http://schemas.microsoft.com/office/drawing/2014/main" id="{C1864FA0-D587-4C1F-B225-3E02E994551F}"/>
                </a:ext>
              </a:extLst>
            </p:cNvPr>
            <p:cNvGrpSpPr/>
            <p:nvPr/>
          </p:nvGrpSpPr>
          <p:grpSpPr>
            <a:xfrm>
              <a:off x="10492212" y="290211"/>
              <a:ext cx="271223" cy="271223"/>
              <a:chOff x="8900029" y="2379601"/>
              <a:chExt cx="116363" cy="116363"/>
            </a:xfrm>
          </p:grpSpPr>
          <p:sp>
            <p:nvSpPr>
              <p:cNvPr id="178" name="c">
                <a:extLst>
                  <a:ext uri="{FF2B5EF4-FFF2-40B4-BE49-F238E27FC236}">
                    <a16:creationId xmlns:a16="http://schemas.microsoft.com/office/drawing/2014/main" id="{F31E02ED-4664-4955-8DA1-0932C0A7D87F}"/>
                  </a:ext>
                </a:extLst>
              </p:cNvPr>
              <p:cNvSpPr/>
              <p:nvPr/>
            </p:nvSpPr>
            <p:spPr>
              <a:xfrm>
                <a:off x="8929639" y="2409211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c">
                <a:extLst>
                  <a:ext uri="{FF2B5EF4-FFF2-40B4-BE49-F238E27FC236}">
                    <a16:creationId xmlns:a16="http://schemas.microsoft.com/office/drawing/2014/main" id="{1CC9C024-5E6D-4CA5-9DFE-A9EB63C1D9D6}"/>
                  </a:ext>
                </a:extLst>
              </p:cNvPr>
              <p:cNvSpPr/>
              <p:nvPr/>
            </p:nvSpPr>
            <p:spPr>
              <a:xfrm>
                <a:off x="8900029" y="2379601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E76E1AB7-9DE3-4147-ADD6-BFE300DD6F4A}"/>
              </a:ext>
            </a:extLst>
          </p:cNvPr>
          <p:cNvSpPr/>
          <p:nvPr/>
        </p:nvSpPr>
        <p:spPr>
          <a:xfrm>
            <a:off x="7082859" y="2663420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NETWORK</a:t>
            </a:r>
            <a:endParaRPr lang="ja-JP" altLang="en-US" sz="14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663311E6-1F2B-49CE-98F2-FDE5D31462CF}"/>
              </a:ext>
            </a:extLst>
          </p:cNvPr>
          <p:cNvSpPr/>
          <p:nvPr/>
        </p:nvSpPr>
        <p:spPr>
          <a:xfrm>
            <a:off x="3404855" y="5060558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SOLUTION</a:t>
            </a:r>
            <a:endParaRPr lang="ja-JP" altLang="en-US" sz="12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8E089726-9C13-406C-83E0-624D5B8184CE}"/>
              </a:ext>
            </a:extLst>
          </p:cNvPr>
          <p:cNvSpPr/>
          <p:nvPr/>
        </p:nvSpPr>
        <p:spPr>
          <a:xfrm>
            <a:off x="3733097" y="2663420"/>
            <a:ext cx="1286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INSTALLATION</a:t>
            </a:r>
            <a:endParaRPr lang="ja-JP" altLang="en-US" sz="14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203" name="楕円 202">
            <a:extLst>
              <a:ext uri="{FF2B5EF4-FFF2-40B4-BE49-F238E27FC236}">
                <a16:creationId xmlns:a16="http://schemas.microsoft.com/office/drawing/2014/main" id="{D713F69E-CB09-4650-B797-AC5AC1AA6F20}"/>
              </a:ext>
            </a:extLst>
          </p:cNvPr>
          <p:cNvSpPr/>
          <p:nvPr/>
        </p:nvSpPr>
        <p:spPr>
          <a:xfrm rot="16840306">
            <a:off x="843056" y="2115197"/>
            <a:ext cx="8962900" cy="8962900"/>
          </a:xfrm>
          <a:prstGeom prst="ellipse">
            <a:avLst/>
          </a:prstGeom>
          <a:noFill/>
          <a:ln>
            <a:gradFill>
              <a:gsLst>
                <a:gs pos="9000">
                  <a:srgbClr val="3FD7AF"/>
                </a:gs>
                <a:gs pos="85000">
                  <a:srgbClr val="CD5B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4" name="楕円 203">
            <a:extLst>
              <a:ext uri="{FF2B5EF4-FFF2-40B4-BE49-F238E27FC236}">
                <a16:creationId xmlns:a16="http://schemas.microsoft.com/office/drawing/2014/main" id="{5260CFF8-D4D3-4ADF-A84C-7AD82983AC9A}"/>
              </a:ext>
            </a:extLst>
          </p:cNvPr>
          <p:cNvSpPr/>
          <p:nvPr/>
        </p:nvSpPr>
        <p:spPr>
          <a:xfrm rot="14330737">
            <a:off x="6423017" y="-4115900"/>
            <a:ext cx="9123804" cy="9123804"/>
          </a:xfrm>
          <a:prstGeom prst="ellipse">
            <a:avLst/>
          </a:prstGeom>
          <a:noFill/>
          <a:ln>
            <a:gradFill>
              <a:gsLst>
                <a:gs pos="9000">
                  <a:srgbClr val="3FD7AF"/>
                </a:gs>
                <a:gs pos="85000">
                  <a:srgbClr val="CD5B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6" name="楕円 205">
            <a:extLst>
              <a:ext uri="{FF2B5EF4-FFF2-40B4-BE49-F238E27FC236}">
                <a16:creationId xmlns:a16="http://schemas.microsoft.com/office/drawing/2014/main" id="{D7ED951F-55B3-466B-B226-1B54EE822450}"/>
              </a:ext>
            </a:extLst>
          </p:cNvPr>
          <p:cNvSpPr/>
          <p:nvPr/>
        </p:nvSpPr>
        <p:spPr>
          <a:xfrm>
            <a:off x="5455937" y="2788937"/>
            <a:ext cx="1280126" cy="1280126"/>
          </a:xfrm>
          <a:prstGeom prst="ellipse">
            <a:avLst/>
          </a:prstGeom>
          <a:solidFill>
            <a:srgbClr val="F5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11C290D2-EBFA-4F64-948E-1AAAC0A51910}"/>
              </a:ext>
            </a:extLst>
          </p:cNvPr>
          <p:cNvSpPr txBox="1"/>
          <p:nvPr/>
        </p:nvSpPr>
        <p:spPr>
          <a:xfrm>
            <a:off x="4274133" y="3075348"/>
            <a:ext cx="365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171717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CONCENTRATION</a:t>
            </a:r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F66D54B8-DFA9-4B1B-BBF0-728447979AD0}"/>
              </a:ext>
            </a:extLst>
          </p:cNvPr>
          <p:cNvSpPr/>
          <p:nvPr/>
        </p:nvSpPr>
        <p:spPr>
          <a:xfrm>
            <a:off x="1330089" y="2745239"/>
            <a:ext cx="121475" cy="121475"/>
          </a:xfrm>
          <a:prstGeom prst="ellipse">
            <a:avLst/>
          </a:prstGeom>
          <a:solidFill>
            <a:srgbClr val="787A8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7CD3C7EC-2960-4139-9C50-0C0F9B30919F}"/>
              </a:ext>
            </a:extLst>
          </p:cNvPr>
          <p:cNvSpPr/>
          <p:nvPr/>
        </p:nvSpPr>
        <p:spPr>
          <a:xfrm>
            <a:off x="-49109864" y="-51776864"/>
            <a:ext cx="110411728" cy="110411728"/>
          </a:xfrm>
          <a:custGeom>
            <a:avLst/>
            <a:gdLst>
              <a:gd name="connsiteX0" fmla="*/ 31218793 w 62437584"/>
              <a:gd name="connsiteY0" fmla="*/ 27023263 h 62437584"/>
              <a:gd name="connsiteX1" fmla="*/ 27023263 w 62437584"/>
              <a:gd name="connsiteY1" fmla="*/ 31218793 h 62437584"/>
              <a:gd name="connsiteX2" fmla="*/ 31218793 w 62437584"/>
              <a:gd name="connsiteY2" fmla="*/ 35414324 h 62437584"/>
              <a:gd name="connsiteX3" fmla="*/ 35414324 w 62437584"/>
              <a:gd name="connsiteY3" fmla="*/ 31218793 h 62437584"/>
              <a:gd name="connsiteX4" fmla="*/ 31218793 w 62437584"/>
              <a:gd name="connsiteY4" fmla="*/ 27023263 h 62437584"/>
              <a:gd name="connsiteX5" fmla="*/ 31218793 w 62437584"/>
              <a:gd name="connsiteY5" fmla="*/ 0 h 62437584"/>
              <a:gd name="connsiteX6" fmla="*/ 62437584 w 62437584"/>
              <a:gd name="connsiteY6" fmla="*/ 31218793 h 62437584"/>
              <a:gd name="connsiteX7" fmla="*/ 31218793 w 62437584"/>
              <a:gd name="connsiteY7" fmla="*/ 62437584 h 62437584"/>
              <a:gd name="connsiteX8" fmla="*/ 0 w 62437584"/>
              <a:gd name="connsiteY8" fmla="*/ 31218793 h 62437584"/>
              <a:gd name="connsiteX9" fmla="*/ 31218793 w 62437584"/>
              <a:gd name="connsiteY9" fmla="*/ 0 h 6243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37584" h="62437584">
                <a:moveTo>
                  <a:pt x="31218793" y="27023263"/>
                </a:moveTo>
                <a:cubicBezTo>
                  <a:pt x="28901666" y="27023263"/>
                  <a:pt x="27023263" y="28901666"/>
                  <a:pt x="27023263" y="31218793"/>
                </a:cubicBezTo>
                <a:cubicBezTo>
                  <a:pt x="27023263" y="33535921"/>
                  <a:pt x="28901666" y="35414324"/>
                  <a:pt x="31218793" y="35414324"/>
                </a:cubicBezTo>
                <a:cubicBezTo>
                  <a:pt x="33535921" y="35414324"/>
                  <a:pt x="35414324" y="33535921"/>
                  <a:pt x="35414324" y="31218793"/>
                </a:cubicBezTo>
                <a:cubicBezTo>
                  <a:pt x="35414324" y="28901666"/>
                  <a:pt x="33535921" y="27023263"/>
                  <a:pt x="31218793" y="27023263"/>
                </a:cubicBezTo>
                <a:close/>
                <a:moveTo>
                  <a:pt x="31218793" y="0"/>
                </a:moveTo>
                <a:cubicBezTo>
                  <a:pt x="48460456" y="0"/>
                  <a:pt x="62437584" y="13977132"/>
                  <a:pt x="62437584" y="31218793"/>
                </a:cubicBezTo>
                <a:cubicBezTo>
                  <a:pt x="62437584" y="48460456"/>
                  <a:pt x="48460456" y="62437584"/>
                  <a:pt x="31218793" y="62437584"/>
                </a:cubicBezTo>
                <a:cubicBezTo>
                  <a:pt x="13977132" y="62437584"/>
                  <a:pt x="0" y="48460456"/>
                  <a:pt x="0" y="31218793"/>
                </a:cubicBezTo>
                <a:cubicBezTo>
                  <a:pt x="0" y="13977132"/>
                  <a:pt x="13977132" y="0"/>
                  <a:pt x="31218793" y="0"/>
                </a:cubicBezTo>
                <a:close/>
              </a:path>
            </a:pathLst>
          </a:custGeom>
          <a:solidFill>
            <a:srgbClr val="F5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0" name="楕円 759">
            <a:extLst>
              <a:ext uri="{FF2B5EF4-FFF2-40B4-BE49-F238E27FC236}">
                <a16:creationId xmlns:a16="http://schemas.microsoft.com/office/drawing/2014/main" id="{AD59A3C0-A417-4931-8D34-9394255F552E}"/>
              </a:ext>
            </a:extLst>
          </p:cNvPr>
          <p:cNvSpPr/>
          <p:nvPr/>
        </p:nvSpPr>
        <p:spPr>
          <a:xfrm rot="15263649">
            <a:off x="7476334" y="5529968"/>
            <a:ext cx="93361" cy="93361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EE40BF3F-DBCB-4286-A577-DAB79EC16D8D}"/>
              </a:ext>
            </a:extLst>
          </p:cNvPr>
          <p:cNvSpPr/>
          <p:nvPr/>
        </p:nvSpPr>
        <p:spPr>
          <a:xfrm>
            <a:off x="8734656" y="567466"/>
            <a:ext cx="144016" cy="144016"/>
          </a:xfrm>
          <a:prstGeom prst="ellipse">
            <a:avLst/>
          </a:prstGeom>
          <a:solidFill>
            <a:srgbClr val="DD4B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DBDE1F5F-947C-4B02-9169-1656BFB4D6E9}"/>
              </a:ext>
            </a:extLst>
          </p:cNvPr>
          <p:cNvSpPr/>
          <p:nvPr/>
        </p:nvSpPr>
        <p:spPr>
          <a:xfrm>
            <a:off x="2078254" y="4118481"/>
            <a:ext cx="204498" cy="204498"/>
          </a:xfrm>
          <a:prstGeom prst="ellipse">
            <a:avLst/>
          </a:prstGeom>
          <a:solidFill>
            <a:srgbClr val="CFFF1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5D011E38-A1C9-4786-9D15-23639ADC40B2}"/>
              </a:ext>
            </a:extLst>
          </p:cNvPr>
          <p:cNvSpPr/>
          <p:nvPr/>
        </p:nvSpPr>
        <p:spPr>
          <a:xfrm>
            <a:off x="11499059" y="4674836"/>
            <a:ext cx="134853" cy="134853"/>
          </a:xfrm>
          <a:prstGeom prst="ellipse">
            <a:avLst/>
          </a:prstGeom>
          <a:solidFill>
            <a:srgbClr val="8D6AA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3B55FAE1-B108-4A92-BE2C-9BFFFD4363C2}"/>
              </a:ext>
            </a:extLst>
          </p:cNvPr>
          <p:cNvSpPr/>
          <p:nvPr/>
        </p:nvSpPr>
        <p:spPr>
          <a:xfrm>
            <a:off x="11361342" y="4543324"/>
            <a:ext cx="181820" cy="18182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A09FA19E-F3FB-4723-85E7-13BE04A06AD1}"/>
              </a:ext>
            </a:extLst>
          </p:cNvPr>
          <p:cNvSpPr/>
          <p:nvPr/>
        </p:nvSpPr>
        <p:spPr>
          <a:xfrm>
            <a:off x="7294160" y="5368333"/>
            <a:ext cx="4339752" cy="4339752"/>
          </a:xfrm>
          <a:custGeom>
            <a:avLst/>
            <a:gdLst>
              <a:gd name="connsiteX0" fmla="*/ 2606842 w 5213684"/>
              <a:gd name="connsiteY0" fmla="*/ 1200151 h 5213684"/>
              <a:gd name="connsiteX1" fmla="*/ 1200151 w 5213684"/>
              <a:gd name="connsiteY1" fmla="*/ 2606842 h 5213684"/>
              <a:gd name="connsiteX2" fmla="*/ 2606842 w 5213684"/>
              <a:gd name="connsiteY2" fmla="*/ 4013533 h 5213684"/>
              <a:gd name="connsiteX3" fmla="*/ 4013533 w 5213684"/>
              <a:gd name="connsiteY3" fmla="*/ 2606842 h 5213684"/>
              <a:gd name="connsiteX4" fmla="*/ 2606842 w 5213684"/>
              <a:gd name="connsiteY4" fmla="*/ 1200151 h 5213684"/>
              <a:gd name="connsiteX5" fmla="*/ 2606842 w 5213684"/>
              <a:gd name="connsiteY5" fmla="*/ 0 h 5213684"/>
              <a:gd name="connsiteX6" fmla="*/ 5213684 w 5213684"/>
              <a:gd name="connsiteY6" fmla="*/ 2606842 h 5213684"/>
              <a:gd name="connsiteX7" fmla="*/ 2606842 w 5213684"/>
              <a:gd name="connsiteY7" fmla="*/ 5213684 h 5213684"/>
              <a:gd name="connsiteX8" fmla="*/ 0 w 5213684"/>
              <a:gd name="connsiteY8" fmla="*/ 2606842 h 5213684"/>
              <a:gd name="connsiteX9" fmla="*/ 2606842 w 5213684"/>
              <a:gd name="connsiteY9" fmla="*/ 0 h 52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3684" h="5213684">
                <a:moveTo>
                  <a:pt x="2606842" y="1200151"/>
                </a:moveTo>
                <a:cubicBezTo>
                  <a:pt x="1829948" y="1200151"/>
                  <a:pt x="1200151" y="1829948"/>
                  <a:pt x="1200151" y="2606842"/>
                </a:cubicBezTo>
                <a:cubicBezTo>
                  <a:pt x="1200151" y="3383736"/>
                  <a:pt x="1829948" y="4013533"/>
                  <a:pt x="2606842" y="4013533"/>
                </a:cubicBezTo>
                <a:cubicBezTo>
                  <a:pt x="3383736" y="4013533"/>
                  <a:pt x="4013533" y="3383736"/>
                  <a:pt x="4013533" y="2606842"/>
                </a:cubicBezTo>
                <a:cubicBezTo>
                  <a:pt x="4013533" y="1829948"/>
                  <a:pt x="3383736" y="1200151"/>
                  <a:pt x="2606842" y="1200151"/>
                </a:cubicBezTo>
                <a:close/>
                <a:moveTo>
                  <a:pt x="2606842" y="0"/>
                </a:moveTo>
                <a:cubicBezTo>
                  <a:pt x="4046561" y="0"/>
                  <a:pt x="5213684" y="1167123"/>
                  <a:pt x="5213684" y="2606842"/>
                </a:cubicBezTo>
                <a:cubicBezTo>
                  <a:pt x="5213684" y="4046561"/>
                  <a:pt x="4046561" y="5213684"/>
                  <a:pt x="2606842" y="5213684"/>
                </a:cubicBezTo>
                <a:cubicBezTo>
                  <a:pt x="1167123" y="5213684"/>
                  <a:pt x="0" y="4046561"/>
                  <a:pt x="0" y="2606842"/>
                </a:cubicBezTo>
                <a:cubicBezTo>
                  <a:pt x="0" y="1167123"/>
                  <a:pt x="1167123" y="0"/>
                  <a:pt x="2606842" y="0"/>
                </a:cubicBezTo>
                <a:close/>
              </a:path>
            </a:pathLst>
          </a:custGeom>
          <a:solidFill>
            <a:srgbClr val="D3E61E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5BA53BE7-ADB1-4588-9E2C-2C826AE9FCF2}"/>
              </a:ext>
            </a:extLst>
          </p:cNvPr>
          <p:cNvSpPr/>
          <p:nvPr/>
        </p:nvSpPr>
        <p:spPr>
          <a:xfrm>
            <a:off x="9934192" y="-766251"/>
            <a:ext cx="3178424" cy="3178424"/>
          </a:xfrm>
          <a:custGeom>
            <a:avLst/>
            <a:gdLst>
              <a:gd name="connsiteX0" fmla="*/ 2606842 w 5213684"/>
              <a:gd name="connsiteY0" fmla="*/ 1200151 h 5213684"/>
              <a:gd name="connsiteX1" fmla="*/ 1200151 w 5213684"/>
              <a:gd name="connsiteY1" fmla="*/ 2606842 h 5213684"/>
              <a:gd name="connsiteX2" fmla="*/ 2606842 w 5213684"/>
              <a:gd name="connsiteY2" fmla="*/ 4013533 h 5213684"/>
              <a:gd name="connsiteX3" fmla="*/ 4013533 w 5213684"/>
              <a:gd name="connsiteY3" fmla="*/ 2606842 h 5213684"/>
              <a:gd name="connsiteX4" fmla="*/ 2606842 w 5213684"/>
              <a:gd name="connsiteY4" fmla="*/ 1200151 h 5213684"/>
              <a:gd name="connsiteX5" fmla="*/ 2606842 w 5213684"/>
              <a:gd name="connsiteY5" fmla="*/ 0 h 5213684"/>
              <a:gd name="connsiteX6" fmla="*/ 5213684 w 5213684"/>
              <a:gd name="connsiteY6" fmla="*/ 2606842 h 5213684"/>
              <a:gd name="connsiteX7" fmla="*/ 2606842 w 5213684"/>
              <a:gd name="connsiteY7" fmla="*/ 5213684 h 5213684"/>
              <a:gd name="connsiteX8" fmla="*/ 0 w 5213684"/>
              <a:gd name="connsiteY8" fmla="*/ 2606842 h 5213684"/>
              <a:gd name="connsiteX9" fmla="*/ 2606842 w 5213684"/>
              <a:gd name="connsiteY9" fmla="*/ 0 h 52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3684" h="5213684">
                <a:moveTo>
                  <a:pt x="2606842" y="1200151"/>
                </a:moveTo>
                <a:cubicBezTo>
                  <a:pt x="1829948" y="1200151"/>
                  <a:pt x="1200151" y="1829948"/>
                  <a:pt x="1200151" y="2606842"/>
                </a:cubicBezTo>
                <a:cubicBezTo>
                  <a:pt x="1200151" y="3383736"/>
                  <a:pt x="1829948" y="4013533"/>
                  <a:pt x="2606842" y="4013533"/>
                </a:cubicBezTo>
                <a:cubicBezTo>
                  <a:pt x="3383736" y="4013533"/>
                  <a:pt x="4013533" y="3383736"/>
                  <a:pt x="4013533" y="2606842"/>
                </a:cubicBezTo>
                <a:cubicBezTo>
                  <a:pt x="4013533" y="1829948"/>
                  <a:pt x="3383736" y="1200151"/>
                  <a:pt x="2606842" y="1200151"/>
                </a:cubicBezTo>
                <a:close/>
                <a:moveTo>
                  <a:pt x="2606842" y="0"/>
                </a:moveTo>
                <a:cubicBezTo>
                  <a:pt x="4046561" y="0"/>
                  <a:pt x="5213684" y="1167123"/>
                  <a:pt x="5213684" y="2606842"/>
                </a:cubicBezTo>
                <a:cubicBezTo>
                  <a:pt x="5213684" y="4046561"/>
                  <a:pt x="4046561" y="5213684"/>
                  <a:pt x="2606842" y="5213684"/>
                </a:cubicBezTo>
                <a:cubicBezTo>
                  <a:pt x="1167123" y="5213684"/>
                  <a:pt x="0" y="4046561"/>
                  <a:pt x="0" y="2606842"/>
                </a:cubicBezTo>
                <a:cubicBezTo>
                  <a:pt x="0" y="1167123"/>
                  <a:pt x="1167123" y="0"/>
                  <a:pt x="2606842" y="0"/>
                </a:cubicBezTo>
                <a:close/>
              </a:path>
            </a:pathLst>
          </a:custGeom>
          <a:solidFill>
            <a:srgbClr val="4DE1B3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75EC8479-4068-4188-A45A-360435E1BCE9}"/>
              </a:ext>
            </a:extLst>
          </p:cNvPr>
          <p:cNvSpPr/>
          <p:nvPr/>
        </p:nvSpPr>
        <p:spPr>
          <a:xfrm>
            <a:off x="468664" y="37771"/>
            <a:ext cx="2110835" cy="2110835"/>
          </a:xfrm>
          <a:custGeom>
            <a:avLst/>
            <a:gdLst>
              <a:gd name="connsiteX0" fmla="*/ 2606842 w 5213684"/>
              <a:gd name="connsiteY0" fmla="*/ 1200151 h 5213684"/>
              <a:gd name="connsiteX1" fmla="*/ 1200151 w 5213684"/>
              <a:gd name="connsiteY1" fmla="*/ 2606842 h 5213684"/>
              <a:gd name="connsiteX2" fmla="*/ 2606842 w 5213684"/>
              <a:gd name="connsiteY2" fmla="*/ 4013533 h 5213684"/>
              <a:gd name="connsiteX3" fmla="*/ 4013533 w 5213684"/>
              <a:gd name="connsiteY3" fmla="*/ 2606842 h 5213684"/>
              <a:gd name="connsiteX4" fmla="*/ 2606842 w 5213684"/>
              <a:gd name="connsiteY4" fmla="*/ 1200151 h 5213684"/>
              <a:gd name="connsiteX5" fmla="*/ 2606842 w 5213684"/>
              <a:gd name="connsiteY5" fmla="*/ 0 h 5213684"/>
              <a:gd name="connsiteX6" fmla="*/ 5213684 w 5213684"/>
              <a:gd name="connsiteY6" fmla="*/ 2606842 h 5213684"/>
              <a:gd name="connsiteX7" fmla="*/ 2606842 w 5213684"/>
              <a:gd name="connsiteY7" fmla="*/ 5213684 h 5213684"/>
              <a:gd name="connsiteX8" fmla="*/ 0 w 5213684"/>
              <a:gd name="connsiteY8" fmla="*/ 2606842 h 5213684"/>
              <a:gd name="connsiteX9" fmla="*/ 2606842 w 5213684"/>
              <a:gd name="connsiteY9" fmla="*/ 0 h 52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3684" h="5213684">
                <a:moveTo>
                  <a:pt x="2606842" y="1200151"/>
                </a:moveTo>
                <a:cubicBezTo>
                  <a:pt x="1829948" y="1200151"/>
                  <a:pt x="1200151" y="1829948"/>
                  <a:pt x="1200151" y="2606842"/>
                </a:cubicBezTo>
                <a:cubicBezTo>
                  <a:pt x="1200151" y="3383736"/>
                  <a:pt x="1829948" y="4013533"/>
                  <a:pt x="2606842" y="4013533"/>
                </a:cubicBezTo>
                <a:cubicBezTo>
                  <a:pt x="3383736" y="4013533"/>
                  <a:pt x="4013533" y="3383736"/>
                  <a:pt x="4013533" y="2606842"/>
                </a:cubicBezTo>
                <a:cubicBezTo>
                  <a:pt x="4013533" y="1829948"/>
                  <a:pt x="3383736" y="1200151"/>
                  <a:pt x="2606842" y="1200151"/>
                </a:cubicBezTo>
                <a:close/>
                <a:moveTo>
                  <a:pt x="2606842" y="0"/>
                </a:moveTo>
                <a:cubicBezTo>
                  <a:pt x="4046561" y="0"/>
                  <a:pt x="5213684" y="1167123"/>
                  <a:pt x="5213684" y="2606842"/>
                </a:cubicBezTo>
                <a:cubicBezTo>
                  <a:pt x="5213684" y="4046561"/>
                  <a:pt x="4046561" y="5213684"/>
                  <a:pt x="2606842" y="5213684"/>
                </a:cubicBezTo>
                <a:cubicBezTo>
                  <a:pt x="1167123" y="5213684"/>
                  <a:pt x="0" y="4046561"/>
                  <a:pt x="0" y="2606842"/>
                </a:cubicBezTo>
                <a:cubicBezTo>
                  <a:pt x="0" y="1167123"/>
                  <a:pt x="1167123" y="0"/>
                  <a:pt x="2606842" y="0"/>
                </a:cubicBezTo>
                <a:close/>
              </a:path>
            </a:pathLst>
          </a:custGeom>
          <a:solidFill>
            <a:srgbClr val="A44A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42DD0A61-1101-47CC-98F6-26B10EFC702E}"/>
              </a:ext>
            </a:extLst>
          </p:cNvPr>
          <p:cNvSpPr/>
          <p:nvPr/>
        </p:nvSpPr>
        <p:spPr>
          <a:xfrm>
            <a:off x="1825053" y="4971286"/>
            <a:ext cx="1422413" cy="1422413"/>
          </a:xfrm>
          <a:custGeom>
            <a:avLst/>
            <a:gdLst>
              <a:gd name="connsiteX0" fmla="*/ 2606842 w 5213684"/>
              <a:gd name="connsiteY0" fmla="*/ 1200151 h 5213684"/>
              <a:gd name="connsiteX1" fmla="*/ 1200151 w 5213684"/>
              <a:gd name="connsiteY1" fmla="*/ 2606842 h 5213684"/>
              <a:gd name="connsiteX2" fmla="*/ 2606842 w 5213684"/>
              <a:gd name="connsiteY2" fmla="*/ 4013533 h 5213684"/>
              <a:gd name="connsiteX3" fmla="*/ 4013533 w 5213684"/>
              <a:gd name="connsiteY3" fmla="*/ 2606842 h 5213684"/>
              <a:gd name="connsiteX4" fmla="*/ 2606842 w 5213684"/>
              <a:gd name="connsiteY4" fmla="*/ 1200151 h 5213684"/>
              <a:gd name="connsiteX5" fmla="*/ 2606842 w 5213684"/>
              <a:gd name="connsiteY5" fmla="*/ 0 h 5213684"/>
              <a:gd name="connsiteX6" fmla="*/ 5213684 w 5213684"/>
              <a:gd name="connsiteY6" fmla="*/ 2606842 h 5213684"/>
              <a:gd name="connsiteX7" fmla="*/ 2606842 w 5213684"/>
              <a:gd name="connsiteY7" fmla="*/ 5213684 h 5213684"/>
              <a:gd name="connsiteX8" fmla="*/ 0 w 5213684"/>
              <a:gd name="connsiteY8" fmla="*/ 2606842 h 5213684"/>
              <a:gd name="connsiteX9" fmla="*/ 2606842 w 5213684"/>
              <a:gd name="connsiteY9" fmla="*/ 0 h 52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3684" h="5213684">
                <a:moveTo>
                  <a:pt x="2606842" y="1200151"/>
                </a:moveTo>
                <a:cubicBezTo>
                  <a:pt x="1829948" y="1200151"/>
                  <a:pt x="1200151" y="1829948"/>
                  <a:pt x="1200151" y="2606842"/>
                </a:cubicBezTo>
                <a:cubicBezTo>
                  <a:pt x="1200151" y="3383736"/>
                  <a:pt x="1829948" y="4013533"/>
                  <a:pt x="2606842" y="4013533"/>
                </a:cubicBezTo>
                <a:cubicBezTo>
                  <a:pt x="3383736" y="4013533"/>
                  <a:pt x="4013533" y="3383736"/>
                  <a:pt x="4013533" y="2606842"/>
                </a:cubicBezTo>
                <a:cubicBezTo>
                  <a:pt x="4013533" y="1829948"/>
                  <a:pt x="3383736" y="1200151"/>
                  <a:pt x="2606842" y="1200151"/>
                </a:cubicBezTo>
                <a:close/>
                <a:moveTo>
                  <a:pt x="2606842" y="0"/>
                </a:moveTo>
                <a:cubicBezTo>
                  <a:pt x="4046561" y="0"/>
                  <a:pt x="5213684" y="1167123"/>
                  <a:pt x="5213684" y="2606842"/>
                </a:cubicBezTo>
                <a:cubicBezTo>
                  <a:pt x="5213684" y="4046561"/>
                  <a:pt x="4046561" y="5213684"/>
                  <a:pt x="2606842" y="5213684"/>
                </a:cubicBezTo>
                <a:cubicBezTo>
                  <a:pt x="1167123" y="5213684"/>
                  <a:pt x="0" y="4046561"/>
                  <a:pt x="0" y="2606842"/>
                </a:cubicBezTo>
                <a:cubicBezTo>
                  <a:pt x="0" y="1167123"/>
                  <a:pt x="1167123" y="0"/>
                  <a:pt x="2606842" y="0"/>
                </a:cubicBezTo>
                <a:close/>
              </a:path>
            </a:pathLst>
          </a:custGeom>
          <a:solidFill>
            <a:srgbClr val="DD4B6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0" name="楕円 119">
            <a:extLst>
              <a:ext uri="{FF2B5EF4-FFF2-40B4-BE49-F238E27FC236}">
                <a16:creationId xmlns:a16="http://schemas.microsoft.com/office/drawing/2014/main" id="{BCAB6B1E-8A1F-4F38-A548-7F9DB5F4B880}"/>
              </a:ext>
            </a:extLst>
          </p:cNvPr>
          <p:cNvSpPr/>
          <p:nvPr/>
        </p:nvSpPr>
        <p:spPr>
          <a:xfrm>
            <a:off x="10026753" y="1455094"/>
            <a:ext cx="144016" cy="14401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467F43FB-4B34-42DD-9752-E34AE63EEE99}"/>
              </a:ext>
            </a:extLst>
          </p:cNvPr>
          <p:cNvSpPr/>
          <p:nvPr/>
        </p:nvSpPr>
        <p:spPr>
          <a:xfrm>
            <a:off x="2079934" y="5004165"/>
            <a:ext cx="144016" cy="14401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9E2AA9A4-4977-4391-88F2-F807D34074BD}"/>
              </a:ext>
            </a:extLst>
          </p:cNvPr>
          <p:cNvSpPr/>
          <p:nvPr/>
        </p:nvSpPr>
        <p:spPr>
          <a:xfrm>
            <a:off x="8569334" y="5368333"/>
            <a:ext cx="237330" cy="23733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480D9E68-F931-438C-A019-B513ECB65559}"/>
              </a:ext>
            </a:extLst>
          </p:cNvPr>
          <p:cNvSpPr/>
          <p:nvPr/>
        </p:nvSpPr>
        <p:spPr>
          <a:xfrm>
            <a:off x="2329899" y="1202548"/>
            <a:ext cx="144016" cy="14401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37C81E60-505A-4734-A9FC-373AEB18A0A1}"/>
              </a:ext>
            </a:extLst>
          </p:cNvPr>
          <p:cNvGrpSpPr>
            <a:grpSpLocks noChangeAspect="1"/>
          </p:cNvGrpSpPr>
          <p:nvPr/>
        </p:nvGrpSpPr>
        <p:grpSpPr>
          <a:xfrm>
            <a:off x="3936000" y="1269000"/>
            <a:ext cx="4320000" cy="4320000"/>
            <a:chOff x="5453860" y="-4564716"/>
            <a:chExt cx="5232187" cy="5232187"/>
          </a:xfrm>
        </p:grpSpPr>
        <p:sp>
          <p:nvSpPr>
            <p:cNvPr id="129" name="正方形/長方形 128">
              <a:extLst>
                <a:ext uri="{FF2B5EF4-FFF2-40B4-BE49-F238E27FC236}">
                  <a16:creationId xmlns:a16="http://schemas.microsoft.com/office/drawing/2014/main" id="{3489D311-87B7-4577-AFE7-2D5F51188A54}"/>
                </a:ext>
              </a:extLst>
            </p:cNvPr>
            <p:cNvSpPr/>
            <p:nvPr/>
          </p:nvSpPr>
          <p:spPr>
            <a:xfrm>
              <a:off x="5909953" y="-4108623"/>
              <a:ext cx="4320000" cy="4320000"/>
            </a:xfrm>
            <a:prstGeom prst="rect">
              <a:avLst/>
            </a:prstGeom>
          </p:spPr>
          <p:txBody>
            <a:bodyPr wrap="none">
              <a:prstTxWarp prst="textCircle">
                <a:avLst>
                  <a:gd name="adj" fmla="val 207288"/>
                </a:avLst>
              </a:prstTxWarp>
              <a:spAutoFit/>
            </a:bodyPr>
            <a:lstStyle/>
            <a:p>
              <a:r>
                <a:rPr lang="en-US" altLang="ja-JP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PRESENT THE FUTURE.  re-presentation.jp  FUJI  Tomohiro YOSHIFUJI  PRESENT THE FUTURE.  re-presentation.jp  FUJI  Tomohiro YOSHIFUJI </a:t>
              </a:r>
              <a:r>
                <a:rPr lang="ja-JP" altLang="en-US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 </a:t>
              </a:r>
              <a:r>
                <a:rPr lang="en-US" altLang="ja-JP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PRESENT</a:t>
              </a:r>
              <a:r>
                <a:rPr lang="ja-JP" altLang="en-US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 </a:t>
              </a:r>
              <a:r>
                <a:rPr lang="en-US" altLang="ja-JP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THE</a:t>
              </a:r>
              <a:r>
                <a:rPr lang="ja-JP" altLang="en-US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 </a:t>
              </a:r>
              <a:r>
                <a:rPr lang="en-US" altLang="ja-JP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FUTURE.</a:t>
              </a:r>
              <a:endParaRPr lang="ja-JP" altLang="en-US" sz="11500" spc="600" dirty="0">
                <a:solidFill>
                  <a:srgbClr val="171717"/>
                </a:solidFill>
                <a:latin typeface="Europa-Regular" panose="02000000000000000000" pitchFamily="50" charset="0"/>
              </a:endParaRPr>
            </a:p>
          </p:txBody>
        </p:sp>
        <p:sp>
          <p:nvSpPr>
            <p:cNvPr id="130" name="楕円 129">
              <a:extLst>
                <a:ext uri="{FF2B5EF4-FFF2-40B4-BE49-F238E27FC236}">
                  <a16:creationId xmlns:a16="http://schemas.microsoft.com/office/drawing/2014/main" id="{178BE61E-F8CE-4471-A572-BB9EF52D8B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3860" y="-4564716"/>
              <a:ext cx="5232187" cy="523218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2FCAE37-2B58-434B-B7AB-C38AD6F1AE86}"/>
              </a:ext>
            </a:extLst>
          </p:cNvPr>
          <p:cNvSpPr txBox="1"/>
          <p:nvPr/>
        </p:nvSpPr>
        <p:spPr>
          <a:xfrm>
            <a:off x="5632680" y="3559350"/>
            <a:ext cx="947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171717"/>
                </a:solidFill>
                <a:latin typeface="Europa-Regular" panose="02000000000000000000" pitchFamily="50" charset="0"/>
              </a:rPr>
              <a:t>ON REACTION </a:t>
            </a:r>
          </a:p>
        </p:txBody>
      </p:sp>
    </p:spTree>
    <p:extLst>
      <p:ext uri="{BB962C8B-B14F-4D97-AF65-F5344CB8AC3E}">
        <p14:creationId xmlns:p14="http://schemas.microsoft.com/office/powerpoint/2010/main" val="2221989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0">
        <p159:morph option="byObject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84286" decel="1571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85714" decel="1428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700" fill="hold"/>
                                        <p:tgtEl>
                                          <p:spTgt spid="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1094 0.00023 " pathEditMode="relative" rAng="0" ptsTypes="AA">
                                      <p:cBhvr>
                                        <p:cTn id="19" dur="12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01094 0.00023 " pathEditMode="relative" rAng="0" ptsTypes="AA">
                                      <p:cBhvr>
                                        <p:cTn id="21" dur="12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01393 0.00046 " pathEditMode="relative" rAng="0" ptsTypes="AA">
                                      <p:cBhvr>
                                        <p:cTn id="23" dur="12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1393 0.00046 " pathEditMode="relative" rAng="0" ptsTypes="AA">
                                      <p:cBhvr>
                                        <p:cTn id="25" dur="12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1393 0.00046 " pathEditMode="relative" rAng="0" ptsTypes="AA">
                                      <p:cBhvr>
                                        <p:cTn id="27" dur="12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01393 0.00046 " pathEditMode="relative" rAng="0" ptsTypes="AA">
                                      <p:cBhvr>
                                        <p:cTn id="29" dur="12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01393 0.00046 " pathEditMode="relative" rAng="0" ptsTypes="AA">
                                      <p:cBhvr>
                                        <p:cTn id="31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01393 0.00046 " pathEditMode="relative" rAng="0" ptsTypes="AA">
                                      <p:cBhvr>
                                        <p:cTn id="33" dur="12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1094 0.00023 " pathEditMode="relative" rAng="0" ptsTypes="AA">
                                      <p:cBhvr>
                                        <p:cTn id="35" dur="12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01094 0.00023 " pathEditMode="relative" rAng="0" ptsTypes="AA">
                                      <p:cBhvr>
                                        <p:cTn id="37" dur="12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9" dur="1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41" dur="12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094 0.00023 " pathEditMode="relative" rAng="0" ptsTypes="AA">
                                      <p:cBhvr>
                                        <p:cTn id="43" dur="12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1394 0.00046 " pathEditMode="relative" rAng="0" ptsTypes="AA">
                                      <p:cBhvr>
                                        <p:cTn id="45" dur="12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00625 -1.11111E-6 " pathEditMode="relative" rAng="0" ptsTypes="AA">
                                      <p:cBhvr>
                                        <p:cTn id="47" dur="12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4" dur="7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7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8" dur="6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5" dur="7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2" dur="7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7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7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7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0" dur="7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7" dur="7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4" dur="7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1" dur="700" fill="hold"/>
                                        <p:tgtEl>
                                          <p:spTgt spid="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8" dur="7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mph" presetSubtype="0" accel="15714" decel="8428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43" dur="7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" grpId="0" animBg="1"/>
      <p:bldP spid="182" grpId="0"/>
      <p:bldP spid="183" grpId="0"/>
      <p:bldP spid="202" grpId="0"/>
      <p:bldP spid="206" grpId="0" animBg="1"/>
      <p:bldP spid="206" grpId="1" animBg="1"/>
      <p:bldP spid="207" grpId="0"/>
      <p:bldP spid="126" grpId="0" animBg="1"/>
      <p:bldP spid="126" grpId="1" animBg="1"/>
      <p:bldP spid="205" grpId="0" animBg="1"/>
      <p:bldP spid="2" grpId="0" animBg="1"/>
      <p:bldP spid="2" grpId="1" animBg="1"/>
      <p:bldP spid="124" grpId="0" animBg="1"/>
      <p:bldP spid="124" grpId="1" animBg="1"/>
      <p:bldP spid="125" grpId="0" animBg="1"/>
      <p:bldP spid="125" grpId="1" animBg="1"/>
      <p:bldP spid="127" grpId="0" animBg="1"/>
      <p:bldP spid="127" grpId="1" animBg="1"/>
      <p:bldP spid="117" grpId="0" animBg="1"/>
      <p:bldP spid="117" grpId="1" animBg="1"/>
      <p:bldP spid="115" grpId="0" animBg="1"/>
      <p:bldP spid="115" grpId="1" animBg="1"/>
      <p:bldP spid="114" grpId="0" animBg="1"/>
      <p:bldP spid="114" grpId="1" animBg="1"/>
      <p:bldP spid="118" grpId="0" animBg="1"/>
      <p:bldP spid="118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76CFE95-CDBD-48FE-B324-B347091B6D87}"/>
              </a:ext>
            </a:extLst>
          </p:cNvPr>
          <p:cNvSpPr/>
          <p:nvPr/>
        </p:nvSpPr>
        <p:spPr>
          <a:xfrm>
            <a:off x="0" y="-1763744"/>
            <a:ext cx="18835319" cy="6871944"/>
          </a:xfrm>
          <a:prstGeom prst="rect">
            <a:avLst/>
          </a:prstGeom>
          <a:gradFill flip="none" rotWithShape="1">
            <a:gsLst>
              <a:gs pos="28000">
                <a:srgbClr val="616372"/>
              </a:gs>
              <a:gs pos="76000">
                <a:srgbClr val="171717"/>
              </a:gs>
            </a:gsLst>
            <a:path path="circle">
              <a:fillToRect l="100000" t="100000"/>
            </a:path>
            <a:tileRect r="-100000" b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05C4F40-7F82-435F-95B4-0A1F6AFB4C36}"/>
              </a:ext>
            </a:extLst>
          </p:cNvPr>
          <p:cNvSpPr/>
          <p:nvPr/>
        </p:nvSpPr>
        <p:spPr>
          <a:xfrm rot="1034698">
            <a:off x="-7406228" y="-8038673"/>
            <a:ext cx="15775967" cy="15775967"/>
          </a:xfrm>
          <a:prstGeom prst="ellipse">
            <a:avLst/>
          </a:prstGeom>
          <a:gradFill>
            <a:gsLst>
              <a:gs pos="58000">
                <a:srgbClr val="F5F5EC"/>
              </a:gs>
              <a:gs pos="37000">
                <a:srgbClr val="FDC31B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1A6AFB7-0A8E-4180-ABE5-045CEDC37140}"/>
              </a:ext>
            </a:extLst>
          </p:cNvPr>
          <p:cNvGrpSpPr/>
          <p:nvPr/>
        </p:nvGrpSpPr>
        <p:grpSpPr>
          <a:xfrm rot="1887734">
            <a:off x="5065283" y="3960526"/>
            <a:ext cx="4332319" cy="2211129"/>
            <a:chOff x="7060206" y="5164032"/>
            <a:chExt cx="4332319" cy="2211129"/>
          </a:xfrm>
        </p:grpSpPr>
        <p:sp>
          <p:nvSpPr>
            <p:cNvPr id="8" name="c">
              <a:extLst>
                <a:ext uri="{FF2B5EF4-FFF2-40B4-BE49-F238E27FC236}">
                  <a16:creationId xmlns:a16="http://schemas.microsoft.com/office/drawing/2014/main" id="{FCF69F3F-B806-4371-B1FA-F3897A094F7E}"/>
                </a:ext>
              </a:extLst>
            </p:cNvPr>
            <p:cNvSpPr/>
            <p:nvPr/>
          </p:nvSpPr>
          <p:spPr>
            <a:xfrm>
              <a:off x="7089816" y="5193642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b">
              <a:extLst>
                <a:ext uri="{FF2B5EF4-FFF2-40B4-BE49-F238E27FC236}">
                  <a16:creationId xmlns:a16="http://schemas.microsoft.com/office/drawing/2014/main" id="{A46833CC-D3DE-423C-B452-E58399153FEC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7138591" y="5242417"/>
              <a:ext cx="4253934" cy="2132744"/>
            </a:xfrm>
            <a:prstGeom prst="line">
              <a:avLst/>
            </a:prstGeom>
            <a:ln>
              <a:gradFill>
                <a:gsLst>
                  <a:gs pos="100000">
                    <a:srgbClr val="F5F5EC">
                      <a:alpha val="14000"/>
                    </a:srgbClr>
                  </a:gs>
                  <a:gs pos="0">
                    <a:srgbClr val="F5F5E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">
              <a:extLst>
                <a:ext uri="{FF2B5EF4-FFF2-40B4-BE49-F238E27FC236}">
                  <a16:creationId xmlns:a16="http://schemas.microsoft.com/office/drawing/2014/main" id="{CF10BFD4-586D-4DFA-A1FA-99E05470D4AD}"/>
                </a:ext>
              </a:extLst>
            </p:cNvPr>
            <p:cNvSpPr/>
            <p:nvPr/>
          </p:nvSpPr>
          <p:spPr>
            <a:xfrm>
              <a:off x="7060206" y="5164032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59F421B-2229-4724-82BE-866FCBA59818}"/>
              </a:ext>
            </a:extLst>
          </p:cNvPr>
          <p:cNvGrpSpPr/>
          <p:nvPr/>
        </p:nvGrpSpPr>
        <p:grpSpPr>
          <a:xfrm>
            <a:off x="7795668" y="1916469"/>
            <a:ext cx="186775" cy="186775"/>
            <a:chOff x="7854274" y="3761938"/>
            <a:chExt cx="116363" cy="116363"/>
          </a:xfrm>
        </p:grpSpPr>
        <p:sp>
          <p:nvSpPr>
            <p:cNvPr id="12" name="c">
              <a:extLst>
                <a:ext uri="{FF2B5EF4-FFF2-40B4-BE49-F238E27FC236}">
                  <a16:creationId xmlns:a16="http://schemas.microsoft.com/office/drawing/2014/main" id="{7E8F7F75-89D6-4400-BA99-FD648DFDD16E}"/>
                </a:ext>
              </a:extLst>
            </p:cNvPr>
            <p:cNvSpPr/>
            <p:nvPr/>
          </p:nvSpPr>
          <p:spPr>
            <a:xfrm>
              <a:off x="7883884" y="3791548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c">
              <a:extLst>
                <a:ext uri="{FF2B5EF4-FFF2-40B4-BE49-F238E27FC236}">
                  <a16:creationId xmlns:a16="http://schemas.microsoft.com/office/drawing/2014/main" id="{5EB8DB3C-7CC4-4CE1-9E73-A1EF82535EDD}"/>
                </a:ext>
              </a:extLst>
            </p:cNvPr>
            <p:cNvSpPr/>
            <p:nvPr/>
          </p:nvSpPr>
          <p:spPr>
            <a:xfrm>
              <a:off x="7854274" y="3761938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B6C0A39-4B99-445E-9F7C-A76B261D20C7}"/>
              </a:ext>
            </a:extLst>
          </p:cNvPr>
          <p:cNvGrpSpPr/>
          <p:nvPr/>
        </p:nvGrpSpPr>
        <p:grpSpPr>
          <a:xfrm rot="20767052">
            <a:off x="5748443" y="1379912"/>
            <a:ext cx="7230971" cy="80810"/>
            <a:chOff x="8130949" y="2565000"/>
            <a:chExt cx="7230971" cy="80810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250D3128-D643-4555-B907-289E519A03E5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17" name="c">
                <a:extLst>
                  <a:ext uri="{FF2B5EF4-FFF2-40B4-BE49-F238E27FC236}">
                    <a16:creationId xmlns:a16="http://schemas.microsoft.com/office/drawing/2014/main" id="{17E423A2-16F8-495A-934B-83FA5BCF1082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c">
                <a:extLst>
                  <a:ext uri="{FF2B5EF4-FFF2-40B4-BE49-F238E27FC236}">
                    <a16:creationId xmlns:a16="http://schemas.microsoft.com/office/drawing/2014/main" id="{56EB48B0-906B-4FDC-AF03-920AF1D3AB37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CFF6960E-CBB2-4D08-8FF8-405EE0A4530D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0"/>
                    </a:srgbClr>
                  </a:gs>
                  <a:gs pos="100000">
                    <a:srgbClr val="F5F5EC">
                      <a:alpha val="4800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BEA139F-665A-4389-AA98-AE46A3F04D62}"/>
              </a:ext>
            </a:extLst>
          </p:cNvPr>
          <p:cNvGrpSpPr/>
          <p:nvPr/>
        </p:nvGrpSpPr>
        <p:grpSpPr>
          <a:xfrm rot="18245804">
            <a:off x="4056529" y="-947453"/>
            <a:ext cx="7230971" cy="80810"/>
            <a:chOff x="8130949" y="2565000"/>
            <a:chExt cx="7230971" cy="80810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4F73E8A9-245B-4C36-8731-BD2C8D3F454E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22" name="c">
                <a:extLst>
                  <a:ext uri="{FF2B5EF4-FFF2-40B4-BE49-F238E27FC236}">
                    <a16:creationId xmlns:a16="http://schemas.microsoft.com/office/drawing/2014/main" id="{2D9127B1-613E-4533-9F84-41486E02C793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c">
                <a:extLst>
                  <a:ext uri="{FF2B5EF4-FFF2-40B4-BE49-F238E27FC236}">
                    <a16:creationId xmlns:a16="http://schemas.microsoft.com/office/drawing/2014/main" id="{3912033E-27B9-4A93-94AB-4F7BA87A818A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507B2BE5-C202-4CB2-8BCB-18CBD6EE6C9C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100000">
                    <a:srgbClr val="F5F5EC">
                      <a:alpha val="0"/>
                    </a:srgbClr>
                  </a:gs>
                  <a:gs pos="25000">
                    <a:srgbClr val="F5F5EC"/>
                  </a:gs>
                </a:gsLst>
                <a:lin ang="4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DEA7304-06F1-45F2-BB2E-DD1AFE4DD2D5}"/>
              </a:ext>
            </a:extLst>
          </p:cNvPr>
          <p:cNvGrpSpPr/>
          <p:nvPr/>
        </p:nvGrpSpPr>
        <p:grpSpPr>
          <a:xfrm rot="16721013">
            <a:off x="1846627" y="-2101071"/>
            <a:ext cx="7230971" cy="80810"/>
            <a:chOff x="8130949" y="2565000"/>
            <a:chExt cx="7230971" cy="8081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F76F57A0-2FE7-416B-AFFA-E46866C759C3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27" name="c">
                <a:extLst>
                  <a:ext uri="{FF2B5EF4-FFF2-40B4-BE49-F238E27FC236}">
                    <a16:creationId xmlns:a16="http://schemas.microsoft.com/office/drawing/2014/main" id="{595846BE-6041-4AE0-9D46-0E90A56A8DBF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c">
                <a:extLst>
                  <a:ext uri="{FF2B5EF4-FFF2-40B4-BE49-F238E27FC236}">
                    <a16:creationId xmlns:a16="http://schemas.microsoft.com/office/drawing/2014/main" id="{C044B48A-CC31-47FD-B775-FBBA01A4E2DD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3519326D-763F-4086-8002-8ACA566EAC8C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9000"/>
                    </a:srgbClr>
                  </a:gs>
                  <a:gs pos="100000">
                    <a:srgbClr val="F5F5E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4BF46F5-4AB2-4E5D-BF53-0E1F5D393C0C}"/>
              </a:ext>
            </a:extLst>
          </p:cNvPr>
          <p:cNvGrpSpPr/>
          <p:nvPr/>
        </p:nvGrpSpPr>
        <p:grpSpPr>
          <a:xfrm rot="13924030">
            <a:off x="-1337235" y="-1074355"/>
            <a:ext cx="7230971" cy="80810"/>
            <a:chOff x="8130949" y="2565000"/>
            <a:chExt cx="7230971" cy="80810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CDC67150-B6FC-4271-8175-DA2BC01D1F0F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32" name="c">
                <a:extLst>
                  <a:ext uri="{FF2B5EF4-FFF2-40B4-BE49-F238E27FC236}">
                    <a16:creationId xmlns:a16="http://schemas.microsoft.com/office/drawing/2014/main" id="{A885BB58-78DB-4084-B942-FF29208B38CF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c">
                <a:extLst>
                  <a:ext uri="{FF2B5EF4-FFF2-40B4-BE49-F238E27FC236}">
                    <a16:creationId xmlns:a16="http://schemas.microsoft.com/office/drawing/2014/main" id="{28AFFC85-C2AC-4446-BB66-FCE72FDB1EBC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B4168E17-2977-41A3-A13D-6F3481D3A6E1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100000">
                    <a:srgbClr val="F5F5EC"/>
                  </a:gs>
                  <a:gs pos="0">
                    <a:srgbClr val="F5F5EC">
                      <a:alpha val="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53D53345-4C87-4D24-BCD4-773267988C7D}"/>
              </a:ext>
            </a:extLst>
          </p:cNvPr>
          <p:cNvGrpSpPr/>
          <p:nvPr/>
        </p:nvGrpSpPr>
        <p:grpSpPr>
          <a:xfrm rot="10217252">
            <a:off x="-3620740" y="3477991"/>
            <a:ext cx="7230971" cy="80810"/>
            <a:chOff x="8130949" y="2565000"/>
            <a:chExt cx="7230971" cy="80810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0EC9F0A4-701D-45FD-BB53-8A5E0C84F85F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37" name="c">
                <a:extLst>
                  <a:ext uri="{FF2B5EF4-FFF2-40B4-BE49-F238E27FC236}">
                    <a16:creationId xmlns:a16="http://schemas.microsoft.com/office/drawing/2014/main" id="{E1749FE0-0B11-449F-A593-F0AEB7F096D0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c">
                <a:extLst>
                  <a:ext uri="{FF2B5EF4-FFF2-40B4-BE49-F238E27FC236}">
                    <a16:creationId xmlns:a16="http://schemas.microsoft.com/office/drawing/2014/main" id="{A748FF7F-2A8D-41D6-9306-EDC002BD0379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5B07F0F7-A90A-429F-B100-D5C447D80585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0"/>
                    </a:srgbClr>
                  </a:gs>
                  <a:gs pos="100000">
                    <a:srgbClr val="F5F5EC">
                      <a:alpha val="58000"/>
                    </a:srgbClr>
                  </a:gs>
                </a:gsLst>
                <a:lin ang="90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131E1B9-6F1F-45DC-BF8F-03C46CC41AB6}"/>
              </a:ext>
            </a:extLst>
          </p:cNvPr>
          <p:cNvGrpSpPr/>
          <p:nvPr/>
        </p:nvGrpSpPr>
        <p:grpSpPr>
          <a:xfrm rot="12485593">
            <a:off x="-4504965" y="-686581"/>
            <a:ext cx="7230971" cy="80810"/>
            <a:chOff x="8130949" y="2565000"/>
            <a:chExt cx="7230971" cy="80810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07188678-7D0E-4E7A-8EDD-DC519A79412E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42" name="c">
                <a:extLst>
                  <a:ext uri="{FF2B5EF4-FFF2-40B4-BE49-F238E27FC236}">
                    <a16:creationId xmlns:a16="http://schemas.microsoft.com/office/drawing/2014/main" id="{D5C8BF4D-F24E-49F7-ABF1-0CBEF2B4C6E9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c">
                <a:extLst>
                  <a:ext uri="{FF2B5EF4-FFF2-40B4-BE49-F238E27FC236}">
                    <a16:creationId xmlns:a16="http://schemas.microsoft.com/office/drawing/2014/main" id="{1520FBC0-DD42-42CB-B424-F26C01D90D12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4540E82-20BA-45FC-B66B-B5F385EBF96F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0"/>
                    </a:srgbClr>
                  </a:gs>
                  <a:gs pos="100000">
                    <a:srgbClr val="F5F5EC">
                      <a:alpha val="7600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449DE14E-AAB7-4F3B-B722-2B53F2B177FE}"/>
              </a:ext>
            </a:extLst>
          </p:cNvPr>
          <p:cNvGrpSpPr/>
          <p:nvPr/>
        </p:nvGrpSpPr>
        <p:grpSpPr>
          <a:xfrm rot="8491190">
            <a:off x="-1947440" y="5513206"/>
            <a:ext cx="7230971" cy="80810"/>
            <a:chOff x="8130949" y="2565000"/>
            <a:chExt cx="7230971" cy="80810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707FD3D2-749B-4DFA-AC8D-CF55F89671A6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47" name="c">
                <a:extLst>
                  <a:ext uri="{FF2B5EF4-FFF2-40B4-BE49-F238E27FC236}">
                    <a16:creationId xmlns:a16="http://schemas.microsoft.com/office/drawing/2014/main" id="{DCB6E853-9FBA-4AC8-A010-02DDDB30FF76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c">
                <a:extLst>
                  <a:ext uri="{FF2B5EF4-FFF2-40B4-BE49-F238E27FC236}">
                    <a16:creationId xmlns:a16="http://schemas.microsoft.com/office/drawing/2014/main" id="{8108D161-E381-42B0-A84D-20C06686334D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ECD91E36-9206-4773-ACF0-B6064828D98F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100000">
                    <a:srgbClr val="F5F5EC">
                      <a:alpha val="77000"/>
                    </a:srgbClr>
                  </a:gs>
                  <a:gs pos="0">
                    <a:srgbClr val="F5F5EC">
                      <a:alpha val="0"/>
                    </a:srgbClr>
                  </a:gs>
                </a:gsLst>
                <a:lin ang="7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A264DC8E-88D7-4B47-8BD1-81538029F369}"/>
              </a:ext>
            </a:extLst>
          </p:cNvPr>
          <p:cNvGrpSpPr/>
          <p:nvPr/>
        </p:nvGrpSpPr>
        <p:grpSpPr>
          <a:xfrm rot="4729205">
            <a:off x="2359796" y="6681009"/>
            <a:ext cx="7230971" cy="80810"/>
            <a:chOff x="8130949" y="2565000"/>
            <a:chExt cx="7230971" cy="80810"/>
          </a:xfrm>
        </p:grpSpPr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083AB1DE-51CE-4378-8758-31A6A5181104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52" name="c">
                <a:extLst>
                  <a:ext uri="{FF2B5EF4-FFF2-40B4-BE49-F238E27FC236}">
                    <a16:creationId xmlns:a16="http://schemas.microsoft.com/office/drawing/2014/main" id="{108D8B35-EB75-4029-8993-ADA49097C681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c">
                <a:extLst>
                  <a:ext uri="{FF2B5EF4-FFF2-40B4-BE49-F238E27FC236}">
                    <a16:creationId xmlns:a16="http://schemas.microsoft.com/office/drawing/2014/main" id="{34D7CDAB-C7CF-4272-88F9-8D7824194F55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EB8E10C-ED87-47C3-9AF7-3671E5F43CF6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0000"/>
                    </a:srgbClr>
                  </a:gs>
                  <a:gs pos="44000">
                    <a:srgbClr val="F5F5EC">
                      <a:alpha val="0"/>
                    </a:srgbClr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274A4E6D-B68D-42F4-B5B1-B2B727AFCA00}"/>
              </a:ext>
            </a:extLst>
          </p:cNvPr>
          <p:cNvGrpSpPr>
            <a:grpSpLocks noChangeAspect="1"/>
          </p:cNvGrpSpPr>
          <p:nvPr/>
        </p:nvGrpSpPr>
        <p:grpSpPr>
          <a:xfrm>
            <a:off x="6715758" y="967150"/>
            <a:ext cx="216000" cy="216000"/>
            <a:chOff x="8900029" y="2379601"/>
            <a:chExt cx="116363" cy="116363"/>
          </a:xfrm>
        </p:grpSpPr>
        <p:sp>
          <p:nvSpPr>
            <p:cNvPr id="55" name="c">
              <a:extLst>
                <a:ext uri="{FF2B5EF4-FFF2-40B4-BE49-F238E27FC236}">
                  <a16:creationId xmlns:a16="http://schemas.microsoft.com/office/drawing/2014/main" id="{F69B78AC-1970-48A2-8E53-D79986C8EFB8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c">
              <a:extLst>
                <a:ext uri="{FF2B5EF4-FFF2-40B4-BE49-F238E27FC236}">
                  <a16:creationId xmlns:a16="http://schemas.microsoft.com/office/drawing/2014/main" id="{DDDDECB2-B394-412E-8A50-4B52CD14A8FC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F8A1E71B-FF67-4A7D-90DB-B46BEF508D03}"/>
              </a:ext>
            </a:extLst>
          </p:cNvPr>
          <p:cNvGrpSpPr>
            <a:grpSpLocks noChangeAspect="1"/>
          </p:cNvGrpSpPr>
          <p:nvPr/>
        </p:nvGrpSpPr>
        <p:grpSpPr>
          <a:xfrm>
            <a:off x="3749677" y="978086"/>
            <a:ext cx="144000" cy="144000"/>
            <a:chOff x="8900029" y="2379601"/>
            <a:chExt cx="116363" cy="116363"/>
          </a:xfrm>
        </p:grpSpPr>
        <p:sp>
          <p:nvSpPr>
            <p:cNvPr id="58" name="c">
              <a:extLst>
                <a:ext uri="{FF2B5EF4-FFF2-40B4-BE49-F238E27FC236}">
                  <a16:creationId xmlns:a16="http://schemas.microsoft.com/office/drawing/2014/main" id="{A6DB1CB9-AE29-492C-AC4D-0D5169D1894E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c">
              <a:extLst>
                <a:ext uri="{FF2B5EF4-FFF2-40B4-BE49-F238E27FC236}">
                  <a16:creationId xmlns:a16="http://schemas.microsoft.com/office/drawing/2014/main" id="{F5D4919D-4C4B-47C2-AE32-AB721A0C82F1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A202A850-6F7E-4A35-B7D2-94628950114E}"/>
              </a:ext>
            </a:extLst>
          </p:cNvPr>
          <p:cNvGrpSpPr>
            <a:grpSpLocks noChangeAspect="1"/>
          </p:cNvGrpSpPr>
          <p:nvPr/>
        </p:nvGrpSpPr>
        <p:grpSpPr>
          <a:xfrm>
            <a:off x="3260138" y="3374892"/>
            <a:ext cx="180000" cy="180000"/>
            <a:chOff x="8900029" y="2379601"/>
            <a:chExt cx="116363" cy="116363"/>
          </a:xfrm>
        </p:grpSpPr>
        <p:sp>
          <p:nvSpPr>
            <p:cNvPr id="61" name="c">
              <a:extLst>
                <a:ext uri="{FF2B5EF4-FFF2-40B4-BE49-F238E27FC236}">
                  <a16:creationId xmlns:a16="http://schemas.microsoft.com/office/drawing/2014/main" id="{2964B792-A25A-4A2D-9E37-E086EB3C588B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solidFill>
                <a:srgbClr val="F5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c">
              <a:extLst>
                <a:ext uri="{FF2B5EF4-FFF2-40B4-BE49-F238E27FC236}">
                  <a16:creationId xmlns:a16="http://schemas.microsoft.com/office/drawing/2014/main" id="{7F3798BC-118D-47FB-8E97-A73C50915D07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rgbClr val="F5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0F1138DD-F881-47D1-B6F5-905E0FE88774}"/>
              </a:ext>
            </a:extLst>
          </p:cNvPr>
          <p:cNvGrpSpPr>
            <a:grpSpLocks noChangeAspect="1"/>
          </p:cNvGrpSpPr>
          <p:nvPr/>
        </p:nvGrpSpPr>
        <p:grpSpPr>
          <a:xfrm>
            <a:off x="4939342" y="4300640"/>
            <a:ext cx="108000" cy="108000"/>
            <a:chOff x="8900029" y="2379601"/>
            <a:chExt cx="116363" cy="116363"/>
          </a:xfrm>
        </p:grpSpPr>
        <p:sp>
          <p:nvSpPr>
            <p:cNvPr id="64" name="c">
              <a:extLst>
                <a:ext uri="{FF2B5EF4-FFF2-40B4-BE49-F238E27FC236}">
                  <a16:creationId xmlns:a16="http://schemas.microsoft.com/office/drawing/2014/main" id="{DB4C53CD-05F7-4053-9D03-0B8819713104}"/>
                </a:ext>
              </a:extLst>
            </p:cNvPr>
            <p:cNvSpPr/>
            <p:nvPr/>
          </p:nvSpPr>
          <p:spPr>
            <a:xfrm>
              <a:off x="8929639" y="2409211"/>
              <a:ext cx="57143" cy="57143"/>
            </a:xfrm>
            <a:prstGeom prst="ellipse">
              <a:avLst/>
            </a:prstGeom>
            <a:solidFill>
              <a:srgbClr val="F5F5EC"/>
            </a:solidFill>
            <a:ln w="6350">
              <a:solidFill>
                <a:srgbClr val="F5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c">
              <a:extLst>
                <a:ext uri="{FF2B5EF4-FFF2-40B4-BE49-F238E27FC236}">
                  <a16:creationId xmlns:a16="http://schemas.microsoft.com/office/drawing/2014/main" id="{BF52CE3C-FAC7-418E-8A24-DD1C648BFC02}"/>
                </a:ext>
              </a:extLst>
            </p:cNvPr>
            <p:cNvSpPr/>
            <p:nvPr/>
          </p:nvSpPr>
          <p:spPr>
            <a:xfrm>
              <a:off x="8900029" y="2379601"/>
              <a:ext cx="116363" cy="116363"/>
            </a:xfrm>
            <a:prstGeom prst="ellipse">
              <a:avLst/>
            </a:prstGeom>
            <a:noFill/>
            <a:ln w="6350">
              <a:solidFill>
                <a:srgbClr val="F5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楕円 65">
            <a:extLst>
              <a:ext uri="{FF2B5EF4-FFF2-40B4-BE49-F238E27FC236}">
                <a16:creationId xmlns:a16="http://schemas.microsoft.com/office/drawing/2014/main" id="{65FB5C31-9474-43C6-8780-1613662E1CC3}"/>
              </a:ext>
            </a:extLst>
          </p:cNvPr>
          <p:cNvSpPr/>
          <p:nvPr/>
        </p:nvSpPr>
        <p:spPr>
          <a:xfrm rot="20507807">
            <a:off x="-12000" y="1184689"/>
            <a:ext cx="79200" cy="792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F8B06B10-DEC8-4E45-ACBD-477CC021A671}"/>
              </a:ext>
            </a:extLst>
          </p:cNvPr>
          <p:cNvSpPr/>
          <p:nvPr/>
        </p:nvSpPr>
        <p:spPr>
          <a:xfrm rot="20507807">
            <a:off x="4790659" y="573236"/>
            <a:ext cx="93361" cy="93361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29D53A62-E9C8-4984-9DBE-643E1920F729}"/>
              </a:ext>
            </a:extLst>
          </p:cNvPr>
          <p:cNvSpPr>
            <a:spLocks/>
          </p:cNvSpPr>
          <p:nvPr/>
        </p:nvSpPr>
        <p:spPr>
          <a:xfrm rot="20507807">
            <a:off x="3994215" y="3161484"/>
            <a:ext cx="57600" cy="5760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645D8727-5FCB-4473-A504-EF769FA0DC30}"/>
              </a:ext>
            </a:extLst>
          </p:cNvPr>
          <p:cNvSpPr/>
          <p:nvPr/>
        </p:nvSpPr>
        <p:spPr>
          <a:xfrm rot="15263649">
            <a:off x="7476334" y="3780168"/>
            <a:ext cx="93361" cy="93361"/>
          </a:xfrm>
          <a:prstGeom prst="ellipse">
            <a:avLst/>
          </a:prstGeom>
          <a:solidFill>
            <a:srgbClr val="F5F5EC"/>
          </a:solidFill>
          <a:ln w="6350">
            <a:solidFill>
              <a:srgbClr val="F5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CF57034B-6E6E-421C-9985-6A7E3A11F850}"/>
              </a:ext>
            </a:extLst>
          </p:cNvPr>
          <p:cNvSpPr/>
          <p:nvPr/>
        </p:nvSpPr>
        <p:spPr>
          <a:xfrm rot="15263649">
            <a:off x="1943607" y="2840811"/>
            <a:ext cx="93361" cy="93361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43E91CB9-C596-4C0C-ACEC-D34250309D01}"/>
              </a:ext>
            </a:extLst>
          </p:cNvPr>
          <p:cNvSpPr>
            <a:spLocks noChangeAspect="1"/>
          </p:cNvSpPr>
          <p:nvPr/>
        </p:nvSpPr>
        <p:spPr>
          <a:xfrm rot="15263649">
            <a:off x="5725464" y="4309203"/>
            <a:ext cx="54000" cy="54000"/>
          </a:xfrm>
          <a:prstGeom prst="ellipse">
            <a:avLst/>
          </a:prstGeom>
          <a:solidFill>
            <a:srgbClr val="F5F5EC"/>
          </a:solidFill>
          <a:ln w="6350">
            <a:solidFill>
              <a:srgbClr val="F5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944C936A-B406-4941-82E1-6530A78C4352}"/>
              </a:ext>
            </a:extLst>
          </p:cNvPr>
          <p:cNvSpPr/>
          <p:nvPr/>
        </p:nvSpPr>
        <p:spPr>
          <a:xfrm rot="15263649">
            <a:off x="5637876" y="429023"/>
            <a:ext cx="70572" cy="70572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24E15914-52B4-4F3F-BF6F-8B2AA42DE95F}"/>
              </a:ext>
            </a:extLst>
          </p:cNvPr>
          <p:cNvSpPr/>
          <p:nvPr/>
        </p:nvSpPr>
        <p:spPr>
          <a:xfrm rot="15263649">
            <a:off x="7420612" y="2937925"/>
            <a:ext cx="70572" cy="70572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a">
            <a:extLst>
              <a:ext uri="{FF2B5EF4-FFF2-40B4-BE49-F238E27FC236}">
                <a16:creationId xmlns:a16="http://schemas.microsoft.com/office/drawing/2014/main" id="{E632B089-0C75-4FBF-B30F-D3D3E2AD7085}"/>
              </a:ext>
            </a:extLst>
          </p:cNvPr>
          <p:cNvSpPr/>
          <p:nvPr/>
        </p:nvSpPr>
        <p:spPr>
          <a:xfrm>
            <a:off x="9424536" y="1521758"/>
            <a:ext cx="184376" cy="184376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D7DC35E3-FEA1-400B-9F6F-A436E226B226}"/>
              </a:ext>
            </a:extLst>
          </p:cNvPr>
          <p:cNvSpPr/>
          <p:nvPr/>
        </p:nvSpPr>
        <p:spPr>
          <a:xfrm rot="4599970">
            <a:off x="-6850162" y="-6521757"/>
            <a:ext cx="17475181" cy="17475181"/>
          </a:xfrm>
          <a:prstGeom prst="ellipse">
            <a:avLst/>
          </a:prstGeom>
          <a:noFill/>
          <a:ln>
            <a:gradFill>
              <a:gsLst>
                <a:gs pos="9000">
                  <a:srgbClr val="3FD7AF"/>
                </a:gs>
                <a:gs pos="85000">
                  <a:srgbClr val="CD5B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FEE871E3-7B6C-4E25-AE07-44A027471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869" y="899143"/>
            <a:ext cx="3068579" cy="3068579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607BEDEF-71BF-4C2E-97EF-9CFB15662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82783">
            <a:off x="4101301" y="932280"/>
            <a:ext cx="2991387" cy="2991387"/>
          </a:xfrm>
          <a:prstGeom prst="rect">
            <a:avLst/>
          </a:prstGeom>
        </p:spPr>
      </p:pic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3E592A32-A8C1-4257-9987-41D7D384C211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5252225" y="1613946"/>
            <a:ext cx="4172312" cy="561483"/>
          </a:xfrm>
          <a:prstGeom prst="line">
            <a:avLst/>
          </a:prstGeom>
          <a:solidFill>
            <a:srgbClr val="171717"/>
          </a:solidFill>
          <a:ln w="12700">
            <a:solidFill>
              <a:srgbClr val="F5F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17C4DBC8-1DF6-4DE9-833C-C452BDCEA0D8}"/>
              </a:ext>
            </a:extLst>
          </p:cNvPr>
          <p:cNvGrpSpPr/>
          <p:nvPr/>
        </p:nvGrpSpPr>
        <p:grpSpPr>
          <a:xfrm>
            <a:off x="3907291" y="9100"/>
            <a:ext cx="1340950" cy="523220"/>
            <a:chOff x="-2373107" y="205383"/>
            <a:chExt cx="1340950" cy="523220"/>
          </a:xfrm>
        </p:grpSpPr>
        <p:sp>
          <p:nvSpPr>
            <p:cNvPr id="80" name="d">
              <a:extLst>
                <a:ext uri="{FF2B5EF4-FFF2-40B4-BE49-F238E27FC236}">
                  <a16:creationId xmlns:a16="http://schemas.microsoft.com/office/drawing/2014/main" id="{25CDB3FD-B87D-485E-9A59-8A3405F48AFB}"/>
                </a:ext>
              </a:extLst>
            </p:cNvPr>
            <p:cNvSpPr/>
            <p:nvPr/>
          </p:nvSpPr>
          <p:spPr>
            <a:xfrm>
              <a:off x="-2373107" y="424704"/>
              <a:ext cx="150607" cy="150607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CFC65467-23B7-474A-8622-5A4AC4591BA8}"/>
                </a:ext>
              </a:extLst>
            </p:cNvPr>
            <p:cNvSpPr/>
            <p:nvPr/>
          </p:nvSpPr>
          <p:spPr>
            <a:xfrm>
              <a:off x="-2205876" y="205383"/>
              <a:ext cx="11737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5F5EC"/>
                  </a:solidFill>
                  <a:latin typeface="Lintel  3" panose="00000900000000000000" pitchFamily="2" charset="0"/>
                  <a:ea typeface="Lato Black" panose="020F0502020204030203" pitchFamily="34" charset="0"/>
                  <a:cs typeface="Lato Black" panose="020F0502020204030203" pitchFamily="34" charset="0"/>
                </a:rPr>
                <a:t>BRAIN</a:t>
              </a:r>
              <a:endParaRPr lang="ja-JP" altLang="en-US" sz="2800" dirty="0">
                <a:solidFill>
                  <a:srgbClr val="F5F5EC"/>
                </a:solidFill>
                <a:latin typeface="Lintel  3" panose="00000900000000000000" pitchFamily="2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606F8752-E494-427C-92EC-C4836D31F16A}"/>
              </a:ext>
            </a:extLst>
          </p:cNvPr>
          <p:cNvGrpSpPr/>
          <p:nvPr/>
        </p:nvGrpSpPr>
        <p:grpSpPr>
          <a:xfrm rot="10800000">
            <a:off x="-6340059" y="2135024"/>
            <a:ext cx="7230971" cy="80810"/>
            <a:chOff x="8130949" y="2565000"/>
            <a:chExt cx="7230971" cy="80810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414560A2-8762-4F6D-961F-29E7D129056D}"/>
                </a:ext>
              </a:extLst>
            </p:cNvPr>
            <p:cNvGrpSpPr/>
            <p:nvPr/>
          </p:nvGrpSpPr>
          <p:grpSpPr>
            <a:xfrm>
              <a:off x="8130949" y="2565000"/>
              <a:ext cx="80810" cy="80810"/>
              <a:chOff x="7854274" y="3761937"/>
              <a:chExt cx="116363" cy="116363"/>
            </a:xfrm>
          </p:grpSpPr>
          <p:sp>
            <p:nvSpPr>
              <p:cNvPr id="85" name="c">
                <a:extLst>
                  <a:ext uri="{FF2B5EF4-FFF2-40B4-BE49-F238E27FC236}">
                    <a16:creationId xmlns:a16="http://schemas.microsoft.com/office/drawing/2014/main" id="{CA5BA9F4-749C-4CBB-A115-D980FCC35561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c">
                <a:extLst>
                  <a:ext uri="{FF2B5EF4-FFF2-40B4-BE49-F238E27FC236}">
                    <a16:creationId xmlns:a16="http://schemas.microsoft.com/office/drawing/2014/main" id="{562CB991-2284-4AA1-8128-FDF7CECA3005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C477EF61-4335-47DE-94F8-A7CC1CE5B771}"/>
                </a:ext>
              </a:extLst>
            </p:cNvPr>
            <p:cNvCxnSpPr>
              <a:cxnSpLocks/>
            </p:cNvCxnSpPr>
            <p:nvPr/>
          </p:nvCxnSpPr>
          <p:spPr>
            <a:xfrm>
              <a:off x="8178805" y="2605405"/>
              <a:ext cx="7183115" cy="0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/>
                  </a:gs>
                  <a:gs pos="100000">
                    <a:srgbClr val="F5F5EC"/>
                  </a:gs>
                </a:gsLst>
                <a:lin ang="90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67D0E965-A806-42F9-B4E3-7297237C498D}"/>
              </a:ext>
            </a:extLst>
          </p:cNvPr>
          <p:cNvCxnSpPr>
            <a:cxnSpLocks/>
            <a:stCxn id="89" idx="2"/>
          </p:cNvCxnSpPr>
          <p:nvPr/>
        </p:nvCxnSpPr>
        <p:spPr>
          <a:xfrm flipV="1">
            <a:off x="4557751" y="2215834"/>
            <a:ext cx="617629" cy="661286"/>
          </a:xfrm>
          <a:prstGeom prst="line">
            <a:avLst/>
          </a:prstGeom>
          <a:solidFill>
            <a:srgbClr val="171717"/>
          </a:solidFill>
          <a:ln w="12700">
            <a:solidFill>
              <a:srgbClr val="F5F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78795830-CA1D-4909-960C-E8EAE095F297}"/>
              </a:ext>
            </a:extLst>
          </p:cNvPr>
          <p:cNvGrpSpPr/>
          <p:nvPr/>
        </p:nvGrpSpPr>
        <p:grpSpPr>
          <a:xfrm>
            <a:off x="4438823" y="2615998"/>
            <a:ext cx="1858907" cy="523220"/>
            <a:chOff x="4438823" y="4365798"/>
            <a:chExt cx="1858907" cy="523220"/>
          </a:xfrm>
        </p:grpSpPr>
        <p:sp>
          <p:nvSpPr>
            <p:cNvPr id="89" name="d">
              <a:extLst>
                <a:ext uri="{FF2B5EF4-FFF2-40B4-BE49-F238E27FC236}">
                  <a16:creationId xmlns:a16="http://schemas.microsoft.com/office/drawing/2014/main" id="{ECBE6518-D2E4-4DAB-9A4F-D9F34E94E931}"/>
                </a:ext>
              </a:extLst>
            </p:cNvPr>
            <p:cNvSpPr/>
            <p:nvPr/>
          </p:nvSpPr>
          <p:spPr>
            <a:xfrm>
              <a:off x="4557751" y="4574308"/>
              <a:ext cx="105224" cy="105224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E5E486F2-0051-46F5-B3AC-096D2ACCB728}"/>
                </a:ext>
              </a:extLst>
            </p:cNvPr>
            <p:cNvSpPr/>
            <p:nvPr/>
          </p:nvSpPr>
          <p:spPr>
            <a:xfrm>
              <a:off x="4438823" y="4365798"/>
              <a:ext cx="18589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5F5EC"/>
                  </a:solidFill>
                  <a:latin typeface="Lintel  3" panose="00000900000000000000" pitchFamily="2" charset="0"/>
                  <a:ea typeface="Lato Black" panose="020F0502020204030203" pitchFamily="34" charset="0"/>
                  <a:cs typeface="Lato Black" panose="020F0502020204030203" pitchFamily="34" charset="0"/>
                </a:rPr>
                <a:t>ANALYSYS</a:t>
              </a:r>
              <a:endParaRPr lang="ja-JP" altLang="en-US" sz="2800" dirty="0">
                <a:solidFill>
                  <a:srgbClr val="F5F5EC"/>
                </a:solidFill>
                <a:latin typeface="Lintel  3" panose="00000900000000000000" pitchFamily="2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B00A10C9-1F69-4F6A-A4E5-AA69822ADF56}"/>
              </a:ext>
            </a:extLst>
          </p:cNvPr>
          <p:cNvCxnSpPr>
            <a:cxnSpLocks/>
            <a:endCxn id="80" idx="5"/>
          </p:cNvCxnSpPr>
          <p:nvPr/>
        </p:nvCxnSpPr>
        <p:spPr>
          <a:xfrm flipH="1" flipV="1">
            <a:off x="4035842" y="356972"/>
            <a:ext cx="684438" cy="1322228"/>
          </a:xfrm>
          <a:prstGeom prst="line">
            <a:avLst/>
          </a:prstGeom>
          <a:solidFill>
            <a:srgbClr val="171717"/>
          </a:solidFill>
          <a:ln w="12700">
            <a:solidFill>
              <a:srgbClr val="F5F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0226627E-15A7-455C-8487-765F95DADD67}"/>
              </a:ext>
            </a:extLst>
          </p:cNvPr>
          <p:cNvSpPr/>
          <p:nvPr/>
        </p:nvSpPr>
        <p:spPr>
          <a:xfrm>
            <a:off x="9645628" y="1243328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000" spc="3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FUTURE</a:t>
            </a:r>
            <a:endParaRPr lang="ja-JP" altLang="en-US" sz="4000" spc="3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CDD78C28-053D-42D4-85AF-9D7DBC815C9C}"/>
              </a:ext>
            </a:extLst>
          </p:cNvPr>
          <p:cNvGrpSpPr/>
          <p:nvPr/>
        </p:nvGrpSpPr>
        <p:grpSpPr>
          <a:xfrm>
            <a:off x="6024197" y="662372"/>
            <a:ext cx="1734316" cy="1160467"/>
            <a:chOff x="8024862" y="290211"/>
            <a:chExt cx="2738573" cy="1832436"/>
          </a:xfrm>
        </p:grpSpPr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478F30E7-E009-436B-86D6-7E1B36C2A4FE}"/>
                </a:ext>
              </a:extLst>
            </p:cNvPr>
            <p:cNvGrpSpPr/>
            <p:nvPr/>
          </p:nvGrpSpPr>
          <p:grpSpPr>
            <a:xfrm rot="19612854">
              <a:off x="8024862" y="2041837"/>
              <a:ext cx="80810" cy="80810"/>
              <a:chOff x="7854274" y="3761937"/>
              <a:chExt cx="116363" cy="116363"/>
            </a:xfrm>
          </p:grpSpPr>
          <p:sp>
            <p:nvSpPr>
              <p:cNvPr id="99" name="c">
                <a:extLst>
                  <a:ext uri="{FF2B5EF4-FFF2-40B4-BE49-F238E27FC236}">
                    <a16:creationId xmlns:a16="http://schemas.microsoft.com/office/drawing/2014/main" id="{775FE01F-5F91-4FCF-A1D8-712BCFF42FB9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c">
                <a:extLst>
                  <a:ext uri="{FF2B5EF4-FFF2-40B4-BE49-F238E27FC236}">
                    <a16:creationId xmlns:a16="http://schemas.microsoft.com/office/drawing/2014/main" id="{D58F26A5-3E91-4474-97C5-8E15C45E7383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DD697371-EC4C-49D5-BD19-7F6DB80980BB}"/>
                </a:ext>
              </a:extLst>
            </p:cNvPr>
            <p:cNvCxnSpPr>
              <a:cxnSpLocks/>
              <a:stCxn id="99" idx="6"/>
              <a:endCxn id="97" idx="3"/>
            </p:cNvCxnSpPr>
            <p:nvPr/>
          </p:nvCxnSpPr>
          <p:spPr>
            <a:xfrm flipV="1">
              <a:off x="8081885" y="472913"/>
              <a:ext cx="2498848" cy="1598489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9000"/>
                    </a:srgbClr>
                  </a:gs>
                  <a:gs pos="100000">
                    <a:srgbClr val="F5F5E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C84BEB62-D0E7-4A2E-8DD7-B46515EE0AD8}"/>
                </a:ext>
              </a:extLst>
            </p:cNvPr>
            <p:cNvGrpSpPr/>
            <p:nvPr/>
          </p:nvGrpSpPr>
          <p:grpSpPr>
            <a:xfrm>
              <a:off x="10492212" y="290211"/>
              <a:ext cx="271223" cy="271223"/>
              <a:chOff x="8900029" y="2379601"/>
              <a:chExt cx="116363" cy="116363"/>
            </a:xfrm>
          </p:grpSpPr>
          <p:sp>
            <p:nvSpPr>
              <p:cNvPr id="97" name="c">
                <a:extLst>
                  <a:ext uri="{FF2B5EF4-FFF2-40B4-BE49-F238E27FC236}">
                    <a16:creationId xmlns:a16="http://schemas.microsoft.com/office/drawing/2014/main" id="{B8E3533A-614D-4302-8094-C430176CB494}"/>
                  </a:ext>
                </a:extLst>
              </p:cNvPr>
              <p:cNvSpPr/>
              <p:nvPr/>
            </p:nvSpPr>
            <p:spPr>
              <a:xfrm>
                <a:off x="8929639" y="2409211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c">
                <a:extLst>
                  <a:ext uri="{FF2B5EF4-FFF2-40B4-BE49-F238E27FC236}">
                    <a16:creationId xmlns:a16="http://schemas.microsoft.com/office/drawing/2014/main" id="{10DB3574-7918-4667-A77D-D7B0BF07D23D}"/>
                  </a:ext>
                </a:extLst>
              </p:cNvPr>
              <p:cNvSpPr/>
              <p:nvPr/>
            </p:nvSpPr>
            <p:spPr>
              <a:xfrm>
                <a:off x="8900029" y="2379601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A0058DF7-0E77-4A1E-B27F-8BCC5F48A1B0}"/>
              </a:ext>
            </a:extLst>
          </p:cNvPr>
          <p:cNvGrpSpPr/>
          <p:nvPr/>
        </p:nvGrpSpPr>
        <p:grpSpPr>
          <a:xfrm rot="2310754">
            <a:off x="6128885" y="2142842"/>
            <a:ext cx="1230787" cy="823545"/>
            <a:chOff x="8024862" y="290211"/>
            <a:chExt cx="2738573" cy="1832436"/>
          </a:xfrm>
        </p:grpSpPr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80557B3E-B3DF-4818-8A61-E15F1E608D09}"/>
                </a:ext>
              </a:extLst>
            </p:cNvPr>
            <p:cNvGrpSpPr/>
            <p:nvPr/>
          </p:nvGrpSpPr>
          <p:grpSpPr>
            <a:xfrm rot="19612854">
              <a:off x="8024862" y="2041837"/>
              <a:ext cx="80810" cy="80810"/>
              <a:chOff x="7854274" y="3761937"/>
              <a:chExt cx="116363" cy="116363"/>
            </a:xfrm>
          </p:grpSpPr>
          <p:sp>
            <p:nvSpPr>
              <p:cNvPr id="107" name="c">
                <a:extLst>
                  <a:ext uri="{FF2B5EF4-FFF2-40B4-BE49-F238E27FC236}">
                    <a16:creationId xmlns:a16="http://schemas.microsoft.com/office/drawing/2014/main" id="{4C8F6FC2-4858-488E-B857-6A58A6A6CA68}"/>
                  </a:ext>
                </a:extLst>
              </p:cNvPr>
              <p:cNvSpPr/>
              <p:nvPr/>
            </p:nvSpPr>
            <p:spPr>
              <a:xfrm>
                <a:off x="7883884" y="3791548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c">
                <a:extLst>
                  <a:ext uri="{FF2B5EF4-FFF2-40B4-BE49-F238E27FC236}">
                    <a16:creationId xmlns:a16="http://schemas.microsoft.com/office/drawing/2014/main" id="{FE476643-4FBE-4260-B48E-6078938DB901}"/>
                  </a:ext>
                </a:extLst>
              </p:cNvPr>
              <p:cNvSpPr/>
              <p:nvPr/>
            </p:nvSpPr>
            <p:spPr>
              <a:xfrm>
                <a:off x="7854274" y="3761937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D4169EA6-E4CF-4FB1-9BD8-C24EF3427F59}"/>
                </a:ext>
              </a:extLst>
            </p:cNvPr>
            <p:cNvCxnSpPr>
              <a:cxnSpLocks/>
              <a:stCxn id="107" idx="6"/>
              <a:endCxn id="105" idx="3"/>
            </p:cNvCxnSpPr>
            <p:nvPr/>
          </p:nvCxnSpPr>
          <p:spPr>
            <a:xfrm flipV="1">
              <a:off x="8081885" y="472913"/>
              <a:ext cx="2498848" cy="1598489"/>
            </a:xfrm>
            <a:prstGeom prst="line">
              <a:avLst/>
            </a:prstGeom>
            <a:solidFill>
              <a:srgbClr val="171717"/>
            </a:solidFill>
            <a:ln w="6350">
              <a:gradFill>
                <a:gsLst>
                  <a:gs pos="0">
                    <a:srgbClr val="F5F5EC">
                      <a:alpha val="69000"/>
                    </a:srgbClr>
                  </a:gs>
                  <a:gs pos="100000">
                    <a:srgbClr val="F5F5EC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8AACC1DA-6DD7-4877-B958-B23D2729E228}"/>
                </a:ext>
              </a:extLst>
            </p:cNvPr>
            <p:cNvGrpSpPr/>
            <p:nvPr/>
          </p:nvGrpSpPr>
          <p:grpSpPr>
            <a:xfrm>
              <a:off x="10492212" y="290211"/>
              <a:ext cx="271223" cy="271223"/>
              <a:chOff x="8900029" y="2379601"/>
              <a:chExt cx="116363" cy="116363"/>
            </a:xfrm>
          </p:grpSpPr>
          <p:sp>
            <p:nvSpPr>
              <p:cNvPr id="105" name="c">
                <a:extLst>
                  <a:ext uri="{FF2B5EF4-FFF2-40B4-BE49-F238E27FC236}">
                    <a16:creationId xmlns:a16="http://schemas.microsoft.com/office/drawing/2014/main" id="{CDBCB88D-E3B1-40A4-A535-3946AAD76572}"/>
                  </a:ext>
                </a:extLst>
              </p:cNvPr>
              <p:cNvSpPr/>
              <p:nvPr/>
            </p:nvSpPr>
            <p:spPr>
              <a:xfrm>
                <a:off x="8929639" y="2409211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c">
                <a:extLst>
                  <a:ext uri="{FF2B5EF4-FFF2-40B4-BE49-F238E27FC236}">
                    <a16:creationId xmlns:a16="http://schemas.microsoft.com/office/drawing/2014/main" id="{7AE025B4-AA45-4295-A2B6-7BDA926267D8}"/>
                  </a:ext>
                </a:extLst>
              </p:cNvPr>
              <p:cNvSpPr/>
              <p:nvPr/>
            </p:nvSpPr>
            <p:spPr>
              <a:xfrm>
                <a:off x="8900029" y="2379601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7091DE3-3778-47C9-9854-4D82DFB24912}"/>
              </a:ext>
            </a:extLst>
          </p:cNvPr>
          <p:cNvSpPr/>
          <p:nvPr/>
        </p:nvSpPr>
        <p:spPr>
          <a:xfrm>
            <a:off x="6901274" y="913620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NETWORK</a:t>
            </a:r>
            <a:endParaRPr lang="ja-JP" altLang="en-US" sz="14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1EB2A550-3419-4949-B461-576D0E38E7E2}"/>
              </a:ext>
            </a:extLst>
          </p:cNvPr>
          <p:cNvSpPr/>
          <p:nvPr/>
        </p:nvSpPr>
        <p:spPr>
          <a:xfrm>
            <a:off x="3404855" y="3310758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SOLUTION</a:t>
            </a:r>
            <a:endParaRPr lang="ja-JP" altLang="en-US" sz="12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A60D0268-37F8-407C-9AFC-D00B713C2C1F}"/>
              </a:ext>
            </a:extLst>
          </p:cNvPr>
          <p:cNvSpPr/>
          <p:nvPr/>
        </p:nvSpPr>
        <p:spPr>
          <a:xfrm>
            <a:off x="3865265" y="913620"/>
            <a:ext cx="1286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INSTALLATION</a:t>
            </a:r>
            <a:endParaRPr lang="ja-JP" altLang="en-US" sz="14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66F3A157-8638-45D6-BB73-E8AF714C953D}"/>
              </a:ext>
            </a:extLst>
          </p:cNvPr>
          <p:cNvSpPr/>
          <p:nvPr/>
        </p:nvSpPr>
        <p:spPr>
          <a:xfrm rot="16840306">
            <a:off x="843056" y="365397"/>
            <a:ext cx="8962900" cy="8962900"/>
          </a:xfrm>
          <a:prstGeom prst="ellipse">
            <a:avLst/>
          </a:prstGeom>
          <a:noFill/>
          <a:ln>
            <a:gradFill>
              <a:gsLst>
                <a:gs pos="9000">
                  <a:srgbClr val="3FD7AF"/>
                </a:gs>
                <a:gs pos="85000">
                  <a:srgbClr val="CD5B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4098292D-C68F-49A8-8F91-91A08F52A546}"/>
              </a:ext>
            </a:extLst>
          </p:cNvPr>
          <p:cNvSpPr/>
          <p:nvPr/>
        </p:nvSpPr>
        <p:spPr>
          <a:xfrm rot="14330737">
            <a:off x="6423017" y="-5865700"/>
            <a:ext cx="9123804" cy="9123804"/>
          </a:xfrm>
          <a:prstGeom prst="ellipse">
            <a:avLst/>
          </a:prstGeom>
          <a:noFill/>
          <a:ln>
            <a:gradFill>
              <a:gsLst>
                <a:gs pos="9000">
                  <a:srgbClr val="3FD7AF"/>
                </a:gs>
                <a:gs pos="85000">
                  <a:srgbClr val="CD5BA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6A2EC7EB-9C5E-48E5-999E-116C13654091}"/>
              </a:ext>
            </a:extLst>
          </p:cNvPr>
          <p:cNvSpPr/>
          <p:nvPr/>
        </p:nvSpPr>
        <p:spPr>
          <a:xfrm>
            <a:off x="8734656" y="-1182334"/>
            <a:ext cx="144016" cy="144016"/>
          </a:xfrm>
          <a:prstGeom prst="ellipse">
            <a:avLst/>
          </a:prstGeom>
          <a:solidFill>
            <a:srgbClr val="DD4B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B6049172-876E-4B2E-BA00-2EA6CD36FF20}"/>
              </a:ext>
            </a:extLst>
          </p:cNvPr>
          <p:cNvSpPr/>
          <p:nvPr/>
        </p:nvSpPr>
        <p:spPr>
          <a:xfrm>
            <a:off x="10026753" y="-294706"/>
            <a:ext cx="144016" cy="14401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8C0D26B5-2119-457F-B977-D11BE96F74A8}"/>
              </a:ext>
            </a:extLst>
          </p:cNvPr>
          <p:cNvSpPr/>
          <p:nvPr/>
        </p:nvSpPr>
        <p:spPr>
          <a:xfrm>
            <a:off x="2079934" y="3254365"/>
            <a:ext cx="144016" cy="14401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D8AC8DC8-5A31-4271-BDC0-A959CFB355DC}"/>
              </a:ext>
            </a:extLst>
          </p:cNvPr>
          <p:cNvSpPr/>
          <p:nvPr/>
        </p:nvSpPr>
        <p:spPr>
          <a:xfrm>
            <a:off x="8569334" y="3618533"/>
            <a:ext cx="237330" cy="237330"/>
          </a:xfrm>
          <a:prstGeom prst="ellipse">
            <a:avLst/>
          </a:prstGeom>
          <a:noFill/>
          <a:ln w="6350">
            <a:solidFill>
              <a:srgbClr val="F5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E2436B45-D199-4C98-8EEC-6F33DC9D3CB9}"/>
              </a:ext>
            </a:extLst>
          </p:cNvPr>
          <p:cNvSpPr/>
          <p:nvPr/>
        </p:nvSpPr>
        <p:spPr>
          <a:xfrm>
            <a:off x="2329899" y="-547252"/>
            <a:ext cx="144016" cy="14401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76F09896-58E8-4882-A4DC-1579AE9E187C}"/>
              </a:ext>
            </a:extLst>
          </p:cNvPr>
          <p:cNvSpPr/>
          <p:nvPr/>
        </p:nvSpPr>
        <p:spPr>
          <a:xfrm>
            <a:off x="2078254" y="2368681"/>
            <a:ext cx="204498" cy="204498"/>
          </a:xfrm>
          <a:prstGeom prst="ellipse">
            <a:avLst/>
          </a:prstGeom>
          <a:solidFill>
            <a:srgbClr val="CFFF1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8" name="楕円 127">
            <a:extLst>
              <a:ext uri="{FF2B5EF4-FFF2-40B4-BE49-F238E27FC236}">
                <a16:creationId xmlns:a16="http://schemas.microsoft.com/office/drawing/2014/main" id="{6933DF64-78F0-47C9-9EB6-1AA1FE543760}"/>
              </a:ext>
            </a:extLst>
          </p:cNvPr>
          <p:cNvSpPr/>
          <p:nvPr/>
        </p:nvSpPr>
        <p:spPr>
          <a:xfrm>
            <a:off x="1330089" y="995439"/>
            <a:ext cx="121475" cy="121475"/>
          </a:xfrm>
          <a:prstGeom prst="ellipse">
            <a:avLst/>
          </a:prstGeom>
          <a:solidFill>
            <a:srgbClr val="787A8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1" name="楕円 130">
            <a:extLst>
              <a:ext uri="{FF2B5EF4-FFF2-40B4-BE49-F238E27FC236}">
                <a16:creationId xmlns:a16="http://schemas.microsoft.com/office/drawing/2014/main" id="{6CFE226C-2D6E-4A5E-96B3-EF71EC233FE2}"/>
              </a:ext>
            </a:extLst>
          </p:cNvPr>
          <p:cNvSpPr/>
          <p:nvPr/>
        </p:nvSpPr>
        <p:spPr>
          <a:xfrm>
            <a:off x="5133577" y="716777"/>
            <a:ext cx="1924846" cy="1924846"/>
          </a:xfrm>
          <a:prstGeom prst="ellipse">
            <a:avLst/>
          </a:prstGeom>
          <a:solidFill>
            <a:srgbClr val="F5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44A45CA1-B9F9-4970-B7A9-4A1380AF5530}"/>
              </a:ext>
            </a:extLst>
          </p:cNvPr>
          <p:cNvSpPr>
            <a:spLocks noChangeAspect="1"/>
          </p:cNvSpPr>
          <p:nvPr/>
        </p:nvSpPr>
        <p:spPr>
          <a:xfrm>
            <a:off x="-4884000" y="-9300800"/>
            <a:ext cx="21960000" cy="21960000"/>
          </a:xfrm>
          <a:custGeom>
            <a:avLst/>
            <a:gdLst>
              <a:gd name="connsiteX0" fmla="*/ 31218793 w 62437584"/>
              <a:gd name="connsiteY0" fmla="*/ 27023263 h 62437584"/>
              <a:gd name="connsiteX1" fmla="*/ 27023263 w 62437584"/>
              <a:gd name="connsiteY1" fmla="*/ 31218793 h 62437584"/>
              <a:gd name="connsiteX2" fmla="*/ 31218793 w 62437584"/>
              <a:gd name="connsiteY2" fmla="*/ 35414324 h 62437584"/>
              <a:gd name="connsiteX3" fmla="*/ 35414324 w 62437584"/>
              <a:gd name="connsiteY3" fmla="*/ 31218793 h 62437584"/>
              <a:gd name="connsiteX4" fmla="*/ 31218793 w 62437584"/>
              <a:gd name="connsiteY4" fmla="*/ 27023263 h 62437584"/>
              <a:gd name="connsiteX5" fmla="*/ 31218793 w 62437584"/>
              <a:gd name="connsiteY5" fmla="*/ 0 h 62437584"/>
              <a:gd name="connsiteX6" fmla="*/ 62437584 w 62437584"/>
              <a:gd name="connsiteY6" fmla="*/ 31218793 h 62437584"/>
              <a:gd name="connsiteX7" fmla="*/ 31218793 w 62437584"/>
              <a:gd name="connsiteY7" fmla="*/ 62437584 h 62437584"/>
              <a:gd name="connsiteX8" fmla="*/ 0 w 62437584"/>
              <a:gd name="connsiteY8" fmla="*/ 31218793 h 62437584"/>
              <a:gd name="connsiteX9" fmla="*/ 31218793 w 62437584"/>
              <a:gd name="connsiteY9" fmla="*/ 0 h 6243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37584" h="62437584">
                <a:moveTo>
                  <a:pt x="31218793" y="27023263"/>
                </a:moveTo>
                <a:cubicBezTo>
                  <a:pt x="28901666" y="27023263"/>
                  <a:pt x="27023263" y="28901666"/>
                  <a:pt x="27023263" y="31218793"/>
                </a:cubicBezTo>
                <a:cubicBezTo>
                  <a:pt x="27023263" y="33535921"/>
                  <a:pt x="28901666" y="35414324"/>
                  <a:pt x="31218793" y="35414324"/>
                </a:cubicBezTo>
                <a:cubicBezTo>
                  <a:pt x="33535921" y="35414324"/>
                  <a:pt x="35414324" y="33535921"/>
                  <a:pt x="35414324" y="31218793"/>
                </a:cubicBezTo>
                <a:cubicBezTo>
                  <a:pt x="35414324" y="28901666"/>
                  <a:pt x="33535921" y="27023263"/>
                  <a:pt x="31218793" y="27023263"/>
                </a:cubicBezTo>
                <a:close/>
                <a:moveTo>
                  <a:pt x="31218793" y="0"/>
                </a:moveTo>
                <a:cubicBezTo>
                  <a:pt x="48460456" y="0"/>
                  <a:pt x="62437584" y="13977132"/>
                  <a:pt x="62437584" y="31218793"/>
                </a:cubicBezTo>
                <a:cubicBezTo>
                  <a:pt x="62437584" y="48460456"/>
                  <a:pt x="48460456" y="62437584"/>
                  <a:pt x="31218793" y="62437584"/>
                </a:cubicBezTo>
                <a:cubicBezTo>
                  <a:pt x="13977132" y="62437584"/>
                  <a:pt x="0" y="48460456"/>
                  <a:pt x="0" y="31218793"/>
                </a:cubicBezTo>
                <a:cubicBezTo>
                  <a:pt x="0" y="13977132"/>
                  <a:pt x="13977132" y="0"/>
                  <a:pt x="31218793" y="0"/>
                </a:cubicBezTo>
                <a:close/>
              </a:path>
            </a:pathLst>
          </a:custGeom>
          <a:solidFill>
            <a:srgbClr val="F5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BD55D754-83E1-4B14-AA40-C65ACE92ADC7}"/>
              </a:ext>
            </a:extLst>
          </p:cNvPr>
          <p:cNvSpPr/>
          <p:nvPr/>
        </p:nvSpPr>
        <p:spPr>
          <a:xfrm>
            <a:off x="-76518" y="-8463812"/>
            <a:ext cx="3162291" cy="3171600"/>
          </a:xfrm>
          <a:custGeom>
            <a:avLst/>
            <a:gdLst>
              <a:gd name="connsiteX0" fmla="*/ 2606842 w 5213684"/>
              <a:gd name="connsiteY0" fmla="*/ 1200151 h 5213684"/>
              <a:gd name="connsiteX1" fmla="*/ 1200151 w 5213684"/>
              <a:gd name="connsiteY1" fmla="*/ 2606842 h 5213684"/>
              <a:gd name="connsiteX2" fmla="*/ 2606842 w 5213684"/>
              <a:gd name="connsiteY2" fmla="*/ 4013533 h 5213684"/>
              <a:gd name="connsiteX3" fmla="*/ 4013533 w 5213684"/>
              <a:gd name="connsiteY3" fmla="*/ 2606842 h 5213684"/>
              <a:gd name="connsiteX4" fmla="*/ 2606842 w 5213684"/>
              <a:gd name="connsiteY4" fmla="*/ 1200151 h 5213684"/>
              <a:gd name="connsiteX5" fmla="*/ 2606842 w 5213684"/>
              <a:gd name="connsiteY5" fmla="*/ 0 h 5213684"/>
              <a:gd name="connsiteX6" fmla="*/ 5213684 w 5213684"/>
              <a:gd name="connsiteY6" fmla="*/ 2606842 h 5213684"/>
              <a:gd name="connsiteX7" fmla="*/ 2606842 w 5213684"/>
              <a:gd name="connsiteY7" fmla="*/ 5213684 h 5213684"/>
              <a:gd name="connsiteX8" fmla="*/ 0 w 5213684"/>
              <a:gd name="connsiteY8" fmla="*/ 2606842 h 5213684"/>
              <a:gd name="connsiteX9" fmla="*/ 2606842 w 5213684"/>
              <a:gd name="connsiteY9" fmla="*/ 0 h 52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3684" h="5213684">
                <a:moveTo>
                  <a:pt x="2606842" y="1200151"/>
                </a:moveTo>
                <a:cubicBezTo>
                  <a:pt x="1829948" y="1200151"/>
                  <a:pt x="1200151" y="1829948"/>
                  <a:pt x="1200151" y="2606842"/>
                </a:cubicBezTo>
                <a:cubicBezTo>
                  <a:pt x="1200151" y="3383736"/>
                  <a:pt x="1829948" y="4013533"/>
                  <a:pt x="2606842" y="4013533"/>
                </a:cubicBezTo>
                <a:cubicBezTo>
                  <a:pt x="3383736" y="4013533"/>
                  <a:pt x="4013533" y="3383736"/>
                  <a:pt x="4013533" y="2606842"/>
                </a:cubicBezTo>
                <a:cubicBezTo>
                  <a:pt x="4013533" y="1829948"/>
                  <a:pt x="3383736" y="1200151"/>
                  <a:pt x="2606842" y="1200151"/>
                </a:cubicBezTo>
                <a:close/>
                <a:moveTo>
                  <a:pt x="2606842" y="0"/>
                </a:moveTo>
                <a:cubicBezTo>
                  <a:pt x="4046561" y="0"/>
                  <a:pt x="5213684" y="1167123"/>
                  <a:pt x="5213684" y="2606842"/>
                </a:cubicBezTo>
                <a:cubicBezTo>
                  <a:pt x="5213684" y="4046561"/>
                  <a:pt x="4046561" y="5213684"/>
                  <a:pt x="2606842" y="5213684"/>
                </a:cubicBezTo>
                <a:cubicBezTo>
                  <a:pt x="1167123" y="5213684"/>
                  <a:pt x="0" y="4046561"/>
                  <a:pt x="0" y="2606842"/>
                </a:cubicBezTo>
                <a:cubicBezTo>
                  <a:pt x="0" y="1167123"/>
                  <a:pt x="1167123" y="0"/>
                  <a:pt x="2606842" y="0"/>
                </a:cubicBezTo>
                <a:close/>
              </a:path>
            </a:pathLst>
          </a:custGeom>
          <a:solidFill>
            <a:srgbClr val="A44A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D7CA152D-843A-42C7-ABD1-DFE00E7E7D2B}"/>
              </a:ext>
            </a:extLst>
          </p:cNvPr>
          <p:cNvSpPr/>
          <p:nvPr/>
        </p:nvSpPr>
        <p:spPr>
          <a:xfrm>
            <a:off x="9123842" y="-15221072"/>
            <a:ext cx="4788873" cy="4788873"/>
          </a:xfrm>
          <a:custGeom>
            <a:avLst/>
            <a:gdLst>
              <a:gd name="connsiteX0" fmla="*/ 2606842 w 5213684"/>
              <a:gd name="connsiteY0" fmla="*/ 1200151 h 5213684"/>
              <a:gd name="connsiteX1" fmla="*/ 1200151 w 5213684"/>
              <a:gd name="connsiteY1" fmla="*/ 2606842 h 5213684"/>
              <a:gd name="connsiteX2" fmla="*/ 2606842 w 5213684"/>
              <a:gd name="connsiteY2" fmla="*/ 4013533 h 5213684"/>
              <a:gd name="connsiteX3" fmla="*/ 4013533 w 5213684"/>
              <a:gd name="connsiteY3" fmla="*/ 2606842 h 5213684"/>
              <a:gd name="connsiteX4" fmla="*/ 2606842 w 5213684"/>
              <a:gd name="connsiteY4" fmla="*/ 1200151 h 5213684"/>
              <a:gd name="connsiteX5" fmla="*/ 2606842 w 5213684"/>
              <a:gd name="connsiteY5" fmla="*/ 0 h 5213684"/>
              <a:gd name="connsiteX6" fmla="*/ 5213684 w 5213684"/>
              <a:gd name="connsiteY6" fmla="*/ 2606842 h 5213684"/>
              <a:gd name="connsiteX7" fmla="*/ 2606842 w 5213684"/>
              <a:gd name="connsiteY7" fmla="*/ 5213684 h 5213684"/>
              <a:gd name="connsiteX8" fmla="*/ 0 w 5213684"/>
              <a:gd name="connsiteY8" fmla="*/ 2606842 h 5213684"/>
              <a:gd name="connsiteX9" fmla="*/ 2606842 w 5213684"/>
              <a:gd name="connsiteY9" fmla="*/ 0 h 52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3684" h="5213684">
                <a:moveTo>
                  <a:pt x="2606842" y="1200151"/>
                </a:moveTo>
                <a:cubicBezTo>
                  <a:pt x="1829948" y="1200151"/>
                  <a:pt x="1200151" y="1829948"/>
                  <a:pt x="1200151" y="2606842"/>
                </a:cubicBezTo>
                <a:cubicBezTo>
                  <a:pt x="1200151" y="3383736"/>
                  <a:pt x="1829948" y="4013533"/>
                  <a:pt x="2606842" y="4013533"/>
                </a:cubicBezTo>
                <a:cubicBezTo>
                  <a:pt x="3383736" y="4013533"/>
                  <a:pt x="4013533" y="3383736"/>
                  <a:pt x="4013533" y="2606842"/>
                </a:cubicBezTo>
                <a:cubicBezTo>
                  <a:pt x="4013533" y="1829948"/>
                  <a:pt x="3383736" y="1200151"/>
                  <a:pt x="2606842" y="1200151"/>
                </a:cubicBezTo>
                <a:close/>
                <a:moveTo>
                  <a:pt x="2606842" y="0"/>
                </a:moveTo>
                <a:cubicBezTo>
                  <a:pt x="4046561" y="0"/>
                  <a:pt x="5213684" y="1167123"/>
                  <a:pt x="5213684" y="2606842"/>
                </a:cubicBezTo>
                <a:cubicBezTo>
                  <a:pt x="5213684" y="4046561"/>
                  <a:pt x="4046561" y="5213684"/>
                  <a:pt x="2606842" y="5213684"/>
                </a:cubicBezTo>
                <a:cubicBezTo>
                  <a:pt x="1167123" y="5213684"/>
                  <a:pt x="0" y="4046561"/>
                  <a:pt x="0" y="2606842"/>
                </a:cubicBezTo>
                <a:cubicBezTo>
                  <a:pt x="0" y="1167123"/>
                  <a:pt x="1167123" y="0"/>
                  <a:pt x="2606842" y="0"/>
                </a:cubicBezTo>
                <a:close/>
              </a:path>
            </a:pathLst>
          </a:custGeom>
          <a:solidFill>
            <a:srgbClr val="4DE1B3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46BCF0AF-FE83-44EA-8438-6ECE7727F6A2}"/>
              </a:ext>
            </a:extLst>
          </p:cNvPr>
          <p:cNvSpPr>
            <a:spLocks noChangeAspect="1"/>
          </p:cNvSpPr>
          <p:nvPr/>
        </p:nvSpPr>
        <p:spPr>
          <a:xfrm>
            <a:off x="6196119" y="-7351962"/>
            <a:ext cx="6516000" cy="6516000"/>
          </a:xfrm>
          <a:custGeom>
            <a:avLst/>
            <a:gdLst>
              <a:gd name="connsiteX0" fmla="*/ 2606842 w 5213684"/>
              <a:gd name="connsiteY0" fmla="*/ 1200151 h 5213684"/>
              <a:gd name="connsiteX1" fmla="*/ 1200151 w 5213684"/>
              <a:gd name="connsiteY1" fmla="*/ 2606842 h 5213684"/>
              <a:gd name="connsiteX2" fmla="*/ 2606842 w 5213684"/>
              <a:gd name="connsiteY2" fmla="*/ 4013533 h 5213684"/>
              <a:gd name="connsiteX3" fmla="*/ 4013533 w 5213684"/>
              <a:gd name="connsiteY3" fmla="*/ 2606842 h 5213684"/>
              <a:gd name="connsiteX4" fmla="*/ 2606842 w 5213684"/>
              <a:gd name="connsiteY4" fmla="*/ 1200151 h 5213684"/>
              <a:gd name="connsiteX5" fmla="*/ 2606842 w 5213684"/>
              <a:gd name="connsiteY5" fmla="*/ 0 h 5213684"/>
              <a:gd name="connsiteX6" fmla="*/ 5213684 w 5213684"/>
              <a:gd name="connsiteY6" fmla="*/ 2606842 h 5213684"/>
              <a:gd name="connsiteX7" fmla="*/ 2606842 w 5213684"/>
              <a:gd name="connsiteY7" fmla="*/ 5213684 h 5213684"/>
              <a:gd name="connsiteX8" fmla="*/ 0 w 5213684"/>
              <a:gd name="connsiteY8" fmla="*/ 2606842 h 5213684"/>
              <a:gd name="connsiteX9" fmla="*/ 2606842 w 5213684"/>
              <a:gd name="connsiteY9" fmla="*/ 0 h 52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3684" h="5213684">
                <a:moveTo>
                  <a:pt x="2606842" y="1200151"/>
                </a:moveTo>
                <a:cubicBezTo>
                  <a:pt x="1829948" y="1200151"/>
                  <a:pt x="1200151" y="1829948"/>
                  <a:pt x="1200151" y="2606842"/>
                </a:cubicBezTo>
                <a:cubicBezTo>
                  <a:pt x="1200151" y="3383736"/>
                  <a:pt x="1829948" y="4013533"/>
                  <a:pt x="2606842" y="4013533"/>
                </a:cubicBezTo>
                <a:cubicBezTo>
                  <a:pt x="3383736" y="4013533"/>
                  <a:pt x="4013533" y="3383736"/>
                  <a:pt x="4013533" y="2606842"/>
                </a:cubicBezTo>
                <a:cubicBezTo>
                  <a:pt x="4013533" y="1829948"/>
                  <a:pt x="3383736" y="1200151"/>
                  <a:pt x="2606842" y="1200151"/>
                </a:cubicBezTo>
                <a:close/>
                <a:moveTo>
                  <a:pt x="2606842" y="0"/>
                </a:moveTo>
                <a:cubicBezTo>
                  <a:pt x="4046561" y="0"/>
                  <a:pt x="5213684" y="1167123"/>
                  <a:pt x="5213684" y="2606842"/>
                </a:cubicBezTo>
                <a:cubicBezTo>
                  <a:pt x="5213684" y="4046561"/>
                  <a:pt x="4046561" y="5213684"/>
                  <a:pt x="2606842" y="5213684"/>
                </a:cubicBezTo>
                <a:cubicBezTo>
                  <a:pt x="1167123" y="5213684"/>
                  <a:pt x="0" y="4046561"/>
                  <a:pt x="0" y="2606842"/>
                </a:cubicBezTo>
                <a:cubicBezTo>
                  <a:pt x="0" y="1167123"/>
                  <a:pt x="1167123" y="0"/>
                  <a:pt x="2606842" y="0"/>
                </a:cubicBezTo>
                <a:close/>
              </a:path>
            </a:pathLst>
          </a:custGeom>
          <a:solidFill>
            <a:srgbClr val="D3E61E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1DF68DB3-C67E-4A14-94A7-4336E3459FA1}"/>
              </a:ext>
            </a:extLst>
          </p:cNvPr>
          <p:cNvSpPr/>
          <p:nvPr/>
        </p:nvSpPr>
        <p:spPr>
          <a:xfrm>
            <a:off x="1455258" y="-2812666"/>
            <a:ext cx="2141829" cy="2141829"/>
          </a:xfrm>
          <a:custGeom>
            <a:avLst/>
            <a:gdLst>
              <a:gd name="connsiteX0" fmla="*/ 2606842 w 5213684"/>
              <a:gd name="connsiteY0" fmla="*/ 1200151 h 5213684"/>
              <a:gd name="connsiteX1" fmla="*/ 1200151 w 5213684"/>
              <a:gd name="connsiteY1" fmla="*/ 2606842 h 5213684"/>
              <a:gd name="connsiteX2" fmla="*/ 2606842 w 5213684"/>
              <a:gd name="connsiteY2" fmla="*/ 4013533 h 5213684"/>
              <a:gd name="connsiteX3" fmla="*/ 4013533 w 5213684"/>
              <a:gd name="connsiteY3" fmla="*/ 2606842 h 5213684"/>
              <a:gd name="connsiteX4" fmla="*/ 2606842 w 5213684"/>
              <a:gd name="connsiteY4" fmla="*/ 1200151 h 5213684"/>
              <a:gd name="connsiteX5" fmla="*/ 2606842 w 5213684"/>
              <a:gd name="connsiteY5" fmla="*/ 0 h 5213684"/>
              <a:gd name="connsiteX6" fmla="*/ 5213684 w 5213684"/>
              <a:gd name="connsiteY6" fmla="*/ 2606842 h 5213684"/>
              <a:gd name="connsiteX7" fmla="*/ 2606842 w 5213684"/>
              <a:gd name="connsiteY7" fmla="*/ 5213684 h 5213684"/>
              <a:gd name="connsiteX8" fmla="*/ 0 w 5213684"/>
              <a:gd name="connsiteY8" fmla="*/ 2606842 h 5213684"/>
              <a:gd name="connsiteX9" fmla="*/ 2606842 w 5213684"/>
              <a:gd name="connsiteY9" fmla="*/ 0 h 521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3684" h="5213684">
                <a:moveTo>
                  <a:pt x="2606842" y="1200151"/>
                </a:moveTo>
                <a:cubicBezTo>
                  <a:pt x="1829948" y="1200151"/>
                  <a:pt x="1200151" y="1829948"/>
                  <a:pt x="1200151" y="2606842"/>
                </a:cubicBezTo>
                <a:cubicBezTo>
                  <a:pt x="1200151" y="3383736"/>
                  <a:pt x="1829948" y="4013533"/>
                  <a:pt x="2606842" y="4013533"/>
                </a:cubicBezTo>
                <a:cubicBezTo>
                  <a:pt x="3383736" y="4013533"/>
                  <a:pt x="4013533" y="3383736"/>
                  <a:pt x="4013533" y="2606842"/>
                </a:cubicBezTo>
                <a:cubicBezTo>
                  <a:pt x="4013533" y="1829948"/>
                  <a:pt x="3383736" y="1200151"/>
                  <a:pt x="2606842" y="1200151"/>
                </a:cubicBezTo>
                <a:close/>
                <a:moveTo>
                  <a:pt x="2606842" y="0"/>
                </a:moveTo>
                <a:cubicBezTo>
                  <a:pt x="4046561" y="0"/>
                  <a:pt x="5213684" y="1167123"/>
                  <a:pt x="5213684" y="2606842"/>
                </a:cubicBezTo>
                <a:cubicBezTo>
                  <a:pt x="5213684" y="4046561"/>
                  <a:pt x="4046561" y="5213684"/>
                  <a:pt x="2606842" y="5213684"/>
                </a:cubicBezTo>
                <a:cubicBezTo>
                  <a:pt x="1167123" y="5213684"/>
                  <a:pt x="0" y="4046561"/>
                  <a:pt x="0" y="2606842"/>
                </a:cubicBezTo>
                <a:cubicBezTo>
                  <a:pt x="0" y="1167123"/>
                  <a:pt x="1167123" y="0"/>
                  <a:pt x="2606842" y="0"/>
                </a:cubicBezTo>
                <a:close/>
              </a:path>
            </a:pathLst>
          </a:custGeom>
          <a:solidFill>
            <a:srgbClr val="DD4B6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7" name="楕円 136">
            <a:extLst>
              <a:ext uri="{FF2B5EF4-FFF2-40B4-BE49-F238E27FC236}">
                <a16:creationId xmlns:a16="http://schemas.microsoft.com/office/drawing/2014/main" id="{E7BFABC6-E72F-45B8-836A-536A99D14C6A}"/>
              </a:ext>
            </a:extLst>
          </p:cNvPr>
          <p:cNvSpPr/>
          <p:nvPr/>
        </p:nvSpPr>
        <p:spPr>
          <a:xfrm rot="15263649">
            <a:off x="7476334" y="4152191"/>
            <a:ext cx="93361" cy="93361"/>
          </a:xfrm>
          <a:prstGeom prst="ellipse">
            <a:avLst/>
          </a:prstGeom>
          <a:solidFill>
            <a:srgbClr val="F5F5EC"/>
          </a:solidFill>
          <a:ln w="6350">
            <a:solidFill>
              <a:srgbClr val="F5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8" name="楕円 137">
            <a:extLst>
              <a:ext uri="{FF2B5EF4-FFF2-40B4-BE49-F238E27FC236}">
                <a16:creationId xmlns:a16="http://schemas.microsoft.com/office/drawing/2014/main" id="{0CF8DB65-6BAB-4AEA-8A68-4AF85FBFD28E}"/>
              </a:ext>
            </a:extLst>
          </p:cNvPr>
          <p:cNvSpPr>
            <a:spLocks noChangeAspect="1"/>
          </p:cNvSpPr>
          <p:nvPr/>
        </p:nvSpPr>
        <p:spPr>
          <a:xfrm>
            <a:off x="8734656" y="-175782"/>
            <a:ext cx="216000" cy="216000"/>
          </a:xfrm>
          <a:prstGeom prst="ellipse">
            <a:avLst/>
          </a:prstGeom>
          <a:solidFill>
            <a:srgbClr val="DD4B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9" name="楕円 138">
            <a:extLst>
              <a:ext uri="{FF2B5EF4-FFF2-40B4-BE49-F238E27FC236}">
                <a16:creationId xmlns:a16="http://schemas.microsoft.com/office/drawing/2014/main" id="{07BFC4EF-B4F1-4D7C-9244-B1ED77772D1E}"/>
              </a:ext>
            </a:extLst>
          </p:cNvPr>
          <p:cNvSpPr/>
          <p:nvPr/>
        </p:nvSpPr>
        <p:spPr>
          <a:xfrm>
            <a:off x="10026753" y="77317"/>
            <a:ext cx="144016" cy="14401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0" name="楕円 139">
            <a:extLst>
              <a:ext uri="{FF2B5EF4-FFF2-40B4-BE49-F238E27FC236}">
                <a16:creationId xmlns:a16="http://schemas.microsoft.com/office/drawing/2014/main" id="{A87E3DDA-D1D9-4A29-A04F-93E78FEA524C}"/>
              </a:ext>
            </a:extLst>
          </p:cNvPr>
          <p:cNvSpPr/>
          <p:nvPr/>
        </p:nvSpPr>
        <p:spPr>
          <a:xfrm>
            <a:off x="2079934" y="3626388"/>
            <a:ext cx="144016" cy="144016"/>
          </a:xfrm>
          <a:prstGeom prst="ellipse">
            <a:avLst/>
          </a:prstGeom>
          <a:noFill/>
          <a:ln w="6350">
            <a:solidFill>
              <a:srgbClr val="F5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2" name="楕円 141">
            <a:extLst>
              <a:ext uri="{FF2B5EF4-FFF2-40B4-BE49-F238E27FC236}">
                <a16:creationId xmlns:a16="http://schemas.microsoft.com/office/drawing/2014/main" id="{A2C48771-36AC-4721-B4DC-01CCB5D6C2C8}"/>
              </a:ext>
            </a:extLst>
          </p:cNvPr>
          <p:cNvSpPr/>
          <p:nvPr/>
        </p:nvSpPr>
        <p:spPr>
          <a:xfrm>
            <a:off x="2329899" y="-175229"/>
            <a:ext cx="144016" cy="14401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3" name="楕円 142">
            <a:extLst>
              <a:ext uri="{FF2B5EF4-FFF2-40B4-BE49-F238E27FC236}">
                <a16:creationId xmlns:a16="http://schemas.microsoft.com/office/drawing/2014/main" id="{8C993305-2708-4FD8-8AC2-452DEC9B553B}"/>
              </a:ext>
            </a:extLst>
          </p:cNvPr>
          <p:cNvSpPr>
            <a:spLocks noChangeAspect="1"/>
          </p:cNvSpPr>
          <p:nvPr/>
        </p:nvSpPr>
        <p:spPr>
          <a:xfrm>
            <a:off x="2078254" y="1103383"/>
            <a:ext cx="288000" cy="288000"/>
          </a:xfrm>
          <a:prstGeom prst="ellipse">
            <a:avLst/>
          </a:prstGeom>
          <a:solidFill>
            <a:srgbClr val="CFFF1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349CB1C2-E3E3-4BCB-845B-AD0BA3CF49E2}"/>
              </a:ext>
            </a:extLst>
          </p:cNvPr>
          <p:cNvSpPr/>
          <p:nvPr/>
        </p:nvSpPr>
        <p:spPr>
          <a:xfrm>
            <a:off x="11499059" y="583030"/>
            <a:ext cx="134853" cy="134853"/>
          </a:xfrm>
          <a:prstGeom prst="ellipse">
            <a:avLst/>
          </a:prstGeom>
          <a:solidFill>
            <a:srgbClr val="8D6AA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9" name="楕円 128">
            <a:extLst>
              <a:ext uri="{FF2B5EF4-FFF2-40B4-BE49-F238E27FC236}">
                <a16:creationId xmlns:a16="http://schemas.microsoft.com/office/drawing/2014/main" id="{2BFFDB99-B582-46CC-A8D8-C192338EBEBA}"/>
              </a:ext>
            </a:extLst>
          </p:cNvPr>
          <p:cNvSpPr/>
          <p:nvPr/>
        </p:nvSpPr>
        <p:spPr>
          <a:xfrm>
            <a:off x="11361342" y="522241"/>
            <a:ext cx="181820" cy="18182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1" name="楕円 140">
            <a:extLst>
              <a:ext uri="{FF2B5EF4-FFF2-40B4-BE49-F238E27FC236}">
                <a16:creationId xmlns:a16="http://schemas.microsoft.com/office/drawing/2014/main" id="{E2815136-FD72-496C-9809-8F294645CA6B}"/>
              </a:ext>
            </a:extLst>
          </p:cNvPr>
          <p:cNvSpPr/>
          <p:nvPr/>
        </p:nvSpPr>
        <p:spPr>
          <a:xfrm>
            <a:off x="8569334" y="-312678"/>
            <a:ext cx="237330" cy="23733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4" name="楕円 413">
            <a:extLst>
              <a:ext uri="{FF2B5EF4-FFF2-40B4-BE49-F238E27FC236}">
                <a16:creationId xmlns:a16="http://schemas.microsoft.com/office/drawing/2014/main" id="{62D33FF8-572D-4D8E-833B-AE27A9BEF505}"/>
              </a:ext>
            </a:extLst>
          </p:cNvPr>
          <p:cNvSpPr/>
          <p:nvPr/>
        </p:nvSpPr>
        <p:spPr>
          <a:xfrm>
            <a:off x="5133577" y="716777"/>
            <a:ext cx="1924846" cy="1924846"/>
          </a:xfrm>
          <a:prstGeom prst="ellipse">
            <a:avLst/>
          </a:prstGeom>
          <a:solidFill>
            <a:srgbClr val="FDC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楕円 414">
            <a:extLst>
              <a:ext uri="{FF2B5EF4-FFF2-40B4-BE49-F238E27FC236}">
                <a16:creationId xmlns:a16="http://schemas.microsoft.com/office/drawing/2014/main" id="{CB59CA28-D85F-487E-A76D-78CDE69E8B6C}"/>
              </a:ext>
            </a:extLst>
          </p:cNvPr>
          <p:cNvSpPr/>
          <p:nvPr/>
        </p:nvSpPr>
        <p:spPr>
          <a:xfrm>
            <a:off x="5133577" y="716777"/>
            <a:ext cx="1924846" cy="1924846"/>
          </a:xfrm>
          <a:prstGeom prst="ellipse">
            <a:avLst/>
          </a:prstGeom>
          <a:solidFill>
            <a:srgbClr val="F5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楕円 415">
            <a:extLst>
              <a:ext uri="{FF2B5EF4-FFF2-40B4-BE49-F238E27FC236}">
                <a16:creationId xmlns:a16="http://schemas.microsoft.com/office/drawing/2014/main" id="{C42635D7-B176-4602-B7E0-D4C9B8228F64}"/>
              </a:ext>
            </a:extLst>
          </p:cNvPr>
          <p:cNvSpPr/>
          <p:nvPr/>
        </p:nvSpPr>
        <p:spPr>
          <a:xfrm>
            <a:off x="5133577" y="716777"/>
            <a:ext cx="1924846" cy="1924846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7" name="フリーフォーム: 図形 806">
            <a:extLst>
              <a:ext uri="{FF2B5EF4-FFF2-40B4-BE49-F238E27FC236}">
                <a16:creationId xmlns:a16="http://schemas.microsoft.com/office/drawing/2014/main" id="{18E0628B-3018-4FC6-8C03-96AE9BB32F41}"/>
              </a:ext>
            </a:extLst>
          </p:cNvPr>
          <p:cNvSpPr>
            <a:spLocks noChangeAspect="1"/>
          </p:cNvSpPr>
          <p:nvPr/>
        </p:nvSpPr>
        <p:spPr>
          <a:xfrm>
            <a:off x="-4884000" y="-9300800"/>
            <a:ext cx="21960000" cy="21960000"/>
          </a:xfrm>
          <a:custGeom>
            <a:avLst/>
            <a:gdLst>
              <a:gd name="connsiteX0" fmla="*/ 31218793 w 62437584"/>
              <a:gd name="connsiteY0" fmla="*/ 27023263 h 62437584"/>
              <a:gd name="connsiteX1" fmla="*/ 27023263 w 62437584"/>
              <a:gd name="connsiteY1" fmla="*/ 31218793 h 62437584"/>
              <a:gd name="connsiteX2" fmla="*/ 31218793 w 62437584"/>
              <a:gd name="connsiteY2" fmla="*/ 35414324 h 62437584"/>
              <a:gd name="connsiteX3" fmla="*/ 35414324 w 62437584"/>
              <a:gd name="connsiteY3" fmla="*/ 31218793 h 62437584"/>
              <a:gd name="connsiteX4" fmla="*/ 31218793 w 62437584"/>
              <a:gd name="connsiteY4" fmla="*/ 27023263 h 62437584"/>
              <a:gd name="connsiteX5" fmla="*/ 31218793 w 62437584"/>
              <a:gd name="connsiteY5" fmla="*/ 0 h 62437584"/>
              <a:gd name="connsiteX6" fmla="*/ 62437584 w 62437584"/>
              <a:gd name="connsiteY6" fmla="*/ 31218793 h 62437584"/>
              <a:gd name="connsiteX7" fmla="*/ 31218793 w 62437584"/>
              <a:gd name="connsiteY7" fmla="*/ 62437584 h 62437584"/>
              <a:gd name="connsiteX8" fmla="*/ 0 w 62437584"/>
              <a:gd name="connsiteY8" fmla="*/ 31218793 h 62437584"/>
              <a:gd name="connsiteX9" fmla="*/ 31218793 w 62437584"/>
              <a:gd name="connsiteY9" fmla="*/ 0 h 6243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37584" h="62437584">
                <a:moveTo>
                  <a:pt x="31218793" y="27023263"/>
                </a:moveTo>
                <a:cubicBezTo>
                  <a:pt x="28901666" y="27023263"/>
                  <a:pt x="27023263" y="28901666"/>
                  <a:pt x="27023263" y="31218793"/>
                </a:cubicBezTo>
                <a:cubicBezTo>
                  <a:pt x="27023263" y="33535921"/>
                  <a:pt x="28901666" y="35414324"/>
                  <a:pt x="31218793" y="35414324"/>
                </a:cubicBezTo>
                <a:cubicBezTo>
                  <a:pt x="33535921" y="35414324"/>
                  <a:pt x="35414324" y="33535921"/>
                  <a:pt x="35414324" y="31218793"/>
                </a:cubicBezTo>
                <a:cubicBezTo>
                  <a:pt x="35414324" y="28901666"/>
                  <a:pt x="33535921" y="27023263"/>
                  <a:pt x="31218793" y="27023263"/>
                </a:cubicBezTo>
                <a:close/>
                <a:moveTo>
                  <a:pt x="31218793" y="0"/>
                </a:moveTo>
                <a:cubicBezTo>
                  <a:pt x="48460456" y="0"/>
                  <a:pt x="62437584" y="13977132"/>
                  <a:pt x="62437584" y="31218793"/>
                </a:cubicBezTo>
                <a:cubicBezTo>
                  <a:pt x="62437584" y="48460456"/>
                  <a:pt x="48460456" y="62437584"/>
                  <a:pt x="31218793" y="62437584"/>
                </a:cubicBezTo>
                <a:cubicBezTo>
                  <a:pt x="13977132" y="62437584"/>
                  <a:pt x="0" y="48460456"/>
                  <a:pt x="0" y="31218793"/>
                </a:cubicBezTo>
                <a:cubicBezTo>
                  <a:pt x="0" y="13977132"/>
                  <a:pt x="13977132" y="0"/>
                  <a:pt x="31218793" y="0"/>
                </a:cubicBezTo>
                <a:close/>
              </a:path>
            </a:pathLst>
          </a:custGeom>
          <a:solidFill>
            <a:srgbClr val="DD4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8" name="フリーフォーム: 図形 807">
            <a:extLst>
              <a:ext uri="{FF2B5EF4-FFF2-40B4-BE49-F238E27FC236}">
                <a16:creationId xmlns:a16="http://schemas.microsoft.com/office/drawing/2014/main" id="{526C9E0A-B98C-4CC7-AA71-2C26D8F3D240}"/>
              </a:ext>
            </a:extLst>
          </p:cNvPr>
          <p:cNvSpPr>
            <a:spLocks noChangeAspect="1"/>
          </p:cNvSpPr>
          <p:nvPr/>
        </p:nvSpPr>
        <p:spPr>
          <a:xfrm>
            <a:off x="-4884000" y="-9300800"/>
            <a:ext cx="21960000" cy="21960000"/>
          </a:xfrm>
          <a:custGeom>
            <a:avLst/>
            <a:gdLst>
              <a:gd name="connsiteX0" fmla="*/ 31218793 w 62437584"/>
              <a:gd name="connsiteY0" fmla="*/ 27023263 h 62437584"/>
              <a:gd name="connsiteX1" fmla="*/ 27023263 w 62437584"/>
              <a:gd name="connsiteY1" fmla="*/ 31218793 h 62437584"/>
              <a:gd name="connsiteX2" fmla="*/ 31218793 w 62437584"/>
              <a:gd name="connsiteY2" fmla="*/ 35414324 h 62437584"/>
              <a:gd name="connsiteX3" fmla="*/ 35414324 w 62437584"/>
              <a:gd name="connsiteY3" fmla="*/ 31218793 h 62437584"/>
              <a:gd name="connsiteX4" fmla="*/ 31218793 w 62437584"/>
              <a:gd name="connsiteY4" fmla="*/ 27023263 h 62437584"/>
              <a:gd name="connsiteX5" fmla="*/ 31218793 w 62437584"/>
              <a:gd name="connsiteY5" fmla="*/ 0 h 62437584"/>
              <a:gd name="connsiteX6" fmla="*/ 62437584 w 62437584"/>
              <a:gd name="connsiteY6" fmla="*/ 31218793 h 62437584"/>
              <a:gd name="connsiteX7" fmla="*/ 31218793 w 62437584"/>
              <a:gd name="connsiteY7" fmla="*/ 62437584 h 62437584"/>
              <a:gd name="connsiteX8" fmla="*/ 0 w 62437584"/>
              <a:gd name="connsiteY8" fmla="*/ 31218793 h 62437584"/>
              <a:gd name="connsiteX9" fmla="*/ 31218793 w 62437584"/>
              <a:gd name="connsiteY9" fmla="*/ 0 h 6243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37584" h="62437584">
                <a:moveTo>
                  <a:pt x="31218793" y="27023263"/>
                </a:moveTo>
                <a:cubicBezTo>
                  <a:pt x="28901666" y="27023263"/>
                  <a:pt x="27023263" y="28901666"/>
                  <a:pt x="27023263" y="31218793"/>
                </a:cubicBezTo>
                <a:cubicBezTo>
                  <a:pt x="27023263" y="33535921"/>
                  <a:pt x="28901666" y="35414324"/>
                  <a:pt x="31218793" y="35414324"/>
                </a:cubicBezTo>
                <a:cubicBezTo>
                  <a:pt x="33535921" y="35414324"/>
                  <a:pt x="35414324" y="33535921"/>
                  <a:pt x="35414324" y="31218793"/>
                </a:cubicBezTo>
                <a:cubicBezTo>
                  <a:pt x="35414324" y="28901666"/>
                  <a:pt x="33535921" y="27023263"/>
                  <a:pt x="31218793" y="27023263"/>
                </a:cubicBezTo>
                <a:close/>
                <a:moveTo>
                  <a:pt x="31218793" y="0"/>
                </a:moveTo>
                <a:cubicBezTo>
                  <a:pt x="48460456" y="0"/>
                  <a:pt x="62437584" y="13977132"/>
                  <a:pt x="62437584" y="31218793"/>
                </a:cubicBezTo>
                <a:cubicBezTo>
                  <a:pt x="62437584" y="48460456"/>
                  <a:pt x="48460456" y="62437584"/>
                  <a:pt x="31218793" y="62437584"/>
                </a:cubicBezTo>
                <a:cubicBezTo>
                  <a:pt x="13977132" y="62437584"/>
                  <a:pt x="0" y="48460456"/>
                  <a:pt x="0" y="31218793"/>
                </a:cubicBezTo>
                <a:cubicBezTo>
                  <a:pt x="0" y="13977132"/>
                  <a:pt x="13977132" y="0"/>
                  <a:pt x="31218793" y="0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29" name="直線コネクタ 1328">
            <a:extLst>
              <a:ext uri="{FF2B5EF4-FFF2-40B4-BE49-F238E27FC236}">
                <a16:creationId xmlns:a16="http://schemas.microsoft.com/office/drawing/2014/main" id="{0A0D7A75-16F5-4E9F-A4BB-0538B1563892}"/>
              </a:ext>
            </a:extLst>
          </p:cNvPr>
          <p:cNvCxnSpPr>
            <a:cxnSpLocks/>
          </p:cNvCxnSpPr>
          <p:nvPr/>
        </p:nvCxnSpPr>
        <p:spPr>
          <a:xfrm>
            <a:off x="-496964" y="6310370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0" name="直線コネクタ 1329">
            <a:extLst>
              <a:ext uri="{FF2B5EF4-FFF2-40B4-BE49-F238E27FC236}">
                <a16:creationId xmlns:a16="http://schemas.microsoft.com/office/drawing/2014/main" id="{5C817BAE-69B7-41E0-93F8-4381311DA016}"/>
              </a:ext>
            </a:extLst>
          </p:cNvPr>
          <p:cNvCxnSpPr>
            <a:cxnSpLocks/>
          </p:cNvCxnSpPr>
          <p:nvPr/>
        </p:nvCxnSpPr>
        <p:spPr>
          <a:xfrm>
            <a:off x="-496964" y="6270892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" name="直線コネクタ 1330">
            <a:extLst>
              <a:ext uri="{FF2B5EF4-FFF2-40B4-BE49-F238E27FC236}">
                <a16:creationId xmlns:a16="http://schemas.microsoft.com/office/drawing/2014/main" id="{60685091-18D8-4D06-B5A7-592954BAE73A}"/>
              </a:ext>
            </a:extLst>
          </p:cNvPr>
          <p:cNvCxnSpPr>
            <a:cxnSpLocks/>
          </p:cNvCxnSpPr>
          <p:nvPr/>
        </p:nvCxnSpPr>
        <p:spPr>
          <a:xfrm>
            <a:off x="-496964" y="6235217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直線コネクタ 1331">
            <a:extLst>
              <a:ext uri="{FF2B5EF4-FFF2-40B4-BE49-F238E27FC236}">
                <a16:creationId xmlns:a16="http://schemas.microsoft.com/office/drawing/2014/main" id="{30A7D8FE-CD36-446D-BA81-57C5F8EEA3DC}"/>
              </a:ext>
            </a:extLst>
          </p:cNvPr>
          <p:cNvCxnSpPr>
            <a:cxnSpLocks/>
          </p:cNvCxnSpPr>
          <p:nvPr/>
        </p:nvCxnSpPr>
        <p:spPr>
          <a:xfrm>
            <a:off x="-496964" y="6184570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直線コネクタ 1332">
            <a:extLst>
              <a:ext uri="{FF2B5EF4-FFF2-40B4-BE49-F238E27FC236}">
                <a16:creationId xmlns:a16="http://schemas.microsoft.com/office/drawing/2014/main" id="{A40E0A7A-1579-4C56-8052-166362AFAD6D}"/>
              </a:ext>
            </a:extLst>
          </p:cNvPr>
          <p:cNvCxnSpPr>
            <a:cxnSpLocks/>
          </p:cNvCxnSpPr>
          <p:nvPr/>
        </p:nvCxnSpPr>
        <p:spPr>
          <a:xfrm>
            <a:off x="-496964" y="6125611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直線コネクタ 1333">
            <a:extLst>
              <a:ext uri="{FF2B5EF4-FFF2-40B4-BE49-F238E27FC236}">
                <a16:creationId xmlns:a16="http://schemas.microsoft.com/office/drawing/2014/main" id="{F83F8D92-5D40-43F2-82C8-0CA00342E764}"/>
              </a:ext>
            </a:extLst>
          </p:cNvPr>
          <p:cNvCxnSpPr>
            <a:cxnSpLocks/>
          </p:cNvCxnSpPr>
          <p:nvPr/>
        </p:nvCxnSpPr>
        <p:spPr>
          <a:xfrm>
            <a:off x="-496964" y="6057135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直線コネクタ 1334">
            <a:extLst>
              <a:ext uri="{FF2B5EF4-FFF2-40B4-BE49-F238E27FC236}">
                <a16:creationId xmlns:a16="http://schemas.microsoft.com/office/drawing/2014/main" id="{0B6613DF-80C9-4D18-A184-EFF183924D85}"/>
              </a:ext>
            </a:extLst>
          </p:cNvPr>
          <p:cNvCxnSpPr>
            <a:cxnSpLocks/>
          </p:cNvCxnSpPr>
          <p:nvPr/>
        </p:nvCxnSpPr>
        <p:spPr>
          <a:xfrm>
            <a:off x="-496964" y="6006488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6" name="直線コネクタ 1335">
            <a:extLst>
              <a:ext uri="{FF2B5EF4-FFF2-40B4-BE49-F238E27FC236}">
                <a16:creationId xmlns:a16="http://schemas.microsoft.com/office/drawing/2014/main" id="{12CD0F4D-6673-48DC-BAB6-5B31318FB30D}"/>
              </a:ext>
            </a:extLst>
          </p:cNvPr>
          <p:cNvCxnSpPr>
            <a:cxnSpLocks/>
          </p:cNvCxnSpPr>
          <p:nvPr/>
        </p:nvCxnSpPr>
        <p:spPr>
          <a:xfrm>
            <a:off x="-496964" y="5960601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7" name="直線コネクタ 1336">
            <a:extLst>
              <a:ext uri="{FF2B5EF4-FFF2-40B4-BE49-F238E27FC236}">
                <a16:creationId xmlns:a16="http://schemas.microsoft.com/office/drawing/2014/main" id="{1DC89353-9F31-4108-A61D-F083B1A72303}"/>
              </a:ext>
            </a:extLst>
          </p:cNvPr>
          <p:cNvCxnSpPr>
            <a:cxnSpLocks/>
          </p:cNvCxnSpPr>
          <p:nvPr/>
        </p:nvCxnSpPr>
        <p:spPr>
          <a:xfrm>
            <a:off x="-496964" y="5923024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直線コネクタ 1337">
            <a:extLst>
              <a:ext uri="{FF2B5EF4-FFF2-40B4-BE49-F238E27FC236}">
                <a16:creationId xmlns:a16="http://schemas.microsoft.com/office/drawing/2014/main" id="{7B67FA21-11BD-42CA-96F7-F3B7131C4967}"/>
              </a:ext>
            </a:extLst>
          </p:cNvPr>
          <p:cNvCxnSpPr>
            <a:cxnSpLocks/>
          </p:cNvCxnSpPr>
          <p:nvPr/>
        </p:nvCxnSpPr>
        <p:spPr>
          <a:xfrm>
            <a:off x="7956983" y="6271160"/>
            <a:ext cx="5120603" cy="754142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9" name="直線コネクタ 1338">
            <a:extLst>
              <a:ext uri="{FF2B5EF4-FFF2-40B4-BE49-F238E27FC236}">
                <a16:creationId xmlns:a16="http://schemas.microsoft.com/office/drawing/2014/main" id="{D85085CF-07B2-4F19-A32F-A3AA135C0477}"/>
              </a:ext>
            </a:extLst>
          </p:cNvPr>
          <p:cNvCxnSpPr>
            <a:cxnSpLocks/>
          </p:cNvCxnSpPr>
          <p:nvPr/>
        </p:nvCxnSpPr>
        <p:spPr>
          <a:xfrm>
            <a:off x="9216160" y="6278423"/>
            <a:ext cx="4138745" cy="389863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0" name="直線コネクタ 1339">
            <a:extLst>
              <a:ext uri="{FF2B5EF4-FFF2-40B4-BE49-F238E27FC236}">
                <a16:creationId xmlns:a16="http://schemas.microsoft.com/office/drawing/2014/main" id="{A0E2A652-A0AE-47F3-B345-23A8A4C3FA7D}"/>
              </a:ext>
            </a:extLst>
          </p:cNvPr>
          <p:cNvCxnSpPr>
            <a:cxnSpLocks/>
          </p:cNvCxnSpPr>
          <p:nvPr/>
        </p:nvCxnSpPr>
        <p:spPr>
          <a:xfrm>
            <a:off x="9879413" y="6277274"/>
            <a:ext cx="3203485" cy="225118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1" name="直線コネクタ 1340">
            <a:extLst>
              <a:ext uri="{FF2B5EF4-FFF2-40B4-BE49-F238E27FC236}">
                <a16:creationId xmlns:a16="http://schemas.microsoft.com/office/drawing/2014/main" id="{93576952-627D-4A8A-A2F6-3CF88760180D}"/>
              </a:ext>
            </a:extLst>
          </p:cNvPr>
          <p:cNvCxnSpPr>
            <a:cxnSpLocks/>
          </p:cNvCxnSpPr>
          <p:nvPr/>
        </p:nvCxnSpPr>
        <p:spPr>
          <a:xfrm>
            <a:off x="10587785" y="6272654"/>
            <a:ext cx="2611679" cy="139881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2" name="直線コネクタ 1341">
            <a:extLst>
              <a:ext uri="{FF2B5EF4-FFF2-40B4-BE49-F238E27FC236}">
                <a16:creationId xmlns:a16="http://schemas.microsoft.com/office/drawing/2014/main" id="{D228D492-A8F8-48D1-946C-D595AC8AA7A1}"/>
              </a:ext>
            </a:extLst>
          </p:cNvPr>
          <p:cNvCxnSpPr/>
          <p:nvPr/>
        </p:nvCxnSpPr>
        <p:spPr>
          <a:xfrm>
            <a:off x="-591289" y="7143454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3" name="直線コネクタ 1342">
            <a:extLst>
              <a:ext uri="{FF2B5EF4-FFF2-40B4-BE49-F238E27FC236}">
                <a16:creationId xmlns:a16="http://schemas.microsoft.com/office/drawing/2014/main" id="{31A0712A-7688-42E1-871A-227BB6AC2B92}"/>
              </a:ext>
            </a:extLst>
          </p:cNvPr>
          <p:cNvCxnSpPr/>
          <p:nvPr/>
        </p:nvCxnSpPr>
        <p:spPr>
          <a:xfrm>
            <a:off x="-551162" y="6963881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直線コネクタ 1343">
            <a:extLst>
              <a:ext uri="{FF2B5EF4-FFF2-40B4-BE49-F238E27FC236}">
                <a16:creationId xmlns:a16="http://schemas.microsoft.com/office/drawing/2014/main" id="{B79BA172-688E-4DE8-89D4-CBA85F149846}"/>
              </a:ext>
            </a:extLst>
          </p:cNvPr>
          <p:cNvCxnSpPr/>
          <p:nvPr/>
        </p:nvCxnSpPr>
        <p:spPr>
          <a:xfrm>
            <a:off x="-487445" y="6834812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直線コネクタ 1344">
            <a:extLst>
              <a:ext uri="{FF2B5EF4-FFF2-40B4-BE49-F238E27FC236}">
                <a16:creationId xmlns:a16="http://schemas.microsoft.com/office/drawing/2014/main" id="{CDD5F925-49BB-420B-AFD3-EC19185D94CF}"/>
              </a:ext>
            </a:extLst>
          </p:cNvPr>
          <p:cNvCxnSpPr/>
          <p:nvPr/>
        </p:nvCxnSpPr>
        <p:spPr>
          <a:xfrm>
            <a:off x="-406673" y="6739912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6" name="直線コネクタ 1345">
            <a:extLst>
              <a:ext uri="{FF2B5EF4-FFF2-40B4-BE49-F238E27FC236}">
                <a16:creationId xmlns:a16="http://schemas.microsoft.com/office/drawing/2014/main" id="{5F0C3C3F-2470-457D-BA2D-24EE5D0BE655}"/>
              </a:ext>
            </a:extLst>
          </p:cNvPr>
          <p:cNvCxnSpPr/>
          <p:nvPr/>
        </p:nvCxnSpPr>
        <p:spPr>
          <a:xfrm>
            <a:off x="-376348" y="6658366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7" name="直線コネクタ 1346">
            <a:extLst>
              <a:ext uri="{FF2B5EF4-FFF2-40B4-BE49-F238E27FC236}">
                <a16:creationId xmlns:a16="http://schemas.microsoft.com/office/drawing/2014/main" id="{691BE852-21C1-442C-A80F-DA2CA16644A4}"/>
              </a:ext>
            </a:extLst>
          </p:cNvPr>
          <p:cNvCxnSpPr/>
          <p:nvPr/>
        </p:nvCxnSpPr>
        <p:spPr>
          <a:xfrm>
            <a:off x="-325703" y="6597916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8" name="直線コネクタ 1347">
            <a:extLst>
              <a:ext uri="{FF2B5EF4-FFF2-40B4-BE49-F238E27FC236}">
                <a16:creationId xmlns:a16="http://schemas.microsoft.com/office/drawing/2014/main" id="{8C68B94C-C520-4CF1-A1D2-5D48F8A6E71A}"/>
              </a:ext>
            </a:extLst>
          </p:cNvPr>
          <p:cNvCxnSpPr/>
          <p:nvPr/>
        </p:nvCxnSpPr>
        <p:spPr>
          <a:xfrm>
            <a:off x="-369097" y="6542224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9" name="直線コネクタ 1348">
            <a:extLst>
              <a:ext uri="{FF2B5EF4-FFF2-40B4-BE49-F238E27FC236}">
                <a16:creationId xmlns:a16="http://schemas.microsoft.com/office/drawing/2014/main" id="{6A65A646-0A87-4FA4-8811-DD40B92F5E7D}"/>
              </a:ext>
            </a:extLst>
          </p:cNvPr>
          <p:cNvCxnSpPr/>
          <p:nvPr/>
        </p:nvCxnSpPr>
        <p:spPr>
          <a:xfrm>
            <a:off x="-289758" y="6493354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0" name="直線コネクタ 1349">
            <a:extLst>
              <a:ext uri="{FF2B5EF4-FFF2-40B4-BE49-F238E27FC236}">
                <a16:creationId xmlns:a16="http://schemas.microsoft.com/office/drawing/2014/main" id="{FCE7F325-8BE4-45F4-9946-A151980214CB}"/>
              </a:ext>
            </a:extLst>
          </p:cNvPr>
          <p:cNvCxnSpPr/>
          <p:nvPr/>
        </p:nvCxnSpPr>
        <p:spPr>
          <a:xfrm>
            <a:off x="-307732" y="6445975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1" name="直線コネクタ 1350">
            <a:extLst>
              <a:ext uri="{FF2B5EF4-FFF2-40B4-BE49-F238E27FC236}">
                <a16:creationId xmlns:a16="http://schemas.microsoft.com/office/drawing/2014/main" id="{CD0A1F6D-C116-47C2-ACE5-B7F894D1145E}"/>
              </a:ext>
            </a:extLst>
          </p:cNvPr>
          <p:cNvCxnSpPr/>
          <p:nvPr/>
        </p:nvCxnSpPr>
        <p:spPr>
          <a:xfrm>
            <a:off x="-282507" y="6413155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2" name="直線コネクタ 1351">
            <a:extLst>
              <a:ext uri="{FF2B5EF4-FFF2-40B4-BE49-F238E27FC236}">
                <a16:creationId xmlns:a16="http://schemas.microsoft.com/office/drawing/2014/main" id="{F7134ABD-7619-47AC-B181-61CD774BE229}"/>
              </a:ext>
            </a:extLst>
          </p:cNvPr>
          <p:cNvCxnSpPr/>
          <p:nvPr/>
        </p:nvCxnSpPr>
        <p:spPr>
          <a:xfrm>
            <a:off x="-170493" y="6380623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3" name="直線コネクタ 1352">
            <a:extLst>
              <a:ext uri="{FF2B5EF4-FFF2-40B4-BE49-F238E27FC236}">
                <a16:creationId xmlns:a16="http://schemas.microsoft.com/office/drawing/2014/main" id="{F76B772C-EF54-47A0-AC50-F6EE21EF4554}"/>
              </a:ext>
            </a:extLst>
          </p:cNvPr>
          <p:cNvCxnSpPr/>
          <p:nvPr/>
        </p:nvCxnSpPr>
        <p:spPr>
          <a:xfrm>
            <a:off x="-227677" y="6356116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直線コネクタ 1353">
            <a:extLst>
              <a:ext uri="{FF2B5EF4-FFF2-40B4-BE49-F238E27FC236}">
                <a16:creationId xmlns:a16="http://schemas.microsoft.com/office/drawing/2014/main" id="{2236E714-A948-4A75-9FBD-9F284F02C15A}"/>
              </a:ext>
            </a:extLst>
          </p:cNvPr>
          <p:cNvCxnSpPr/>
          <p:nvPr/>
        </p:nvCxnSpPr>
        <p:spPr>
          <a:xfrm>
            <a:off x="-176313" y="6329833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直線コネクタ 1354">
            <a:extLst>
              <a:ext uri="{FF2B5EF4-FFF2-40B4-BE49-F238E27FC236}">
                <a16:creationId xmlns:a16="http://schemas.microsoft.com/office/drawing/2014/main" id="{8D30DE04-3F51-4B27-B410-056A89A9A30C}"/>
              </a:ext>
            </a:extLst>
          </p:cNvPr>
          <p:cNvCxnSpPr/>
          <p:nvPr/>
        </p:nvCxnSpPr>
        <p:spPr>
          <a:xfrm>
            <a:off x="-111680" y="6289131"/>
            <a:ext cx="13042120" cy="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直線コネクタ 1355">
            <a:extLst>
              <a:ext uri="{FF2B5EF4-FFF2-40B4-BE49-F238E27FC236}">
                <a16:creationId xmlns:a16="http://schemas.microsoft.com/office/drawing/2014/main" id="{A775DB85-1E2C-4184-A27B-CF39FDBFB80E}"/>
              </a:ext>
            </a:extLst>
          </p:cNvPr>
          <p:cNvCxnSpPr>
            <a:cxnSpLocks/>
          </p:cNvCxnSpPr>
          <p:nvPr/>
        </p:nvCxnSpPr>
        <p:spPr>
          <a:xfrm>
            <a:off x="5893565" y="6271160"/>
            <a:ext cx="0" cy="1109557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直線コネクタ 1356">
            <a:extLst>
              <a:ext uri="{FF2B5EF4-FFF2-40B4-BE49-F238E27FC236}">
                <a16:creationId xmlns:a16="http://schemas.microsoft.com/office/drawing/2014/main" id="{88D88FBD-0A60-44A0-BD04-7889BD47E4F8}"/>
              </a:ext>
            </a:extLst>
          </p:cNvPr>
          <p:cNvCxnSpPr/>
          <p:nvPr/>
        </p:nvCxnSpPr>
        <p:spPr>
          <a:xfrm>
            <a:off x="6581371" y="6271160"/>
            <a:ext cx="2369109" cy="1109557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直線コネクタ 1357">
            <a:extLst>
              <a:ext uri="{FF2B5EF4-FFF2-40B4-BE49-F238E27FC236}">
                <a16:creationId xmlns:a16="http://schemas.microsoft.com/office/drawing/2014/main" id="{30FC7063-6C07-4AF0-8F55-55EC1BDCA0A7}"/>
              </a:ext>
            </a:extLst>
          </p:cNvPr>
          <p:cNvCxnSpPr>
            <a:cxnSpLocks/>
          </p:cNvCxnSpPr>
          <p:nvPr/>
        </p:nvCxnSpPr>
        <p:spPr>
          <a:xfrm flipH="1" flipV="1">
            <a:off x="7215851" y="6271160"/>
            <a:ext cx="5479218" cy="1197142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直線コネクタ 1358">
            <a:extLst>
              <a:ext uri="{FF2B5EF4-FFF2-40B4-BE49-F238E27FC236}">
                <a16:creationId xmlns:a16="http://schemas.microsoft.com/office/drawing/2014/main" id="{78FD81A0-C239-4A5F-A22E-61A833BE94AF}"/>
              </a:ext>
            </a:extLst>
          </p:cNvPr>
          <p:cNvCxnSpPr>
            <a:cxnSpLocks/>
          </p:cNvCxnSpPr>
          <p:nvPr/>
        </p:nvCxnSpPr>
        <p:spPr>
          <a:xfrm>
            <a:off x="8491943" y="6271160"/>
            <a:ext cx="4252711" cy="463712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直線コネクタ 1359">
            <a:extLst>
              <a:ext uri="{FF2B5EF4-FFF2-40B4-BE49-F238E27FC236}">
                <a16:creationId xmlns:a16="http://schemas.microsoft.com/office/drawing/2014/main" id="{74D4BEFF-8AF5-49BF-833E-7AFBAAA81A0E}"/>
              </a:ext>
            </a:extLst>
          </p:cNvPr>
          <p:cNvCxnSpPr>
            <a:cxnSpLocks/>
          </p:cNvCxnSpPr>
          <p:nvPr/>
        </p:nvCxnSpPr>
        <p:spPr>
          <a:xfrm flipH="1">
            <a:off x="2962107" y="6263809"/>
            <a:ext cx="2280943" cy="115818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1" name="直線コネクタ 1360">
            <a:extLst>
              <a:ext uri="{FF2B5EF4-FFF2-40B4-BE49-F238E27FC236}">
                <a16:creationId xmlns:a16="http://schemas.microsoft.com/office/drawing/2014/main" id="{05189DDD-6684-4B83-A761-4844C41872D2}"/>
              </a:ext>
            </a:extLst>
          </p:cNvPr>
          <p:cNvCxnSpPr>
            <a:cxnSpLocks/>
          </p:cNvCxnSpPr>
          <p:nvPr/>
        </p:nvCxnSpPr>
        <p:spPr>
          <a:xfrm flipH="1">
            <a:off x="25926" y="6271160"/>
            <a:ext cx="4526466" cy="1151097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2" name="直線コネクタ 1361">
            <a:extLst>
              <a:ext uri="{FF2B5EF4-FFF2-40B4-BE49-F238E27FC236}">
                <a16:creationId xmlns:a16="http://schemas.microsoft.com/office/drawing/2014/main" id="{731DD2B0-2114-47EC-ACA7-1E4D937AFE60}"/>
              </a:ext>
            </a:extLst>
          </p:cNvPr>
          <p:cNvCxnSpPr>
            <a:cxnSpLocks/>
          </p:cNvCxnSpPr>
          <p:nvPr/>
        </p:nvCxnSpPr>
        <p:spPr>
          <a:xfrm flipH="1">
            <a:off x="-618688" y="6271160"/>
            <a:ext cx="4352915" cy="771852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3" name="直線コネクタ 1362">
            <a:extLst>
              <a:ext uri="{FF2B5EF4-FFF2-40B4-BE49-F238E27FC236}">
                <a16:creationId xmlns:a16="http://schemas.microsoft.com/office/drawing/2014/main" id="{FE2B9808-0EE9-486B-B7FB-9753707E90B8}"/>
              </a:ext>
            </a:extLst>
          </p:cNvPr>
          <p:cNvCxnSpPr>
            <a:cxnSpLocks/>
          </p:cNvCxnSpPr>
          <p:nvPr/>
        </p:nvCxnSpPr>
        <p:spPr>
          <a:xfrm flipH="1">
            <a:off x="-661188" y="6270892"/>
            <a:ext cx="3768510" cy="488773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4" name="直線コネクタ 1363">
            <a:extLst>
              <a:ext uri="{FF2B5EF4-FFF2-40B4-BE49-F238E27FC236}">
                <a16:creationId xmlns:a16="http://schemas.microsoft.com/office/drawing/2014/main" id="{170862D2-1187-4129-B96C-1F200FCF4AB8}"/>
              </a:ext>
            </a:extLst>
          </p:cNvPr>
          <p:cNvCxnSpPr>
            <a:cxnSpLocks/>
          </p:cNvCxnSpPr>
          <p:nvPr/>
        </p:nvCxnSpPr>
        <p:spPr>
          <a:xfrm flipH="1">
            <a:off x="-878641" y="6270232"/>
            <a:ext cx="3268349" cy="320060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5" name="直線コネクタ 1364">
            <a:extLst>
              <a:ext uri="{FF2B5EF4-FFF2-40B4-BE49-F238E27FC236}">
                <a16:creationId xmlns:a16="http://schemas.microsoft.com/office/drawing/2014/main" id="{E59D639A-8BA3-415C-B3F1-868DB1B139C1}"/>
              </a:ext>
            </a:extLst>
          </p:cNvPr>
          <p:cNvCxnSpPr>
            <a:cxnSpLocks/>
          </p:cNvCxnSpPr>
          <p:nvPr/>
        </p:nvCxnSpPr>
        <p:spPr>
          <a:xfrm flipH="1">
            <a:off x="-883953" y="6273532"/>
            <a:ext cx="2662996" cy="194303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直線コネクタ 1365">
            <a:extLst>
              <a:ext uri="{FF2B5EF4-FFF2-40B4-BE49-F238E27FC236}">
                <a16:creationId xmlns:a16="http://schemas.microsoft.com/office/drawing/2014/main" id="{388634C4-269D-4C78-A4B8-6B518D1CA5C9}"/>
              </a:ext>
            </a:extLst>
          </p:cNvPr>
          <p:cNvCxnSpPr>
            <a:cxnSpLocks/>
          </p:cNvCxnSpPr>
          <p:nvPr/>
        </p:nvCxnSpPr>
        <p:spPr>
          <a:xfrm flipH="1">
            <a:off x="-914085" y="6273082"/>
            <a:ext cx="1928279" cy="115705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A808A0AA-8EC2-4611-8E5F-1AAF7D407A6B}"/>
              </a:ext>
            </a:extLst>
          </p:cNvPr>
          <p:cNvSpPr/>
          <p:nvPr/>
        </p:nvSpPr>
        <p:spPr>
          <a:xfrm>
            <a:off x="5852981" y="3501008"/>
            <a:ext cx="110910" cy="2764829"/>
          </a:xfrm>
          <a:custGeom>
            <a:avLst/>
            <a:gdLst>
              <a:gd name="connsiteX0" fmla="*/ 29858 w 104503"/>
              <a:gd name="connsiteY0" fmla="*/ 2605107 h 2605107"/>
              <a:gd name="connsiteX1" fmla="*/ 41054 w 104503"/>
              <a:gd name="connsiteY1" fmla="*/ 2287866 h 2605107"/>
              <a:gd name="connsiteX2" fmla="*/ 55983 w 104503"/>
              <a:gd name="connsiteY2" fmla="*/ 2235615 h 2605107"/>
              <a:gd name="connsiteX3" fmla="*/ 70912 w 104503"/>
              <a:gd name="connsiteY3" fmla="*/ 2134844 h 2605107"/>
              <a:gd name="connsiteX4" fmla="*/ 85841 w 104503"/>
              <a:gd name="connsiteY4" fmla="*/ 1918374 h 2605107"/>
              <a:gd name="connsiteX5" fmla="*/ 70912 w 104503"/>
              <a:gd name="connsiteY5" fmla="*/ 1735494 h 2605107"/>
              <a:gd name="connsiteX6" fmla="*/ 74645 w 104503"/>
              <a:gd name="connsiteY6" fmla="*/ 1642188 h 2605107"/>
              <a:gd name="connsiteX7" fmla="*/ 82109 w 104503"/>
              <a:gd name="connsiteY7" fmla="*/ 1560079 h 2605107"/>
              <a:gd name="connsiteX8" fmla="*/ 100770 w 104503"/>
              <a:gd name="connsiteY8" fmla="*/ 1444379 h 2605107"/>
              <a:gd name="connsiteX9" fmla="*/ 100770 w 104503"/>
              <a:gd name="connsiteY9" fmla="*/ 1343608 h 2605107"/>
              <a:gd name="connsiteX10" fmla="*/ 100770 w 104503"/>
              <a:gd name="connsiteY10" fmla="*/ 1235373 h 2605107"/>
              <a:gd name="connsiteX11" fmla="*/ 104503 w 104503"/>
              <a:gd name="connsiteY11" fmla="*/ 1164461 h 2605107"/>
              <a:gd name="connsiteX12" fmla="*/ 104503 w 104503"/>
              <a:gd name="connsiteY12" fmla="*/ 1037564 h 2605107"/>
              <a:gd name="connsiteX13" fmla="*/ 55983 w 104503"/>
              <a:gd name="connsiteY13" fmla="*/ 809897 h 2605107"/>
              <a:gd name="connsiteX14" fmla="*/ 0 w 104503"/>
              <a:gd name="connsiteY14" fmla="*/ 410547 h 2605107"/>
              <a:gd name="connsiteX15" fmla="*/ 93306 w 104503"/>
              <a:gd name="connsiteY15" fmla="*/ 0 h 26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503" h="2605107">
                <a:moveTo>
                  <a:pt x="29858" y="2605107"/>
                </a:moveTo>
                <a:lnTo>
                  <a:pt x="41054" y="2287866"/>
                </a:lnTo>
                <a:lnTo>
                  <a:pt x="55983" y="2235615"/>
                </a:lnTo>
                <a:lnTo>
                  <a:pt x="70912" y="2134844"/>
                </a:lnTo>
                <a:lnTo>
                  <a:pt x="85841" y="1918374"/>
                </a:lnTo>
                <a:lnTo>
                  <a:pt x="70912" y="1735494"/>
                </a:lnTo>
                <a:lnTo>
                  <a:pt x="74645" y="1642188"/>
                </a:lnTo>
                <a:lnTo>
                  <a:pt x="82109" y="1560079"/>
                </a:lnTo>
                <a:lnTo>
                  <a:pt x="100770" y="1444379"/>
                </a:lnTo>
                <a:lnTo>
                  <a:pt x="100770" y="1343608"/>
                </a:lnTo>
                <a:lnTo>
                  <a:pt x="100770" y="1235373"/>
                </a:lnTo>
                <a:lnTo>
                  <a:pt x="104503" y="1164461"/>
                </a:lnTo>
                <a:lnTo>
                  <a:pt x="104503" y="1037564"/>
                </a:lnTo>
                <a:lnTo>
                  <a:pt x="55983" y="809897"/>
                </a:lnTo>
                <a:lnTo>
                  <a:pt x="0" y="410547"/>
                </a:lnTo>
                <a:lnTo>
                  <a:pt x="93306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006555B7-92FB-4DD7-97EE-AA32E0119498}"/>
              </a:ext>
            </a:extLst>
          </p:cNvPr>
          <p:cNvSpPr/>
          <p:nvPr/>
        </p:nvSpPr>
        <p:spPr>
          <a:xfrm>
            <a:off x="6198026" y="3558867"/>
            <a:ext cx="395329" cy="2709350"/>
          </a:xfrm>
          <a:custGeom>
            <a:avLst/>
            <a:gdLst>
              <a:gd name="connsiteX0" fmla="*/ 365760 w 365760"/>
              <a:gd name="connsiteY0" fmla="*/ 2564052 h 2564052"/>
              <a:gd name="connsiteX1" fmla="*/ 309777 w 365760"/>
              <a:gd name="connsiteY1" fmla="*/ 2541659 h 2564052"/>
              <a:gd name="connsiteX2" fmla="*/ 272454 w 365760"/>
              <a:gd name="connsiteY2" fmla="*/ 2489407 h 2564052"/>
              <a:gd name="connsiteX3" fmla="*/ 246328 w 365760"/>
              <a:gd name="connsiteY3" fmla="*/ 2418495 h 2564052"/>
              <a:gd name="connsiteX4" fmla="*/ 197809 w 365760"/>
              <a:gd name="connsiteY4" fmla="*/ 2284134 h 2564052"/>
              <a:gd name="connsiteX5" fmla="*/ 179148 w 365760"/>
              <a:gd name="connsiteY5" fmla="*/ 2235615 h 2564052"/>
              <a:gd name="connsiteX6" fmla="*/ 164219 w 365760"/>
              <a:gd name="connsiteY6" fmla="*/ 2179631 h 2564052"/>
              <a:gd name="connsiteX7" fmla="*/ 156755 w 365760"/>
              <a:gd name="connsiteY7" fmla="*/ 2116183 h 2564052"/>
              <a:gd name="connsiteX8" fmla="*/ 130629 w 365760"/>
              <a:gd name="connsiteY8" fmla="*/ 2000483 h 2564052"/>
              <a:gd name="connsiteX9" fmla="*/ 126897 w 365760"/>
              <a:gd name="connsiteY9" fmla="*/ 1895980 h 2564052"/>
              <a:gd name="connsiteX10" fmla="*/ 119432 w 365760"/>
              <a:gd name="connsiteY10" fmla="*/ 1851193 h 2564052"/>
              <a:gd name="connsiteX11" fmla="*/ 100771 w 365760"/>
              <a:gd name="connsiteY11" fmla="*/ 1765352 h 2564052"/>
              <a:gd name="connsiteX12" fmla="*/ 93306 w 365760"/>
              <a:gd name="connsiteY12" fmla="*/ 1705636 h 2564052"/>
              <a:gd name="connsiteX13" fmla="*/ 100771 w 365760"/>
              <a:gd name="connsiteY13" fmla="*/ 1522756 h 2564052"/>
              <a:gd name="connsiteX14" fmla="*/ 104503 w 365760"/>
              <a:gd name="connsiteY14" fmla="*/ 1388395 h 2564052"/>
              <a:gd name="connsiteX15" fmla="*/ 111968 w 365760"/>
              <a:gd name="connsiteY15" fmla="*/ 1175657 h 2564052"/>
              <a:gd name="connsiteX16" fmla="*/ 89574 w 365760"/>
              <a:gd name="connsiteY16" fmla="*/ 821094 h 2564052"/>
              <a:gd name="connsiteX17" fmla="*/ 100771 w 365760"/>
              <a:gd name="connsiteY17" fmla="*/ 612088 h 2564052"/>
              <a:gd name="connsiteX18" fmla="*/ 82110 w 365760"/>
              <a:gd name="connsiteY18" fmla="*/ 496389 h 2564052"/>
              <a:gd name="connsiteX19" fmla="*/ 67181 w 365760"/>
              <a:gd name="connsiteY19" fmla="*/ 406815 h 2564052"/>
              <a:gd name="connsiteX20" fmla="*/ 48519 w 365760"/>
              <a:gd name="connsiteY20" fmla="*/ 283651 h 2564052"/>
              <a:gd name="connsiteX21" fmla="*/ 0 w 365760"/>
              <a:gd name="connsiteY21" fmla="*/ 0 h 2564052"/>
              <a:gd name="connsiteX0" fmla="*/ 372491 w 372491"/>
              <a:gd name="connsiteY0" fmla="*/ 2552834 h 2552834"/>
              <a:gd name="connsiteX1" fmla="*/ 316508 w 372491"/>
              <a:gd name="connsiteY1" fmla="*/ 2530441 h 2552834"/>
              <a:gd name="connsiteX2" fmla="*/ 279185 w 372491"/>
              <a:gd name="connsiteY2" fmla="*/ 2478189 h 2552834"/>
              <a:gd name="connsiteX3" fmla="*/ 253059 w 372491"/>
              <a:gd name="connsiteY3" fmla="*/ 2407277 h 2552834"/>
              <a:gd name="connsiteX4" fmla="*/ 204540 w 372491"/>
              <a:gd name="connsiteY4" fmla="*/ 2272916 h 2552834"/>
              <a:gd name="connsiteX5" fmla="*/ 185879 w 372491"/>
              <a:gd name="connsiteY5" fmla="*/ 2224397 h 2552834"/>
              <a:gd name="connsiteX6" fmla="*/ 170950 w 372491"/>
              <a:gd name="connsiteY6" fmla="*/ 2168413 h 2552834"/>
              <a:gd name="connsiteX7" fmla="*/ 163486 w 372491"/>
              <a:gd name="connsiteY7" fmla="*/ 2104965 h 2552834"/>
              <a:gd name="connsiteX8" fmla="*/ 137360 w 372491"/>
              <a:gd name="connsiteY8" fmla="*/ 1989265 h 2552834"/>
              <a:gd name="connsiteX9" fmla="*/ 133628 w 372491"/>
              <a:gd name="connsiteY9" fmla="*/ 1884762 h 2552834"/>
              <a:gd name="connsiteX10" fmla="*/ 126163 w 372491"/>
              <a:gd name="connsiteY10" fmla="*/ 1839975 h 2552834"/>
              <a:gd name="connsiteX11" fmla="*/ 107502 w 372491"/>
              <a:gd name="connsiteY11" fmla="*/ 1754134 h 2552834"/>
              <a:gd name="connsiteX12" fmla="*/ 100037 w 372491"/>
              <a:gd name="connsiteY12" fmla="*/ 1694418 h 2552834"/>
              <a:gd name="connsiteX13" fmla="*/ 107502 w 372491"/>
              <a:gd name="connsiteY13" fmla="*/ 1511538 h 2552834"/>
              <a:gd name="connsiteX14" fmla="*/ 111234 w 372491"/>
              <a:gd name="connsiteY14" fmla="*/ 1377177 h 2552834"/>
              <a:gd name="connsiteX15" fmla="*/ 118699 w 372491"/>
              <a:gd name="connsiteY15" fmla="*/ 1164439 h 2552834"/>
              <a:gd name="connsiteX16" fmla="*/ 96305 w 372491"/>
              <a:gd name="connsiteY16" fmla="*/ 809876 h 2552834"/>
              <a:gd name="connsiteX17" fmla="*/ 107502 w 372491"/>
              <a:gd name="connsiteY17" fmla="*/ 600870 h 2552834"/>
              <a:gd name="connsiteX18" fmla="*/ 88841 w 372491"/>
              <a:gd name="connsiteY18" fmla="*/ 485171 h 2552834"/>
              <a:gd name="connsiteX19" fmla="*/ 73912 w 372491"/>
              <a:gd name="connsiteY19" fmla="*/ 395597 h 2552834"/>
              <a:gd name="connsiteX20" fmla="*/ 55250 w 372491"/>
              <a:gd name="connsiteY20" fmla="*/ 272433 h 2552834"/>
              <a:gd name="connsiteX21" fmla="*/ 0 w 372491"/>
              <a:gd name="connsiteY21" fmla="*/ 0 h 2552834"/>
              <a:gd name="connsiteX0" fmla="*/ 372491 w 372491"/>
              <a:gd name="connsiteY0" fmla="*/ 2552834 h 2552834"/>
              <a:gd name="connsiteX1" fmla="*/ 316508 w 372491"/>
              <a:gd name="connsiteY1" fmla="*/ 2530441 h 2552834"/>
              <a:gd name="connsiteX2" fmla="*/ 279185 w 372491"/>
              <a:gd name="connsiteY2" fmla="*/ 2478189 h 2552834"/>
              <a:gd name="connsiteX3" fmla="*/ 253059 w 372491"/>
              <a:gd name="connsiteY3" fmla="*/ 2407277 h 2552834"/>
              <a:gd name="connsiteX4" fmla="*/ 204540 w 372491"/>
              <a:gd name="connsiteY4" fmla="*/ 2272916 h 2552834"/>
              <a:gd name="connsiteX5" fmla="*/ 185879 w 372491"/>
              <a:gd name="connsiteY5" fmla="*/ 2224397 h 2552834"/>
              <a:gd name="connsiteX6" fmla="*/ 170950 w 372491"/>
              <a:gd name="connsiteY6" fmla="*/ 2168413 h 2552834"/>
              <a:gd name="connsiteX7" fmla="*/ 163486 w 372491"/>
              <a:gd name="connsiteY7" fmla="*/ 2104965 h 2552834"/>
              <a:gd name="connsiteX8" fmla="*/ 137360 w 372491"/>
              <a:gd name="connsiteY8" fmla="*/ 1989265 h 2552834"/>
              <a:gd name="connsiteX9" fmla="*/ 133628 w 372491"/>
              <a:gd name="connsiteY9" fmla="*/ 1884762 h 2552834"/>
              <a:gd name="connsiteX10" fmla="*/ 126163 w 372491"/>
              <a:gd name="connsiteY10" fmla="*/ 1839975 h 2552834"/>
              <a:gd name="connsiteX11" fmla="*/ 107502 w 372491"/>
              <a:gd name="connsiteY11" fmla="*/ 1754134 h 2552834"/>
              <a:gd name="connsiteX12" fmla="*/ 100037 w 372491"/>
              <a:gd name="connsiteY12" fmla="*/ 1694418 h 2552834"/>
              <a:gd name="connsiteX13" fmla="*/ 107502 w 372491"/>
              <a:gd name="connsiteY13" fmla="*/ 1511538 h 2552834"/>
              <a:gd name="connsiteX14" fmla="*/ 111234 w 372491"/>
              <a:gd name="connsiteY14" fmla="*/ 1377177 h 2552834"/>
              <a:gd name="connsiteX15" fmla="*/ 118699 w 372491"/>
              <a:gd name="connsiteY15" fmla="*/ 1164439 h 2552834"/>
              <a:gd name="connsiteX16" fmla="*/ 96305 w 372491"/>
              <a:gd name="connsiteY16" fmla="*/ 809876 h 2552834"/>
              <a:gd name="connsiteX17" fmla="*/ 107502 w 372491"/>
              <a:gd name="connsiteY17" fmla="*/ 600870 h 2552834"/>
              <a:gd name="connsiteX18" fmla="*/ 88841 w 372491"/>
              <a:gd name="connsiteY18" fmla="*/ 485171 h 2552834"/>
              <a:gd name="connsiteX19" fmla="*/ 69424 w 372491"/>
              <a:gd name="connsiteY19" fmla="*/ 373159 h 2552834"/>
              <a:gd name="connsiteX20" fmla="*/ 55250 w 372491"/>
              <a:gd name="connsiteY20" fmla="*/ 272433 h 2552834"/>
              <a:gd name="connsiteX21" fmla="*/ 0 w 372491"/>
              <a:gd name="connsiteY21" fmla="*/ 0 h 255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2491" h="2552834">
                <a:moveTo>
                  <a:pt x="372491" y="2552834"/>
                </a:moveTo>
                <a:lnTo>
                  <a:pt x="316508" y="2530441"/>
                </a:lnTo>
                <a:lnTo>
                  <a:pt x="279185" y="2478189"/>
                </a:lnTo>
                <a:lnTo>
                  <a:pt x="253059" y="2407277"/>
                </a:lnTo>
                <a:lnTo>
                  <a:pt x="204540" y="2272916"/>
                </a:lnTo>
                <a:lnTo>
                  <a:pt x="185879" y="2224397"/>
                </a:lnTo>
                <a:lnTo>
                  <a:pt x="170950" y="2168413"/>
                </a:lnTo>
                <a:lnTo>
                  <a:pt x="163486" y="2104965"/>
                </a:lnTo>
                <a:lnTo>
                  <a:pt x="137360" y="1989265"/>
                </a:lnTo>
                <a:lnTo>
                  <a:pt x="133628" y="1884762"/>
                </a:lnTo>
                <a:lnTo>
                  <a:pt x="126163" y="1839975"/>
                </a:lnTo>
                <a:lnTo>
                  <a:pt x="107502" y="1754134"/>
                </a:lnTo>
                <a:lnTo>
                  <a:pt x="100037" y="1694418"/>
                </a:lnTo>
                <a:lnTo>
                  <a:pt x="107502" y="1511538"/>
                </a:lnTo>
                <a:lnTo>
                  <a:pt x="111234" y="1377177"/>
                </a:lnTo>
                <a:lnTo>
                  <a:pt x="118699" y="1164439"/>
                </a:lnTo>
                <a:lnTo>
                  <a:pt x="96305" y="809876"/>
                </a:lnTo>
                <a:lnTo>
                  <a:pt x="107502" y="600870"/>
                </a:lnTo>
                <a:lnTo>
                  <a:pt x="88841" y="485171"/>
                </a:lnTo>
                <a:lnTo>
                  <a:pt x="69424" y="373159"/>
                </a:lnTo>
                <a:lnTo>
                  <a:pt x="55250" y="272433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C75882EC-EB04-45AD-A912-2FE1DCD33135}"/>
              </a:ext>
            </a:extLst>
          </p:cNvPr>
          <p:cNvSpPr/>
          <p:nvPr/>
        </p:nvSpPr>
        <p:spPr>
          <a:xfrm>
            <a:off x="5250551" y="3946688"/>
            <a:ext cx="604951" cy="2317569"/>
          </a:xfrm>
          <a:custGeom>
            <a:avLst/>
            <a:gdLst>
              <a:gd name="connsiteX0" fmla="*/ 0 w 574766"/>
              <a:gd name="connsiteY0" fmla="*/ 2190828 h 2190828"/>
              <a:gd name="connsiteX1" fmla="*/ 59716 w 574766"/>
              <a:gd name="connsiteY1" fmla="*/ 2164702 h 2190828"/>
              <a:gd name="connsiteX2" fmla="*/ 141826 w 574766"/>
              <a:gd name="connsiteY2" fmla="*/ 1951964 h 2190828"/>
              <a:gd name="connsiteX3" fmla="*/ 175416 w 574766"/>
              <a:gd name="connsiteY3" fmla="*/ 1862390 h 2190828"/>
              <a:gd name="connsiteX4" fmla="*/ 216470 w 574766"/>
              <a:gd name="connsiteY4" fmla="*/ 1757888 h 2190828"/>
              <a:gd name="connsiteX5" fmla="*/ 242596 w 574766"/>
              <a:gd name="connsiteY5" fmla="*/ 1601133 h 2190828"/>
              <a:gd name="connsiteX6" fmla="*/ 268722 w 574766"/>
              <a:gd name="connsiteY6" fmla="*/ 1343608 h 2190828"/>
              <a:gd name="connsiteX7" fmla="*/ 298580 w 574766"/>
              <a:gd name="connsiteY7" fmla="*/ 1242838 h 2190828"/>
              <a:gd name="connsiteX8" fmla="*/ 347099 w 574766"/>
              <a:gd name="connsiteY8" fmla="*/ 806165 h 2190828"/>
              <a:gd name="connsiteX9" fmla="*/ 354564 w 574766"/>
              <a:gd name="connsiteY9" fmla="*/ 671804 h 2190828"/>
              <a:gd name="connsiteX10" fmla="*/ 362028 w 574766"/>
              <a:gd name="connsiteY10" fmla="*/ 582230 h 2190828"/>
              <a:gd name="connsiteX11" fmla="*/ 574766 w 574766"/>
              <a:gd name="connsiteY11" fmla="*/ 0 h 2190828"/>
              <a:gd name="connsiteX0" fmla="*/ 0 w 570004"/>
              <a:gd name="connsiteY0" fmla="*/ 2183685 h 2183685"/>
              <a:gd name="connsiteX1" fmla="*/ 59716 w 570004"/>
              <a:gd name="connsiteY1" fmla="*/ 2157559 h 2183685"/>
              <a:gd name="connsiteX2" fmla="*/ 141826 w 570004"/>
              <a:gd name="connsiteY2" fmla="*/ 1944821 h 2183685"/>
              <a:gd name="connsiteX3" fmla="*/ 175416 w 570004"/>
              <a:gd name="connsiteY3" fmla="*/ 1855247 h 2183685"/>
              <a:gd name="connsiteX4" fmla="*/ 216470 w 570004"/>
              <a:gd name="connsiteY4" fmla="*/ 1750745 h 2183685"/>
              <a:gd name="connsiteX5" fmla="*/ 242596 w 570004"/>
              <a:gd name="connsiteY5" fmla="*/ 1593990 h 2183685"/>
              <a:gd name="connsiteX6" fmla="*/ 268722 w 570004"/>
              <a:gd name="connsiteY6" fmla="*/ 1336465 h 2183685"/>
              <a:gd name="connsiteX7" fmla="*/ 298580 w 570004"/>
              <a:gd name="connsiteY7" fmla="*/ 1235695 h 2183685"/>
              <a:gd name="connsiteX8" fmla="*/ 347099 w 570004"/>
              <a:gd name="connsiteY8" fmla="*/ 799022 h 2183685"/>
              <a:gd name="connsiteX9" fmla="*/ 354564 w 570004"/>
              <a:gd name="connsiteY9" fmla="*/ 664661 h 2183685"/>
              <a:gd name="connsiteX10" fmla="*/ 362028 w 570004"/>
              <a:gd name="connsiteY10" fmla="*/ 575087 h 2183685"/>
              <a:gd name="connsiteX11" fmla="*/ 570004 w 570004"/>
              <a:gd name="connsiteY11" fmla="*/ 0 h 218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0004" h="2183685">
                <a:moveTo>
                  <a:pt x="0" y="2183685"/>
                </a:moveTo>
                <a:lnTo>
                  <a:pt x="59716" y="2157559"/>
                </a:lnTo>
                <a:lnTo>
                  <a:pt x="141826" y="1944821"/>
                </a:lnTo>
                <a:lnTo>
                  <a:pt x="175416" y="1855247"/>
                </a:lnTo>
                <a:lnTo>
                  <a:pt x="216470" y="1750745"/>
                </a:lnTo>
                <a:lnTo>
                  <a:pt x="242596" y="1593990"/>
                </a:lnTo>
                <a:lnTo>
                  <a:pt x="268722" y="1336465"/>
                </a:lnTo>
                <a:lnTo>
                  <a:pt x="298580" y="1235695"/>
                </a:lnTo>
                <a:lnTo>
                  <a:pt x="347099" y="799022"/>
                </a:lnTo>
                <a:lnTo>
                  <a:pt x="354564" y="664661"/>
                </a:lnTo>
                <a:lnTo>
                  <a:pt x="362028" y="575087"/>
                </a:lnTo>
                <a:lnTo>
                  <a:pt x="570004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60827784-C985-4ABF-A19F-7413A98285C2}"/>
              </a:ext>
            </a:extLst>
          </p:cNvPr>
          <p:cNvSpPr/>
          <p:nvPr/>
        </p:nvSpPr>
        <p:spPr>
          <a:xfrm>
            <a:off x="6518095" y="4006445"/>
            <a:ext cx="709031" cy="2265734"/>
          </a:xfrm>
          <a:custGeom>
            <a:avLst/>
            <a:gdLst>
              <a:gd name="connsiteX0" fmla="*/ 668071 w 668071"/>
              <a:gd name="connsiteY0" fmla="*/ 2134845 h 2134845"/>
              <a:gd name="connsiteX1" fmla="*/ 589694 w 668071"/>
              <a:gd name="connsiteY1" fmla="*/ 2097522 h 2134845"/>
              <a:gd name="connsiteX2" fmla="*/ 518782 w 668071"/>
              <a:gd name="connsiteY2" fmla="*/ 2034074 h 2134845"/>
              <a:gd name="connsiteX3" fmla="*/ 447869 w 668071"/>
              <a:gd name="connsiteY3" fmla="*/ 1933303 h 2134845"/>
              <a:gd name="connsiteX4" fmla="*/ 339634 w 668071"/>
              <a:gd name="connsiteY4" fmla="*/ 1806407 h 2134845"/>
              <a:gd name="connsiteX5" fmla="*/ 306044 w 668071"/>
              <a:gd name="connsiteY5" fmla="*/ 1769085 h 2134845"/>
              <a:gd name="connsiteX6" fmla="*/ 235131 w 668071"/>
              <a:gd name="connsiteY6" fmla="*/ 1634724 h 2134845"/>
              <a:gd name="connsiteX7" fmla="*/ 205273 w 668071"/>
              <a:gd name="connsiteY7" fmla="*/ 1515292 h 2134845"/>
              <a:gd name="connsiteX8" fmla="*/ 175415 w 668071"/>
              <a:gd name="connsiteY8" fmla="*/ 1395860 h 2134845"/>
              <a:gd name="connsiteX9" fmla="*/ 126896 w 668071"/>
              <a:gd name="connsiteY9" fmla="*/ 1257767 h 2134845"/>
              <a:gd name="connsiteX10" fmla="*/ 119431 w 668071"/>
              <a:gd name="connsiteY10" fmla="*/ 992778 h 2134845"/>
              <a:gd name="connsiteX11" fmla="*/ 93306 w 668071"/>
              <a:gd name="connsiteY11" fmla="*/ 832291 h 2134845"/>
              <a:gd name="connsiteX12" fmla="*/ 97038 w 668071"/>
              <a:gd name="connsiteY12" fmla="*/ 679269 h 2134845"/>
              <a:gd name="connsiteX13" fmla="*/ 93306 w 668071"/>
              <a:gd name="connsiteY13" fmla="*/ 462799 h 2134845"/>
              <a:gd name="connsiteX14" fmla="*/ 67180 w 668071"/>
              <a:gd name="connsiteY14" fmla="*/ 354564 h 2134845"/>
              <a:gd name="connsiteX15" fmla="*/ 55983 w 668071"/>
              <a:gd name="connsiteY15" fmla="*/ 227667 h 2134845"/>
              <a:gd name="connsiteX16" fmla="*/ 0 w 668071"/>
              <a:gd name="connsiteY16" fmla="*/ 0 h 21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8071" h="2134845">
                <a:moveTo>
                  <a:pt x="668071" y="2134845"/>
                </a:moveTo>
                <a:lnTo>
                  <a:pt x="589694" y="2097522"/>
                </a:lnTo>
                <a:lnTo>
                  <a:pt x="518782" y="2034074"/>
                </a:lnTo>
                <a:lnTo>
                  <a:pt x="447869" y="1933303"/>
                </a:lnTo>
                <a:lnTo>
                  <a:pt x="339634" y="1806407"/>
                </a:lnTo>
                <a:lnTo>
                  <a:pt x="306044" y="1769085"/>
                </a:lnTo>
                <a:lnTo>
                  <a:pt x="235131" y="1634724"/>
                </a:lnTo>
                <a:lnTo>
                  <a:pt x="205273" y="1515292"/>
                </a:lnTo>
                <a:lnTo>
                  <a:pt x="175415" y="1395860"/>
                </a:lnTo>
                <a:lnTo>
                  <a:pt x="126896" y="1257767"/>
                </a:lnTo>
                <a:lnTo>
                  <a:pt x="119431" y="992778"/>
                </a:lnTo>
                <a:lnTo>
                  <a:pt x="93306" y="832291"/>
                </a:lnTo>
                <a:lnTo>
                  <a:pt x="97038" y="679269"/>
                </a:lnTo>
                <a:lnTo>
                  <a:pt x="93306" y="462799"/>
                </a:lnTo>
                <a:lnTo>
                  <a:pt x="67180" y="354564"/>
                </a:lnTo>
                <a:lnTo>
                  <a:pt x="55983" y="227667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54B32462-EBC3-4333-9B2E-34C3648B8978}"/>
              </a:ext>
            </a:extLst>
          </p:cNvPr>
          <p:cNvSpPr/>
          <p:nvPr/>
        </p:nvSpPr>
        <p:spPr>
          <a:xfrm>
            <a:off x="4541519" y="4436505"/>
            <a:ext cx="783161" cy="1831712"/>
          </a:xfrm>
          <a:custGeom>
            <a:avLst/>
            <a:gdLst>
              <a:gd name="connsiteX0" fmla="*/ 0 w 735253"/>
              <a:gd name="connsiteY0" fmla="*/ 1739226 h 1739226"/>
              <a:gd name="connsiteX1" fmla="*/ 160487 w 735253"/>
              <a:gd name="connsiteY1" fmla="*/ 1701904 h 1739226"/>
              <a:gd name="connsiteX2" fmla="*/ 197809 w 735253"/>
              <a:gd name="connsiteY2" fmla="*/ 1660849 h 1739226"/>
              <a:gd name="connsiteX3" fmla="*/ 253793 w 735253"/>
              <a:gd name="connsiteY3" fmla="*/ 1571275 h 1739226"/>
              <a:gd name="connsiteX4" fmla="*/ 317241 w 735253"/>
              <a:gd name="connsiteY4" fmla="*/ 1492898 h 1739226"/>
              <a:gd name="connsiteX5" fmla="*/ 369493 w 735253"/>
              <a:gd name="connsiteY5" fmla="*/ 1421985 h 1739226"/>
              <a:gd name="connsiteX6" fmla="*/ 418012 w 735253"/>
              <a:gd name="connsiteY6" fmla="*/ 1373466 h 1739226"/>
              <a:gd name="connsiteX7" fmla="*/ 455334 w 735253"/>
              <a:gd name="connsiteY7" fmla="*/ 1317483 h 1739226"/>
              <a:gd name="connsiteX8" fmla="*/ 488924 w 735253"/>
              <a:gd name="connsiteY8" fmla="*/ 1242838 h 1739226"/>
              <a:gd name="connsiteX9" fmla="*/ 518782 w 735253"/>
              <a:gd name="connsiteY9" fmla="*/ 1115941 h 1739226"/>
              <a:gd name="connsiteX10" fmla="*/ 544908 w 735253"/>
              <a:gd name="connsiteY10" fmla="*/ 1026367 h 1739226"/>
              <a:gd name="connsiteX11" fmla="*/ 597160 w 735253"/>
              <a:gd name="connsiteY11" fmla="*/ 899471 h 1739226"/>
              <a:gd name="connsiteX12" fmla="*/ 627018 w 735253"/>
              <a:gd name="connsiteY12" fmla="*/ 768843 h 1739226"/>
              <a:gd name="connsiteX13" fmla="*/ 656876 w 735253"/>
              <a:gd name="connsiteY13" fmla="*/ 612088 h 1739226"/>
              <a:gd name="connsiteX14" fmla="*/ 694198 w 735253"/>
              <a:gd name="connsiteY14" fmla="*/ 328438 h 1739226"/>
              <a:gd name="connsiteX15" fmla="*/ 735253 w 735253"/>
              <a:gd name="connsiteY15" fmla="*/ 0 h 1739226"/>
              <a:gd name="connsiteX0" fmla="*/ 0 w 732587"/>
              <a:gd name="connsiteY0" fmla="*/ 1709901 h 1709901"/>
              <a:gd name="connsiteX1" fmla="*/ 160487 w 732587"/>
              <a:gd name="connsiteY1" fmla="*/ 1672579 h 1709901"/>
              <a:gd name="connsiteX2" fmla="*/ 197809 w 732587"/>
              <a:gd name="connsiteY2" fmla="*/ 1631524 h 1709901"/>
              <a:gd name="connsiteX3" fmla="*/ 253793 w 732587"/>
              <a:gd name="connsiteY3" fmla="*/ 1541950 h 1709901"/>
              <a:gd name="connsiteX4" fmla="*/ 317241 w 732587"/>
              <a:gd name="connsiteY4" fmla="*/ 1463573 h 1709901"/>
              <a:gd name="connsiteX5" fmla="*/ 369493 w 732587"/>
              <a:gd name="connsiteY5" fmla="*/ 1392660 h 1709901"/>
              <a:gd name="connsiteX6" fmla="*/ 418012 w 732587"/>
              <a:gd name="connsiteY6" fmla="*/ 1344141 h 1709901"/>
              <a:gd name="connsiteX7" fmla="*/ 455334 w 732587"/>
              <a:gd name="connsiteY7" fmla="*/ 1288158 h 1709901"/>
              <a:gd name="connsiteX8" fmla="*/ 488924 w 732587"/>
              <a:gd name="connsiteY8" fmla="*/ 1213513 h 1709901"/>
              <a:gd name="connsiteX9" fmla="*/ 518782 w 732587"/>
              <a:gd name="connsiteY9" fmla="*/ 1086616 h 1709901"/>
              <a:gd name="connsiteX10" fmla="*/ 544908 w 732587"/>
              <a:gd name="connsiteY10" fmla="*/ 997042 h 1709901"/>
              <a:gd name="connsiteX11" fmla="*/ 597160 w 732587"/>
              <a:gd name="connsiteY11" fmla="*/ 870146 h 1709901"/>
              <a:gd name="connsiteX12" fmla="*/ 627018 w 732587"/>
              <a:gd name="connsiteY12" fmla="*/ 739518 h 1709901"/>
              <a:gd name="connsiteX13" fmla="*/ 656876 w 732587"/>
              <a:gd name="connsiteY13" fmla="*/ 582763 h 1709901"/>
              <a:gd name="connsiteX14" fmla="*/ 694198 w 732587"/>
              <a:gd name="connsiteY14" fmla="*/ 299113 h 1709901"/>
              <a:gd name="connsiteX15" fmla="*/ 732587 w 732587"/>
              <a:gd name="connsiteY15" fmla="*/ 0 h 1709901"/>
              <a:gd name="connsiteX0" fmla="*/ 0 w 737919"/>
              <a:gd name="connsiteY0" fmla="*/ 1725896 h 1725896"/>
              <a:gd name="connsiteX1" fmla="*/ 160487 w 737919"/>
              <a:gd name="connsiteY1" fmla="*/ 1688574 h 1725896"/>
              <a:gd name="connsiteX2" fmla="*/ 197809 w 737919"/>
              <a:gd name="connsiteY2" fmla="*/ 1647519 h 1725896"/>
              <a:gd name="connsiteX3" fmla="*/ 253793 w 737919"/>
              <a:gd name="connsiteY3" fmla="*/ 1557945 h 1725896"/>
              <a:gd name="connsiteX4" fmla="*/ 317241 w 737919"/>
              <a:gd name="connsiteY4" fmla="*/ 1479568 h 1725896"/>
              <a:gd name="connsiteX5" fmla="*/ 369493 w 737919"/>
              <a:gd name="connsiteY5" fmla="*/ 1408655 h 1725896"/>
              <a:gd name="connsiteX6" fmla="*/ 418012 w 737919"/>
              <a:gd name="connsiteY6" fmla="*/ 1360136 h 1725896"/>
              <a:gd name="connsiteX7" fmla="*/ 455334 w 737919"/>
              <a:gd name="connsiteY7" fmla="*/ 1304153 h 1725896"/>
              <a:gd name="connsiteX8" fmla="*/ 488924 w 737919"/>
              <a:gd name="connsiteY8" fmla="*/ 1229508 h 1725896"/>
              <a:gd name="connsiteX9" fmla="*/ 518782 w 737919"/>
              <a:gd name="connsiteY9" fmla="*/ 1102611 h 1725896"/>
              <a:gd name="connsiteX10" fmla="*/ 544908 w 737919"/>
              <a:gd name="connsiteY10" fmla="*/ 1013037 h 1725896"/>
              <a:gd name="connsiteX11" fmla="*/ 597160 w 737919"/>
              <a:gd name="connsiteY11" fmla="*/ 886141 h 1725896"/>
              <a:gd name="connsiteX12" fmla="*/ 627018 w 737919"/>
              <a:gd name="connsiteY12" fmla="*/ 755513 h 1725896"/>
              <a:gd name="connsiteX13" fmla="*/ 656876 w 737919"/>
              <a:gd name="connsiteY13" fmla="*/ 598758 h 1725896"/>
              <a:gd name="connsiteX14" fmla="*/ 694198 w 737919"/>
              <a:gd name="connsiteY14" fmla="*/ 315108 h 1725896"/>
              <a:gd name="connsiteX15" fmla="*/ 737919 w 737919"/>
              <a:gd name="connsiteY15" fmla="*/ 0 h 172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7919" h="1725896">
                <a:moveTo>
                  <a:pt x="0" y="1725896"/>
                </a:moveTo>
                <a:lnTo>
                  <a:pt x="160487" y="1688574"/>
                </a:lnTo>
                <a:lnTo>
                  <a:pt x="197809" y="1647519"/>
                </a:lnTo>
                <a:lnTo>
                  <a:pt x="253793" y="1557945"/>
                </a:lnTo>
                <a:lnTo>
                  <a:pt x="317241" y="1479568"/>
                </a:lnTo>
                <a:lnTo>
                  <a:pt x="369493" y="1408655"/>
                </a:lnTo>
                <a:lnTo>
                  <a:pt x="418012" y="1360136"/>
                </a:lnTo>
                <a:lnTo>
                  <a:pt x="455334" y="1304153"/>
                </a:lnTo>
                <a:lnTo>
                  <a:pt x="488924" y="1229508"/>
                </a:lnTo>
                <a:lnTo>
                  <a:pt x="518782" y="1102611"/>
                </a:lnTo>
                <a:lnTo>
                  <a:pt x="544908" y="1013037"/>
                </a:lnTo>
                <a:lnTo>
                  <a:pt x="597160" y="886141"/>
                </a:lnTo>
                <a:lnTo>
                  <a:pt x="627018" y="755513"/>
                </a:lnTo>
                <a:lnTo>
                  <a:pt x="656876" y="598758"/>
                </a:lnTo>
                <a:lnTo>
                  <a:pt x="694198" y="315108"/>
                </a:lnTo>
                <a:lnTo>
                  <a:pt x="737919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487FCA91-CF37-4A2D-8CB0-24D2CBB5F067}"/>
              </a:ext>
            </a:extLst>
          </p:cNvPr>
          <p:cNvSpPr/>
          <p:nvPr/>
        </p:nvSpPr>
        <p:spPr>
          <a:xfrm>
            <a:off x="3725539" y="4529307"/>
            <a:ext cx="1291310" cy="1738910"/>
          </a:xfrm>
          <a:custGeom>
            <a:avLst/>
            <a:gdLst>
              <a:gd name="connsiteX0" fmla="*/ 0 w 1216712"/>
              <a:gd name="connsiteY0" fmla="*/ 1638455 h 1638455"/>
              <a:gd name="connsiteX1" fmla="*/ 373224 w 1216712"/>
              <a:gd name="connsiteY1" fmla="*/ 1597401 h 1638455"/>
              <a:gd name="connsiteX2" fmla="*/ 444137 w 1216712"/>
              <a:gd name="connsiteY2" fmla="*/ 1556346 h 1638455"/>
              <a:gd name="connsiteX3" fmla="*/ 488924 w 1216712"/>
              <a:gd name="connsiteY3" fmla="*/ 1507827 h 1638455"/>
              <a:gd name="connsiteX4" fmla="*/ 567301 w 1216712"/>
              <a:gd name="connsiteY4" fmla="*/ 1433182 h 1638455"/>
              <a:gd name="connsiteX5" fmla="*/ 600891 w 1216712"/>
              <a:gd name="connsiteY5" fmla="*/ 1395859 h 1638455"/>
              <a:gd name="connsiteX6" fmla="*/ 705394 w 1216712"/>
              <a:gd name="connsiteY6" fmla="*/ 1317482 h 1638455"/>
              <a:gd name="connsiteX7" fmla="*/ 783771 w 1216712"/>
              <a:gd name="connsiteY7" fmla="*/ 1276428 h 1638455"/>
              <a:gd name="connsiteX8" fmla="*/ 836023 w 1216712"/>
              <a:gd name="connsiteY8" fmla="*/ 1198050 h 1638455"/>
              <a:gd name="connsiteX9" fmla="*/ 921864 w 1216712"/>
              <a:gd name="connsiteY9" fmla="*/ 1007706 h 1638455"/>
              <a:gd name="connsiteX10" fmla="*/ 962919 w 1216712"/>
              <a:gd name="connsiteY10" fmla="*/ 906935 h 1638455"/>
              <a:gd name="connsiteX11" fmla="*/ 1022635 w 1216712"/>
              <a:gd name="connsiteY11" fmla="*/ 791236 h 1638455"/>
              <a:gd name="connsiteX12" fmla="*/ 1086083 w 1216712"/>
              <a:gd name="connsiteY12" fmla="*/ 589694 h 1638455"/>
              <a:gd name="connsiteX13" fmla="*/ 1127138 w 1216712"/>
              <a:gd name="connsiteY13" fmla="*/ 399350 h 1638455"/>
              <a:gd name="connsiteX14" fmla="*/ 1171925 w 1216712"/>
              <a:gd name="connsiteY14" fmla="*/ 171683 h 1638455"/>
              <a:gd name="connsiteX15" fmla="*/ 1216712 w 1216712"/>
              <a:gd name="connsiteY15" fmla="*/ 0 h 163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6712" h="1638455">
                <a:moveTo>
                  <a:pt x="0" y="1638455"/>
                </a:moveTo>
                <a:lnTo>
                  <a:pt x="373224" y="1597401"/>
                </a:lnTo>
                <a:lnTo>
                  <a:pt x="444137" y="1556346"/>
                </a:lnTo>
                <a:lnTo>
                  <a:pt x="488924" y="1507827"/>
                </a:lnTo>
                <a:lnTo>
                  <a:pt x="567301" y="1433182"/>
                </a:lnTo>
                <a:lnTo>
                  <a:pt x="600891" y="1395859"/>
                </a:lnTo>
                <a:lnTo>
                  <a:pt x="705394" y="1317482"/>
                </a:lnTo>
                <a:lnTo>
                  <a:pt x="783771" y="1276428"/>
                </a:lnTo>
                <a:lnTo>
                  <a:pt x="836023" y="1198050"/>
                </a:lnTo>
                <a:lnTo>
                  <a:pt x="921864" y="1007706"/>
                </a:lnTo>
                <a:lnTo>
                  <a:pt x="962919" y="906935"/>
                </a:lnTo>
                <a:lnTo>
                  <a:pt x="1022635" y="791236"/>
                </a:lnTo>
                <a:lnTo>
                  <a:pt x="1086083" y="589694"/>
                </a:lnTo>
                <a:lnTo>
                  <a:pt x="1127138" y="399350"/>
                </a:lnTo>
                <a:lnTo>
                  <a:pt x="1171925" y="171683"/>
                </a:lnTo>
                <a:lnTo>
                  <a:pt x="1216712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D995AD20-48DB-4CAC-AF70-5CA3EC1C93C6}"/>
              </a:ext>
            </a:extLst>
          </p:cNvPr>
          <p:cNvSpPr/>
          <p:nvPr/>
        </p:nvSpPr>
        <p:spPr>
          <a:xfrm>
            <a:off x="3087806" y="4256674"/>
            <a:ext cx="1637696" cy="2011543"/>
          </a:xfrm>
          <a:custGeom>
            <a:avLst/>
            <a:gdLst>
              <a:gd name="connsiteX0" fmla="*/ 0 w 1552613"/>
              <a:gd name="connsiteY0" fmla="*/ 1881051 h 1881051"/>
              <a:gd name="connsiteX1" fmla="*/ 406814 w 1552613"/>
              <a:gd name="connsiteY1" fmla="*/ 1832532 h 1881051"/>
              <a:gd name="connsiteX2" fmla="*/ 473995 w 1552613"/>
              <a:gd name="connsiteY2" fmla="*/ 1802674 h 1881051"/>
              <a:gd name="connsiteX3" fmla="*/ 563569 w 1552613"/>
              <a:gd name="connsiteY3" fmla="*/ 1746690 h 1881051"/>
              <a:gd name="connsiteX4" fmla="*/ 664339 w 1552613"/>
              <a:gd name="connsiteY4" fmla="*/ 1679510 h 1881051"/>
              <a:gd name="connsiteX5" fmla="*/ 768842 w 1552613"/>
              <a:gd name="connsiteY5" fmla="*/ 1612330 h 1881051"/>
              <a:gd name="connsiteX6" fmla="*/ 918132 w 1552613"/>
              <a:gd name="connsiteY6" fmla="*/ 1556346 h 1881051"/>
              <a:gd name="connsiteX7" fmla="*/ 974115 w 1552613"/>
              <a:gd name="connsiteY7" fmla="*/ 1522756 h 1881051"/>
              <a:gd name="connsiteX8" fmla="*/ 1037564 w 1552613"/>
              <a:gd name="connsiteY8" fmla="*/ 1440646 h 1881051"/>
              <a:gd name="connsiteX9" fmla="*/ 1071154 w 1552613"/>
              <a:gd name="connsiteY9" fmla="*/ 1384663 h 1881051"/>
              <a:gd name="connsiteX10" fmla="*/ 1127137 w 1552613"/>
              <a:gd name="connsiteY10" fmla="*/ 1276428 h 1881051"/>
              <a:gd name="connsiteX11" fmla="*/ 1175657 w 1552613"/>
              <a:gd name="connsiteY11" fmla="*/ 1153264 h 1881051"/>
              <a:gd name="connsiteX12" fmla="*/ 1220444 w 1552613"/>
              <a:gd name="connsiteY12" fmla="*/ 1015170 h 1881051"/>
              <a:gd name="connsiteX13" fmla="*/ 1283892 w 1552613"/>
              <a:gd name="connsiteY13" fmla="*/ 981580 h 1881051"/>
              <a:gd name="connsiteX14" fmla="*/ 1354804 w 1552613"/>
              <a:gd name="connsiteY14" fmla="*/ 862148 h 1881051"/>
              <a:gd name="connsiteX15" fmla="*/ 1399591 w 1552613"/>
              <a:gd name="connsiteY15" fmla="*/ 727788 h 1881051"/>
              <a:gd name="connsiteX16" fmla="*/ 1459307 w 1552613"/>
              <a:gd name="connsiteY16" fmla="*/ 522514 h 1881051"/>
              <a:gd name="connsiteX17" fmla="*/ 1533952 w 1552613"/>
              <a:gd name="connsiteY17" fmla="*/ 257525 h 1881051"/>
              <a:gd name="connsiteX18" fmla="*/ 1552613 w 1552613"/>
              <a:gd name="connsiteY18" fmla="*/ 0 h 1881051"/>
              <a:gd name="connsiteX0" fmla="*/ 0 w 1543088"/>
              <a:gd name="connsiteY0" fmla="*/ 1895338 h 1895338"/>
              <a:gd name="connsiteX1" fmla="*/ 406814 w 1543088"/>
              <a:gd name="connsiteY1" fmla="*/ 1846819 h 1895338"/>
              <a:gd name="connsiteX2" fmla="*/ 473995 w 1543088"/>
              <a:gd name="connsiteY2" fmla="*/ 1816961 h 1895338"/>
              <a:gd name="connsiteX3" fmla="*/ 563569 w 1543088"/>
              <a:gd name="connsiteY3" fmla="*/ 1760977 h 1895338"/>
              <a:gd name="connsiteX4" fmla="*/ 664339 w 1543088"/>
              <a:gd name="connsiteY4" fmla="*/ 1693797 h 1895338"/>
              <a:gd name="connsiteX5" fmla="*/ 768842 w 1543088"/>
              <a:gd name="connsiteY5" fmla="*/ 1626617 h 1895338"/>
              <a:gd name="connsiteX6" fmla="*/ 918132 w 1543088"/>
              <a:gd name="connsiteY6" fmla="*/ 1570633 h 1895338"/>
              <a:gd name="connsiteX7" fmla="*/ 974115 w 1543088"/>
              <a:gd name="connsiteY7" fmla="*/ 1537043 h 1895338"/>
              <a:gd name="connsiteX8" fmla="*/ 1037564 w 1543088"/>
              <a:gd name="connsiteY8" fmla="*/ 1454933 h 1895338"/>
              <a:gd name="connsiteX9" fmla="*/ 1071154 w 1543088"/>
              <a:gd name="connsiteY9" fmla="*/ 1398950 h 1895338"/>
              <a:gd name="connsiteX10" fmla="*/ 1127137 w 1543088"/>
              <a:gd name="connsiteY10" fmla="*/ 1290715 h 1895338"/>
              <a:gd name="connsiteX11" fmla="*/ 1175657 w 1543088"/>
              <a:gd name="connsiteY11" fmla="*/ 1167551 h 1895338"/>
              <a:gd name="connsiteX12" fmla="*/ 1220444 w 1543088"/>
              <a:gd name="connsiteY12" fmla="*/ 1029457 h 1895338"/>
              <a:gd name="connsiteX13" fmla="*/ 1283892 w 1543088"/>
              <a:gd name="connsiteY13" fmla="*/ 995867 h 1895338"/>
              <a:gd name="connsiteX14" fmla="*/ 1354804 w 1543088"/>
              <a:gd name="connsiteY14" fmla="*/ 876435 h 1895338"/>
              <a:gd name="connsiteX15" fmla="*/ 1399591 w 1543088"/>
              <a:gd name="connsiteY15" fmla="*/ 742075 h 1895338"/>
              <a:gd name="connsiteX16" fmla="*/ 1459307 w 1543088"/>
              <a:gd name="connsiteY16" fmla="*/ 536801 h 1895338"/>
              <a:gd name="connsiteX17" fmla="*/ 1533952 w 1543088"/>
              <a:gd name="connsiteY17" fmla="*/ 271812 h 1895338"/>
              <a:gd name="connsiteX18" fmla="*/ 1543088 w 1543088"/>
              <a:gd name="connsiteY18" fmla="*/ 0 h 18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3088" h="1895338">
                <a:moveTo>
                  <a:pt x="0" y="1895338"/>
                </a:moveTo>
                <a:lnTo>
                  <a:pt x="406814" y="1846819"/>
                </a:lnTo>
                <a:lnTo>
                  <a:pt x="473995" y="1816961"/>
                </a:lnTo>
                <a:lnTo>
                  <a:pt x="563569" y="1760977"/>
                </a:lnTo>
                <a:lnTo>
                  <a:pt x="664339" y="1693797"/>
                </a:lnTo>
                <a:lnTo>
                  <a:pt x="768842" y="1626617"/>
                </a:lnTo>
                <a:lnTo>
                  <a:pt x="918132" y="1570633"/>
                </a:lnTo>
                <a:lnTo>
                  <a:pt x="974115" y="1537043"/>
                </a:lnTo>
                <a:lnTo>
                  <a:pt x="1037564" y="1454933"/>
                </a:lnTo>
                <a:lnTo>
                  <a:pt x="1071154" y="1398950"/>
                </a:lnTo>
                <a:lnTo>
                  <a:pt x="1127137" y="1290715"/>
                </a:lnTo>
                <a:lnTo>
                  <a:pt x="1175657" y="1167551"/>
                </a:lnTo>
                <a:lnTo>
                  <a:pt x="1220444" y="1029457"/>
                </a:lnTo>
                <a:lnTo>
                  <a:pt x="1283892" y="995867"/>
                </a:lnTo>
                <a:lnTo>
                  <a:pt x="1354804" y="876435"/>
                </a:lnTo>
                <a:lnTo>
                  <a:pt x="1399591" y="742075"/>
                </a:lnTo>
                <a:lnTo>
                  <a:pt x="1459307" y="536801"/>
                </a:lnTo>
                <a:lnTo>
                  <a:pt x="1533952" y="271812"/>
                </a:lnTo>
                <a:lnTo>
                  <a:pt x="1543088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A348A735-267D-441D-908D-E194AFAF2EA4}"/>
              </a:ext>
            </a:extLst>
          </p:cNvPr>
          <p:cNvSpPr/>
          <p:nvPr/>
        </p:nvSpPr>
        <p:spPr>
          <a:xfrm>
            <a:off x="2351047" y="4493658"/>
            <a:ext cx="2063719" cy="1778522"/>
          </a:xfrm>
          <a:custGeom>
            <a:avLst/>
            <a:gdLst>
              <a:gd name="connsiteX0" fmla="*/ 0 w 1944500"/>
              <a:gd name="connsiteY0" fmla="*/ 1675778 h 1675778"/>
              <a:gd name="connsiteX1" fmla="*/ 473995 w 1944500"/>
              <a:gd name="connsiteY1" fmla="*/ 1619794 h 1675778"/>
              <a:gd name="connsiteX2" fmla="*/ 645678 w 1944500"/>
              <a:gd name="connsiteY2" fmla="*/ 1589936 h 1675778"/>
              <a:gd name="connsiteX3" fmla="*/ 791236 w 1944500"/>
              <a:gd name="connsiteY3" fmla="*/ 1511559 h 1675778"/>
              <a:gd name="connsiteX4" fmla="*/ 947990 w 1944500"/>
              <a:gd name="connsiteY4" fmla="*/ 1425717 h 1675778"/>
              <a:gd name="connsiteX5" fmla="*/ 1093548 w 1944500"/>
              <a:gd name="connsiteY5" fmla="*/ 1369733 h 1675778"/>
              <a:gd name="connsiteX6" fmla="*/ 1220444 w 1944500"/>
              <a:gd name="connsiteY6" fmla="*/ 1332411 h 1675778"/>
              <a:gd name="connsiteX7" fmla="*/ 1298821 w 1944500"/>
              <a:gd name="connsiteY7" fmla="*/ 1295089 h 1675778"/>
              <a:gd name="connsiteX8" fmla="*/ 1399592 w 1944500"/>
              <a:gd name="connsiteY8" fmla="*/ 1156995 h 1675778"/>
              <a:gd name="connsiteX9" fmla="*/ 1470504 w 1944500"/>
              <a:gd name="connsiteY9" fmla="*/ 1030099 h 1675778"/>
              <a:gd name="connsiteX10" fmla="*/ 1545149 w 1944500"/>
              <a:gd name="connsiteY10" fmla="*/ 862148 h 1675778"/>
              <a:gd name="connsiteX11" fmla="*/ 1612330 w 1944500"/>
              <a:gd name="connsiteY11" fmla="*/ 671804 h 1675778"/>
              <a:gd name="connsiteX12" fmla="*/ 1705636 w 1944500"/>
              <a:gd name="connsiteY12" fmla="*/ 675536 h 1675778"/>
              <a:gd name="connsiteX13" fmla="*/ 1739226 w 1944500"/>
              <a:gd name="connsiteY13" fmla="*/ 585962 h 1675778"/>
              <a:gd name="connsiteX14" fmla="*/ 1813871 w 1944500"/>
              <a:gd name="connsiteY14" fmla="*/ 440404 h 1675778"/>
              <a:gd name="connsiteX15" fmla="*/ 1877319 w 1944500"/>
              <a:gd name="connsiteY15" fmla="*/ 250060 h 1675778"/>
              <a:gd name="connsiteX16" fmla="*/ 1944500 w 1944500"/>
              <a:gd name="connsiteY16" fmla="*/ 0 h 167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4500" h="1675778">
                <a:moveTo>
                  <a:pt x="0" y="1675778"/>
                </a:moveTo>
                <a:lnTo>
                  <a:pt x="473995" y="1619794"/>
                </a:lnTo>
                <a:lnTo>
                  <a:pt x="645678" y="1589936"/>
                </a:lnTo>
                <a:lnTo>
                  <a:pt x="791236" y="1511559"/>
                </a:lnTo>
                <a:lnTo>
                  <a:pt x="947990" y="1425717"/>
                </a:lnTo>
                <a:lnTo>
                  <a:pt x="1093548" y="1369733"/>
                </a:lnTo>
                <a:lnTo>
                  <a:pt x="1220444" y="1332411"/>
                </a:lnTo>
                <a:lnTo>
                  <a:pt x="1298821" y="1295089"/>
                </a:lnTo>
                <a:lnTo>
                  <a:pt x="1399592" y="1156995"/>
                </a:lnTo>
                <a:lnTo>
                  <a:pt x="1470504" y="1030099"/>
                </a:lnTo>
                <a:lnTo>
                  <a:pt x="1545149" y="862148"/>
                </a:lnTo>
                <a:lnTo>
                  <a:pt x="1612330" y="671804"/>
                </a:lnTo>
                <a:lnTo>
                  <a:pt x="1705636" y="675536"/>
                </a:lnTo>
                <a:lnTo>
                  <a:pt x="1739226" y="585962"/>
                </a:lnTo>
                <a:lnTo>
                  <a:pt x="1813871" y="440404"/>
                </a:lnTo>
                <a:lnTo>
                  <a:pt x="1877319" y="250060"/>
                </a:lnTo>
                <a:lnTo>
                  <a:pt x="194450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09777E64-D56E-40F4-A50B-D09271393E00}"/>
              </a:ext>
            </a:extLst>
          </p:cNvPr>
          <p:cNvSpPr/>
          <p:nvPr/>
        </p:nvSpPr>
        <p:spPr>
          <a:xfrm>
            <a:off x="1737080" y="4787116"/>
            <a:ext cx="2289500" cy="1485063"/>
          </a:xfrm>
          <a:custGeom>
            <a:avLst/>
            <a:gdLst>
              <a:gd name="connsiteX0" fmla="*/ 0 w 2157238"/>
              <a:gd name="connsiteY0" fmla="*/ 1392128 h 1392128"/>
              <a:gd name="connsiteX1" fmla="*/ 466531 w 2157238"/>
              <a:gd name="connsiteY1" fmla="*/ 1332412 h 1392128"/>
              <a:gd name="connsiteX2" fmla="*/ 556105 w 2157238"/>
              <a:gd name="connsiteY2" fmla="*/ 1317483 h 1392128"/>
              <a:gd name="connsiteX3" fmla="*/ 727788 w 2157238"/>
              <a:gd name="connsiteY3" fmla="*/ 1276428 h 1392128"/>
              <a:gd name="connsiteX4" fmla="*/ 761378 w 2157238"/>
              <a:gd name="connsiteY4" fmla="*/ 1268963 h 1392128"/>
              <a:gd name="connsiteX5" fmla="*/ 966651 w 2157238"/>
              <a:gd name="connsiteY5" fmla="*/ 1183122 h 1392128"/>
              <a:gd name="connsiteX6" fmla="*/ 1190586 w 2157238"/>
              <a:gd name="connsiteY6" fmla="*/ 1115941 h 1392128"/>
              <a:gd name="connsiteX7" fmla="*/ 1291357 w 2157238"/>
              <a:gd name="connsiteY7" fmla="*/ 1086083 h 1392128"/>
              <a:gd name="connsiteX8" fmla="*/ 1366002 w 2157238"/>
              <a:gd name="connsiteY8" fmla="*/ 1059958 h 1392128"/>
              <a:gd name="connsiteX9" fmla="*/ 1418253 w 2157238"/>
              <a:gd name="connsiteY9" fmla="*/ 1033832 h 1392128"/>
              <a:gd name="connsiteX10" fmla="*/ 1541417 w 2157238"/>
              <a:gd name="connsiteY10" fmla="*/ 962919 h 1392128"/>
              <a:gd name="connsiteX11" fmla="*/ 1728029 w 2157238"/>
              <a:gd name="connsiteY11" fmla="*/ 735252 h 1392128"/>
              <a:gd name="connsiteX12" fmla="*/ 1787745 w 2157238"/>
              <a:gd name="connsiteY12" fmla="*/ 641946 h 1392128"/>
              <a:gd name="connsiteX13" fmla="*/ 1873587 w 2157238"/>
              <a:gd name="connsiteY13" fmla="*/ 529979 h 1392128"/>
              <a:gd name="connsiteX14" fmla="*/ 1978090 w 2157238"/>
              <a:gd name="connsiteY14" fmla="*/ 403083 h 1392128"/>
              <a:gd name="connsiteX15" fmla="*/ 2045270 w 2157238"/>
              <a:gd name="connsiteY15" fmla="*/ 283651 h 1392128"/>
              <a:gd name="connsiteX16" fmla="*/ 2116183 w 2157238"/>
              <a:gd name="connsiteY16" fmla="*/ 156754 h 1392128"/>
              <a:gd name="connsiteX17" fmla="*/ 2157238 w 2157238"/>
              <a:gd name="connsiteY17" fmla="*/ 0 h 1392128"/>
              <a:gd name="connsiteX0" fmla="*/ 0 w 2157238"/>
              <a:gd name="connsiteY0" fmla="*/ 1399272 h 1399272"/>
              <a:gd name="connsiteX1" fmla="*/ 466531 w 2157238"/>
              <a:gd name="connsiteY1" fmla="*/ 1339556 h 1399272"/>
              <a:gd name="connsiteX2" fmla="*/ 556105 w 2157238"/>
              <a:gd name="connsiteY2" fmla="*/ 1324627 h 1399272"/>
              <a:gd name="connsiteX3" fmla="*/ 727788 w 2157238"/>
              <a:gd name="connsiteY3" fmla="*/ 1283572 h 1399272"/>
              <a:gd name="connsiteX4" fmla="*/ 761378 w 2157238"/>
              <a:gd name="connsiteY4" fmla="*/ 1276107 h 1399272"/>
              <a:gd name="connsiteX5" fmla="*/ 966651 w 2157238"/>
              <a:gd name="connsiteY5" fmla="*/ 1190266 h 1399272"/>
              <a:gd name="connsiteX6" fmla="*/ 1190586 w 2157238"/>
              <a:gd name="connsiteY6" fmla="*/ 1123085 h 1399272"/>
              <a:gd name="connsiteX7" fmla="*/ 1291357 w 2157238"/>
              <a:gd name="connsiteY7" fmla="*/ 1093227 h 1399272"/>
              <a:gd name="connsiteX8" fmla="*/ 1366002 w 2157238"/>
              <a:gd name="connsiteY8" fmla="*/ 1067102 h 1399272"/>
              <a:gd name="connsiteX9" fmla="*/ 1418253 w 2157238"/>
              <a:gd name="connsiteY9" fmla="*/ 1040976 h 1399272"/>
              <a:gd name="connsiteX10" fmla="*/ 1541417 w 2157238"/>
              <a:gd name="connsiteY10" fmla="*/ 970063 h 1399272"/>
              <a:gd name="connsiteX11" fmla="*/ 1728029 w 2157238"/>
              <a:gd name="connsiteY11" fmla="*/ 742396 h 1399272"/>
              <a:gd name="connsiteX12" fmla="*/ 1787745 w 2157238"/>
              <a:gd name="connsiteY12" fmla="*/ 649090 h 1399272"/>
              <a:gd name="connsiteX13" fmla="*/ 1873587 w 2157238"/>
              <a:gd name="connsiteY13" fmla="*/ 537123 h 1399272"/>
              <a:gd name="connsiteX14" fmla="*/ 1978090 w 2157238"/>
              <a:gd name="connsiteY14" fmla="*/ 410227 h 1399272"/>
              <a:gd name="connsiteX15" fmla="*/ 2045270 w 2157238"/>
              <a:gd name="connsiteY15" fmla="*/ 290795 h 1399272"/>
              <a:gd name="connsiteX16" fmla="*/ 2116183 w 2157238"/>
              <a:gd name="connsiteY16" fmla="*/ 163898 h 1399272"/>
              <a:gd name="connsiteX17" fmla="*/ 2157238 w 2157238"/>
              <a:gd name="connsiteY17" fmla="*/ 0 h 139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57238" h="1399272">
                <a:moveTo>
                  <a:pt x="0" y="1399272"/>
                </a:moveTo>
                <a:lnTo>
                  <a:pt x="466531" y="1339556"/>
                </a:lnTo>
                <a:lnTo>
                  <a:pt x="556105" y="1324627"/>
                </a:lnTo>
                <a:lnTo>
                  <a:pt x="727788" y="1283572"/>
                </a:lnTo>
                <a:lnTo>
                  <a:pt x="761378" y="1276107"/>
                </a:lnTo>
                <a:lnTo>
                  <a:pt x="966651" y="1190266"/>
                </a:lnTo>
                <a:lnTo>
                  <a:pt x="1190586" y="1123085"/>
                </a:lnTo>
                <a:lnTo>
                  <a:pt x="1291357" y="1093227"/>
                </a:lnTo>
                <a:lnTo>
                  <a:pt x="1366002" y="1067102"/>
                </a:lnTo>
                <a:lnTo>
                  <a:pt x="1418253" y="1040976"/>
                </a:lnTo>
                <a:lnTo>
                  <a:pt x="1541417" y="970063"/>
                </a:lnTo>
                <a:lnTo>
                  <a:pt x="1728029" y="742396"/>
                </a:lnTo>
                <a:lnTo>
                  <a:pt x="1787745" y="649090"/>
                </a:lnTo>
                <a:lnTo>
                  <a:pt x="1873587" y="537123"/>
                </a:lnTo>
                <a:lnTo>
                  <a:pt x="1978090" y="410227"/>
                </a:lnTo>
                <a:lnTo>
                  <a:pt x="2045270" y="290795"/>
                </a:lnTo>
                <a:lnTo>
                  <a:pt x="2116183" y="163898"/>
                </a:lnTo>
                <a:lnTo>
                  <a:pt x="2157238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E18DA765-EC81-4B3C-9D80-5A8CB9A79D0E}"/>
              </a:ext>
            </a:extLst>
          </p:cNvPr>
          <p:cNvSpPr/>
          <p:nvPr/>
        </p:nvSpPr>
        <p:spPr>
          <a:xfrm>
            <a:off x="948827" y="4957102"/>
            <a:ext cx="2721257" cy="1319038"/>
          </a:xfrm>
          <a:custGeom>
            <a:avLst/>
            <a:gdLst>
              <a:gd name="connsiteX0" fmla="*/ 0 w 2564053"/>
              <a:gd name="connsiteY0" fmla="*/ 1242838 h 1242838"/>
              <a:gd name="connsiteX1" fmla="*/ 279919 w 2564053"/>
              <a:gd name="connsiteY1" fmla="*/ 1194319 h 1242838"/>
              <a:gd name="connsiteX2" fmla="*/ 664340 w 2564053"/>
              <a:gd name="connsiteY2" fmla="*/ 1175657 h 1242838"/>
              <a:gd name="connsiteX3" fmla="*/ 709127 w 2564053"/>
              <a:gd name="connsiteY3" fmla="*/ 1171925 h 1242838"/>
              <a:gd name="connsiteX4" fmla="*/ 780039 w 2564053"/>
              <a:gd name="connsiteY4" fmla="*/ 1156996 h 1242838"/>
              <a:gd name="connsiteX5" fmla="*/ 985313 w 2564053"/>
              <a:gd name="connsiteY5" fmla="*/ 1112209 h 1242838"/>
              <a:gd name="connsiteX6" fmla="*/ 1086084 w 2564053"/>
              <a:gd name="connsiteY6" fmla="*/ 1089816 h 1242838"/>
              <a:gd name="connsiteX7" fmla="*/ 1339876 w 2564053"/>
              <a:gd name="connsiteY7" fmla="*/ 1011439 h 1242838"/>
              <a:gd name="connsiteX8" fmla="*/ 1567543 w 2564053"/>
              <a:gd name="connsiteY8" fmla="*/ 947990 h 1242838"/>
              <a:gd name="connsiteX9" fmla="*/ 1683243 w 2564053"/>
              <a:gd name="connsiteY9" fmla="*/ 903203 h 1242838"/>
              <a:gd name="connsiteX10" fmla="*/ 1776549 w 2564053"/>
              <a:gd name="connsiteY10" fmla="*/ 865881 h 1242838"/>
              <a:gd name="connsiteX11" fmla="*/ 1869855 w 2564053"/>
              <a:gd name="connsiteY11" fmla="*/ 794968 h 1242838"/>
              <a:gd name="connsiteX12" fmla="*/ 1966893 w 2564053"/>
              <a:gd name="connsiteY12" fmla="*/ 731520 h 1242838"/>
              <a:gd name="connsiteX13" fmla="*/ 2108719 w 2564053"/>
              <a:gd name="connsiteY13" fmla="*/ 585963 h 1242838"/>
              <a:gd name="connsiteX14" fmla="*/ 2179631 w 2564053"/>
              <a:gd name="connsiteY14" fmla="*/ 518782 h 1242838"/>
              <a:gd name="connsiteX15" fmla="*/ 2317724 w 2564053"/>
              <a:gd name="connsiteY15" fmla="*/ 376957 h 1242838"/>
              <a:gd name="connsiteX16" fmla="*/ 2384905 w 2564053"/>
              <a:gd name="connsiteY16" fmla="*/ 298580 h 1242838"/>
              <a:gd name="connsiteX17" fmla="*/ 2463282 w 2564053"/>
              <a:gd name="connsiteY17" fmla="*/ 167951 h 1242838"/>
              <a:gd name="connsiteX18" fmla="*/ 2530462 w 2564053"/>
              <a:gd name="connsiteY18" fmla="*/ 29858 h 1242838"/>
              <a:gd name="connsiteX19" fmla="*/ 2564053 w 2564053"/>
              <a:gd name="connsiteY19" fmla="*/ 0 h 124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64053" h="1242838">
                <a:moveTo>
                  <a:pt x="0" y="1242838"/>
                </a:moveTo>
                <a:lnTo>
                  <a:pt x="279919" y="1194319"/>
                </a:lnTo>
                <a:lnTo>
                  <a:pt x="664340" y="1175657"/>
                </a:lnTo>
                <a:cubicBezTo>
                  <a:pt x="704138" y="1171677"/>
                  <a:pt x="689159" y="1171925"/>
                  <a:pt x="709127" y="1171925"/>
                </a:cubicBezTo>
                <a:lnTo>
                  <a:pt x="780039" y="1156996"/>
                </a:lnTo>
                <a:lnTo>
                  <a:pt x="985313" y="1112209"/>
                </a:lnTo>
                <a:lnTo>
                  <a:pt x="1086084" y="1089816"/>
                </a:lnTo>
                <a:lnTo>
                  <a:pt x="1339876" y="1011439"/>
                </a:lnTo>
                <a:lnTo>
                  <a:pt x="1567543" y="947990"/>
                </a:lnTo>
                <a:lnTo>
                  <a:pt x="1683243" y="903203"/>
                </a:lnTo>
                <a:lnTo>
                  <a:pt x="1776549" y="865881"/>
                </a:lnTo>
                <a:lnTo>
                  <a:pt x="1869855" y="794968"/>
                </a:lnTo>
                <a:lnTo>
                  <a:pt x="1966893" y="731520"/>
                </a:lnTo>
                <a:lnTo>
                  <a:pt x="2108719" y="585963"/>
                </a:lnTo>
                <a:lnTo>
                  <a:pt x="2179631" y="518782"/>
                </a:lnTo>
                <a:lnTo>
                  <a:pt x="2317724" y="376957"/>
                </a:lnTo>
                <a:lnTo>
                  <a:pt x="2384905" y="298580"/>
                </a:lnTo>
                <a:lnTo>
                  <a:pt x="2463282" y="167951"/>
                </a:lnTo>
                <a:lnTo>
                  <a:pt x="2530462" y="29858"/>
                </a:lnTo>
                <a:lnTo>
                  <a:pt x="2564053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85DC338E-A871-44B6-ADF6-404E1E86C479}"/>
              </a:ext>
            </a:extLst>
          </p:cNvPr>
          <p:cNvSpPr/>
          <p:nvPr/>
        </p:nvSpPr>
        <p:spPr>
          <a:xfrm>
            <a:off x="410121" y="5036324"/>
            <a:ext cx="2859894" cy="1235855"/>
          </a:xfrm>
          <a:custGeom>
            <a:avLst/>
            <a:gdLst>
              <a:gd name="connsiteX0" fmla="*/ 0 w 2694681"/>
              <a:gd name="connsiteY0" fmla="*/ 1164461 h 1164461"/>
              <a:gd name="connsiteX1" fmla="*/ 384421 w 2694681"/>
              <a:gd name="connsiteY1" fmla="*/ 1130870 h 1164461"/>
              <a:gd name="connsiteX2" fmla="*/ 615820 w 2694681"/>
              <a:gd name="connsiteY2" fmla="*/ 1071154 h 1164461"/>
              <a:gd name="connsiteX3" fmla="*/ 724055 w 2694681"/>
              <a:gd name="connsiteY3" fmla="*/ 1018903 h 1164461"/>
              <a:gd name="connsiteX4" fmla="*/ 985313 w 2694681"/>
              <a:gd name="connsiteY4" fmla="*/ 970384 h 1164461"/>
              <a:gd name="connsiteX5" fmla="*/ 1112209 w 2694681"/>
              <a:gd name="connsiteY5" fmla="*/ 906936 h 1164461"/>
              <a:gd name="connsiteX6" fmla="*/ 1209247 w 2694681"/>
              <a:gd name="connsiteY6" fmla="*/ 869613 h 1164461"/>
              <a:gd name="connsiteX7" fmla="*/ 1291357 w 2694681"/>
              <a:gd name="connsiteY7" fmla="*/ 843487 h 1164461"/>
              <a:gd name="connsiteX8" fmla="*/ 1433182 w 2694681"/>
              <a:gd name="connsiteY8" fmla="*/ 768843 h 1164461"/>
              <a:gd name="connsiteX9" fmla="*/ 1545149 w 2694681"/>
              <a:gd name="connsiteY9" fmla="*/ 720323 h 1164461"/>
              <a:gd name="connsiteX10" fmla="*/ 1690707 w 2694681"/>
              <a:gd name="connsiteY10" fmla="*/ 645678 h 1164461"/>
              <a:gd name="connsiteX11" fmla="*/ 1817603 w 2694681"/>
              <a:gd name="connsiteY11" fmla="*/ 559837 h 1164461"/>
              <a:gd name="connsiteX12" fmla="*/ 1914642 w 2694681"/>
              <a:gd name="connsiteY12" fmla="*/ 444137 h 1164461"/>
              <a:gd name="connsiteX13" fmla="*/ 2030341 w 2694681"/>
              <a:gd name="connsiteY13" fmla="*/ 339634 h 1164461"/>
              <a:gd name="connsiteX14" fmla="*/ 2209489 w 2694681"/>
              <a:gd name="connsiteY14" fmla="*/ 473995 h 1164461"/>
              <a:gd name="connsiteX15" fmla="*/ 2261740 w 2694681"/>
              <a:gd name="connsiteY15" fmla="*/ 440405 h 1164461"/>
              <a:gd name="connsiteX16" fmla="*/ 2325189 w 2694681"/>
              <a:gd name="connsiteY16" fmla="*/ 373225 h 1164461"/>
              <a:gd name="connsiteX17" fmla="*/ 2407298 w 2694681"/>
              <a:gd name="connsiteY17" fmla="*/ 287383 h 1164461"/>
              <a:gd name="connsiteX18" fmla="*/ 2489407 w 2694681"/>
              <a:gd name="connsiteY18" fmla="*/ 220203 h 1164461"/>
              <a:gd name="connsiteX19" fmla="*/ 2560320 w 2694681"/>
              <a:gd name="connsiteY19" fmla="*/ 149290 h 1164461"/>
              <a:gd name="connsiteX20" fmla="*/ 2631233 w 2694681"/>
              <a:gd name="connsiteY20" fmla="*/ 70913 h 1164461"/>
              <a:gd name="connsiteX21" fmla="*/ 2694681 w 2694681"/>
              <a:gd name="connsiteY21" fmla="*/ 0 h 116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94681" h="1164461">
                <a:moveTo>
                  <a:pt x="0" y="1164461"/>
                </a:moveTo>
                <a:lnTo>
                  <a:pt x="384421" y="1130870"/>
                </a:lnTo>
                <a:lnTo>
                  <a:pt x="615820" y="1071154"/>
                </a:lnTo>
                <a:lnTo>
                  <a:pt x="724055" y="1018903"/>
                </a:lnTo>
                <a:lnTo>
                  <a:pt x="985313" y="970384"/>
                </a:lnTo>
                <a:lnTo>
                  <a:pt x="1112209" y="906936"/>
                </a:lnTo>
                <a:lnTo>
                  <a:pt x="1209247" y="869613"/>
                </a:lnTo>
                <a:lnTo>
                  <a:pt x="1291357" y="843487"/>
                </a:lnTo>
                <a:lnTo>
                  <a:pt x="1433182" y="768843"/>
                </a:lnTo>
                <a:lnTo>
                  <a:pt x="1545149" y="720323"/>
                </a:lnTo>
                <a:lnTo>
                  <a:pt x="1690707" y="645678"/>
                </a:lnTo>
                <a:lnTo>
                  <a:pt x="1817603" y="559837"/>
                </a:lnTo>
                <a:lnTo>
                  <a:pt x="1914642" y="444137"/>
                </a:lnTo>
                <a:lnTo>
                  <a:pt x="2030341" y="339634"/>
                </a:lnTo>
                <a:lnTo>
                  <a:pt x="2209489" y="473995"/>
                </a:lnTo>
                <a:lnTo>
                  <a:pt x="2261740" y="440405"/>
                </a:lnTo>
                <a:lnTo>
                  <a:pt x="2325189" y="373225"/>
                </a:lnTo>
                <a:lnTo>
                  <a:pt x="2407298" y="287383"/>
                </a:lnTo>
                <a:lnTo>
                  <a:pt x="2489407" y="220203"/>
                </a:lnTo>
                <a:lnTo>
                  <a:pt x="2560320" y="149290"/>
                </a:lnTo>
                <a:lnTo>
                  <a:pt x="2631233" y="70913"/>
                </a:lnTo>
                <a:lnTo>
                  <a:pt x="2694681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5AFF048E-296C-4370-A7E8-5091836CC7C1}"/>
              </a:ext>
            </a:extLst>
          </p:cNvPr>
          <p:cNvSpPr/>
          <p:nvPr/>
        </p:nvSpPr>
        <p:spPr>
          <a:xfrm>
            <a:off x="132846" y="4790738"/>
            <a:ext cx="2745023" cy="1315076"/>
          </a:xfrm>
          <a:custGeom>
            <a:avLst/>
            <a:gdLst>
              <a:gd name="connsiteX0" fmla="*/ 2586446 w 2586446"/>
              <a:gd name="connsiteY0" fmla="*/ 0 h 1239105"/>
              <a:gd name="connsiteX1" fmla="*/ 2489407 w 2586446"/>
              <a:gd name="connsiteY1" fmla="*/ 52251 h 1239105"/>
              <a:gd name="connsiteX2" fmla="*/ 2392369 w 2586446"/>
              <a:gd name="connsiteY2" fmla="*/ 175415 h 1239105"/>
              <a:gd name="connsiteX3" fmla="*/ 2332653 w 2586446"/>
              <a:gd name="connsiteY3" fmla="*/ 317241 h 1239105"/>
              <a:gd name="connsiteX4" fmla="*/ 2261740 w 2586446"/>
              <a:gd name="connsiteY4" fmla="*/ 414279 h 1239105"/>
              <a:gd name="connsiteX5" fmla="*/ 2202024 w 2586446"/>
              <a:gd name="connsiteY5" fmla="*/ 391886 h 1239105"/>
              <a:gd name="connsiteX6" fmla="*/ 2123647 w 2586446"/>
              <a:gd name="connsiteY6" fmla="*/ 444137 h 1239105"/>
              <a:gd name="connsiteX7" fmla="*/ 2060199 w 2586446"/>
              <a:gd name="connsiteY7" fmla="*/ 473995 h 1239105"/>
              <a:gd name="connsiteX8" fmla="*/ 1963161 w 2586446"/>
              <a:gd name="connsiteY8" fmla="*/ 477727 h 1239105"/>
              <a:gd name="connsiteX9" fmla="*/ 1910909 w 2586446"/>
              <a:gd name="connsiteY9" fmla="*/ 488924 h 1239105"/>
              <a:gd name="connsiteX10" fmla="*/ 1828800 w 2586446"/>
              <a:gd name="connsiteY10" fmla="*/ 559837 h 1239105"/>
              <a:gd name="connsiteX11" fmla="*/ 1686975 w 2586446"/>
              <a:gd name="connsiteY11" fmla="*/ 709126 h 1239105"/>
              <a:gd name="connsiteX12" fmla="*/ 1541417 w 2586446"/>
              <a:gd name="connsiteY12" fmla="*/ 798700 h 1239105"/>
              <a:gd name="connsiteX13" fmla="*/ 1358537 w 2586446"/>
              <a:gd name="connsiteY13" fmla="*/ 877077 h 1239105"/>
              <a:gd name="connsiteX14" fmla="*/ 1160728 w 2586446"/>
              <a:gd name="connsiteY14" fmla="*/ 974116 h 1239105"/>
              <a:gd name="connsiteX15" fmla="*/ 1026367 w 2586446"/>
              <a:gd name="connsiteY15" fmla="*/ 1026367 h 1239105"/>
              <a:gd name="connsiteX16" fmla="*/ 854684 w 2586446"/>
              <a:gd name="connsiteY16" fmla="*/ 1089815 h 1239105"/>
              <a:gd name="connsiteX17" fmla="*/ 656875 w 2586446"/>
              <a:gd name="connsiteY17" fmla="*/ 1142067 h 1239105"/>
              <a:gd name="connsiteX18" fmla="*/ 488924 w 2586446"/>
              <a:gd name="connsiteY18" fmla="*/ 1190586 h 1239105"/>
              <a:gd name="connsiteX19" fmla="*/ 287383 w 2586446"/>
              <a:gd name="connsiteY19" fmla="*/ 1216712 h 1239105"/>
              <a:gd name="connsiteX20" fmla="*/ 0 w 2586446"/>
              <a:gd name="connsiteY20" fmla="*/ 1239105 h 123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6446" h="1239105">
                <a:moveTo>
                  <a:pt x="2586446" y="0"/>
                </a:moveTo>
                <a:lnTo>
                  <a:pt x="2489407" y="52251"/>
                </a:lnTo>
                <a:lnTo>
                  <a:pt x="2392369" y="175415"/>
                </a:lnTo>
                <a:lnTo>
                  <a:pt x="2332653" y="317241"/>
                </a:lnTo>
                <a:lnTo>
                  <a:pt x="2261740" y="414279"/>
                </a:lnTo>
                <a:lnTo>
                  <a:pt x="2202024" y="391886"/>
                </a:lnTo>
                <a:lnTo>
                  <a:pt x="2123647" y="444137"/>
                </a:lnTo>
                <a:lnTo>
                  <a:pt x="2060199" y="473995"/>
                </a:lnTo>
                <a:lnTo>
                  <a:pt x="1963161" y="477727"/>
                </a:lnTo>
                <a:lnTo>
                  <a:pt x="1910909" y="488924"/>
                </a:lnTo>
                <a:lnTo>
                  <a:pt x="1828800" y="559837"/>
                </a:lnTo>
                <a:lnTo>
                  <a:pt x="1686975" y="709126"/>
                </a:lnTo>
                <a:lnTo>
                  <a:pt x="1541417" y="798700"/>
                </a:lnTo>
                <a:lnTo>
                  <a:pt x="1358537" y="877077"/>
                </a:lnTo>
                <a:lnTo>
                  <a:pt x="1160728" y="974116"/>
                </a:lnTo>
                <a:lnTo>
                  <a:pt x="1026367" y="1026367"/>
                </a:lnTo>
                <a:lnTo>
                  <a:pt x="854684" y="1089815"/>
                </a:lnTo>
                <a:lnTo>
                  <a:pt x="656875" y="1142067"/>
                </a:lnTo>
                <a:lnTo>
                  <a:pt x="488924" y="1190586"/>
                </a:lnTo>
                <a:lnTo>
                  <a:pt x="287383" y="1216712"/>
                </a:lnTo>
                <a:lnTo>
                  <a:pt x="0" y="1239105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0C8D6E7D-2802-4CF8-89AE-F28ACECE254A}"/>
              </a:ext>
            </a:extLst>
          </p:cNvPr>
          <p:cNvSpPr/>
          <p:nvPr/>
        </p:nvSpPr>
        <p:spPr>
          <a:xfrm>
            <a:off x="6882513" y="4691711"/>
            <a:ext cx="1073451" cy="1576506"/>
          </a:xfrm>
          <a:custGeom>
            <a:avLst/>
            <a:gdLst>
              <a:gd name="connsiteX0" fmla="*/ 1011439 w 1011439"/>
              <a:gd name="connsiteY0" fmla="*/ 1485433 h 1485433"/>
              <a:gd name="connsiteX1" fmla="*/ 877078 w 1011439"/>
              <a:gd name="connsiteY1" fmla="*/ 1466772 h 1485433"/>
              <a:gd name="connsiteX2" fmla="*/ 765110 w 1011439"/>
              <a:gd name="connsiteY2" fmla="*/ 1399592 h 1485433"/>
              <a:gd name="connsiteX3" fmla="*/ 675536 w 1011439"/>
              <a:gd name="connsiteY3" fmla="*/ 1328679 h 1485433"/>
              <a:gd name="connsiteX4" fmla="*/ 615821 w 1011439"/>
              <a:gd name="connsiteY4" fmla="*/ 1287624 h 1485433"/>
              <a:gd name="connsiteX5" fmla="*/ 563569 w 1011439"/>
              <a:gd name="connsiteY5" fmla="*/ 1242837 h 1485433"/>
              <a:gd name="connsiteX6" fmla="*/ 485192 w 1011439"/>
              <a:gd name="connsiteY6" fmla="*/ 1183121 h 1485433"/>
              <a:gd name="connsiteX7" fmla="*/ 421744 w 1011439"/>
              <a:gd name="connsiteY7" fmla="*/ 1145799 h 1485433"/>
              <a:gd name="connsiteX8" fmla="*/ 362028 w 1011439"/>
              <a:gd name="connsiteY8" fmla="*/ 1086083 h 1485433"/>
              <a:gd name="connsiteX9" fmla="*/ 306044 w 1011439"/>
              <a:gd name="connsiteY9" fmla="*/ 996509 h 1485433"/>
              <a:gd name="connsiteX10" fmla="*/ 268722 w 1011439"/>
              <a:gd name="connsiteY10" fmla="*/ 873345 h 1485433"/>
              <a:gd name="connsiteX11" fmla="*/ 212738 w 1011439"/>
              <a:gd name="connsiteY11" fmla="*/ 738984 h 1485433"/>
              <a:gd name="connsiteX12" fmla="*/ 171683 w 1011439"/>
              <a:gd name="connsiteY12" fmla="*/ 619552 h 1485433"/>
              <a:gd name="connsiteX13" fmla="*/ 145558 w 1011439"/>
              <a:gd name="connsiteY13" fmla="*/ 567301 h 1485433"/>
              <a:gd name="connsiteX14" fmla="*/ 126896 w 1011439"/>
              <a:gd name="connsiteY14" fmla="*/ 541175 h 1485433"/>
              <a:gd name="connsiteX15" fmla="*/ 97039 w 1011439"/>
              <a:gd name="connsiteY15" fmla="*/ 500121 h 1485433"/>
              <a:gd name="connsiteX16" fmla="*/ 78377 w 1011439"/>
              <a:gd name="connsiteY16" fmla="*/ 425476 h 1485433"/>
              <a:gd name="connsiteX17" fmla="*/ 55984 w 1011439"/>
              <a:gd name="connsiteY17" fmla="*/ 294847 h 1485433"/>
              <a:gd name="connsiteX18" fmla="*/ 18661 w 1011439"/>
              <a:gd name="connsiteY18" fmla="*/ 126896 h 1485433"/>
              <a:gd name="connsiteX19" fmla="*/ 11197 w 1011439"/>
              <a:gd name="connsiteY19" fmla="*/ 85841 h 1485433"/>
              <a:gd name="connsiteX20" fmla="*/ 0 w 1011439"/>
              <a:gd name="connsiteY20" fmla="*/ 0 h 148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1439" h="1485433">
                <a:moveTo>
                  <a:pt x="1011439" y="1485433"/>
                </a:moveTo>
                <a:lnTo>
                  <a:pt x="877078" y="1466772"/>
                </a:lnTo>
                <a:lnTo>
                  <a:pt x="765110" y="1399592"/>
                </a:lnTo>
                <a:lnTo>
                  <a:pt x="675536" y="1328679"/>
                </a:lnTo>
                <a:lnTo>
                  <a:pt x="615821" y="1287624"/>
                </a:lnTo>
                <a:lnTo>
                  <a:pt x="563569" y="1242837"/>
                </a:lnTo>
                <a:lnTo>
                  <a:pt x="485192" y="1183121"/>
                </a:lnTo>
                <a:lnTo>
                  <a:pt x="421744" y="1145799"/>
                </a:lnTo>
                <a:lnTo>
                  <a:pt x="362028" y="1086083"/>
                </a:lnTo>
                <a:lnTo>
                  <a:pt x="306044" y="996509"/>
                </a:lnTo>
                <a:lnTo>
                  <a:pt x="268722" y="873345"/>
                </a:lnTo>
                <a:lnTo>
                  <a:pt x="212738" y="738984"/>
                </a:lnTo>
                <a:lnTo>
                  <a:pt x="171683" y="619552"/>
                </a:lnTo>
                <a:lnTo>
                  <a:pt x="145558" y="567301"/>
                </a:lnTo>
                <a:lnTo>
                  <a:pt x="126896" y="541175"/>
                </a:lnTo>
                <a:lnTo>
                  <a:pt x="97039" y="500121"/>
                </a:lnTo>
                <a:lnTo>
                  <a:pt x="78377" y="425476"/>
                </a:lnTo>
                <a:lnTo>
                  <a:pt x="55984" y="294847"/>
                </a:lnTo>
                <a:lnTo>
                  <a:pt x="18661" y="126896"/>
                </a:lnTo>
                <a:cubicBezTo>
                  <a:pt x="14622" y="90541"/>
                  <a:pt x="19967" y="103382"/>
                  <a:pt x="11197" y="85841"/>
                </a:cubicBez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9D97CCFB-B008-4270-9726-3080787969D1}"/>
              </a:ext>
            </a:extLst>
          </p:cNvPr>
          <p:cNvSpPr/>
          <p:nvPr/>
        </p:nvSpPr>
        <p:spPr>
          <a:xfrm>
            <a:off x="7143944" y="4307487"/>
            <a:ext cx="1386376" cy="1964692"/>
          </a:xfrm>
          <a:custGeom>
            <a:avLst/>
            <a:gdLst>
              <a:gd name="connsiteX0" fmla="*/ 1306286 w 1306286"/>
              <a:gd name="connsiteY0" fmla="*/ 1851194 h 1851194"/>
              <a:gd name="connsiteX1" fmla="*/ 1138335 w 1306286"/>
              <a:gd name="connsiteY1" fmla="*/ 1787745 h 1851194"/>
              <a:gd name="connsiteX2" fmla="*/ 1026368 w 1306286"/>
              <a:gd name="connsiteY2" fmla="*/ 1720565 h 1851194"/>
              <a:gd name="connsiteX3" fmla="*/ 910668 w 1306286"/>
              <a:gd name="connsiteY3" fmla="*/ 1660849 h 1851194"/>
              <a:gd name="connsiteX4" fmla="*/ 783772 w 1306286"/>
              <a:gd name="connsiteY4" fmla="*/ 1593669 h 1851194"/>
              <a:gd name="connsiteX5" fmla="*/ 694198 w 1306286"/>
              <a:gd name="connsiteY5" fmla="*/ 1560078 h 1851194"/>
              <a:gd name="connsiteX6" fmla="*/ 623285 w 1306286"/>
              <a:gd name="connsiteY6" fmla="*/ 1519024 h 1851194"/>
              <a:gd name="connsiteX7" fmla="*/ 559837 w 1306286"/>
              <a:gd name="connsiteY7" fmla="*/ 1366002 h 1851194"/>
              <a:gd name="connsiteX8" fmla="*/ 485192 w 1306286"/>
              <a:gd name="connsiteY8" fmla="*/ 1306286 h 1851194"/>
              <a:gd name="connsiteX9" fmla="*/ 418012 w 1306286"/>
              <a:gd name="connsiteY9" fmla="*/ 1153264 h 1851194"/>
              <a:gd name="connsiteX10" fmla="*/ 317241 w 1306286"/>
              <a:gd name="connsiteY10" fmla="*/ 850952 h 1851194"/>
              <a:gd name="connsiteX11" fmla="*/ 250061 w 1306286"/>
              <a:gd name="connsiteY11" fmla="*/ 690465 h 1851194"/>
              <a:gd name="connsiteX12" fmla="*/ 160487 w 1306286"/>
              <a:gd name="connsiteY12" fmla="*/ 765110 h 1851194"/>
              <a:gd name="connsiteX13" fmla="*/ 123164 w 1306286"/>
              <a:gd name="connsiteY13" fmla="*/ 645678 h 1851194"/>
              <a:gd name="connsiteX14" fmla="*/ 33591 w 1306286"/>
              <a:gd name="connsiteY14" fmla="*/ 141825 h 1851194"/>
              <a:gd name="connsiteX15" fmla="*/ 0 w 1306286"/>
              <a:gd name="connsiteY15" fmla="*/ 0 h 185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6286" h="1851194">
                <a:moveTo>
                  <a:pt x="1306286" y="1851194"/>
                </a:moveTo>
                <a:lnTo>
                  <a:pt x="1138335" y="1787745"/>
                </a:lnTo>
                <a:lnTo>
                  <a:pt x="1026368" y="1720565"/>
                </a:lnTo>
                <a:lnTo>
                  <a:pt x="910668" y="1660849"/>
                </a:lnTo>
                <a:lnTo>
                  <a:pt x="783772" y="1593669"/>
                </a:lnTo>
                <a:lnTo>
                  <a:pt x="694198" y="1560078"/>
                </a:lnTo>
                <a:lnTo>
                  <a:pt x="623285" y="1519024"/>
                </a:lnTo>
                <a:lnTo>
                  <a:pt x="559837" y="1366002"/>
                </a:lnTo>
                <a:lnTo>
                  <a:pt x="485192" y="1306286"/>
                </a:lnTo>
                <a:lnTo>
                  <a:pt x="418012" y="1153264"/>
                </a:lnTo>
                <a:lnTo>
                  <a:pt x="317241" y="850952"/>
                </a:lnTo>
                <a:lnTo>
                  <a:pt x="250061" y="690465"/>
                </a:lnTo>
                <a:lnTo>
                  <a:pt x="160487" y="765110"/>
                </a:lnTo>
                <a:lnTo>
                  <a:pt x="123164" y="645678"/>
                </a:lnTo>
                <a:lnTo>
                  <a:pt x="33591" y="141825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90614688-E265-4C4D-B921-12B8E7351E3D}"/>
              </a:ext>
            </a:extLst>
          </p:cNvPr>
          <p:cNvSpPr/>
          <p:nvPr/>
        </p:nvSpPr>
        <p:spPr>
          <a:xfrm>
            <a:off x="7456869" y="4731321"/>
            <a:ext cx="1766638" cy="1540858"/>
          </a:xfrm>
          <a:custGeom>
            <a:avLst/>
            <a:gdLst>
              <a:gd name="connsiteX0" fmla="*/ 1664581 w 1664581"/>
              <a:gd name="connsiteY0" fmla="*/ 1451844 h 1451844"/>
              <a:gd name="connsiteX1" fmla="*/ 1560078 w 1664581"/>
              <a:gd name="connsiteY1" fmla="*/ 1425718 h 1451844"/>
              <a:gd name="connsiteX2" fmla="*/ 1388395 w 1664581"/>
              <a:gd name="connsiteY2" fmla="*/ 1373466 h 1451844"/>
              <a:gd name="connsiteX3" fmla="*/ 1283892 w 1664581"/>
              <a:gd name="connsiteY3" fmla="*/ 1324947 h 1451844"/>
              <a:gd name="connsiteX4" fmla="*/ 1089815 w 1664581"/>
              <a:gd name="connsiteY4" fmla="*/ 1254035 h 1451844"/>
              <a:gd name="connsiteX5" fmla="*/ 955454 w 1664581"/>
              <a:gd name="connsiteY5" fmla="*/ 1216712 h 1451844"/>
              <a:gd name="connsiteX6" fmla="*/ 899471 w 1664581"/>
              <a:gd name="connsiteY6" fmla="*/ 1194319 h 1451844"/>
              <a:gd name="connsiteX7" fmla="*/ 862148 w 1664581"/>
              <a:gd name="connsiteY7" fmla="*/ 1153264 h 1451844"/>
              <a:gd name="connsiteX8" fmla="*/ 862148 w 1664581"/>
              <a:gd name="connsiteY8" fmla="*/ 1119674 h 1451844"/>
              <a:gd name="connsiteX9" fmla="*/ 813629 w 1664581"/>
              <a:gd name="connsiteY9" fmla="*/ 985313 h 1451844"/>
              <a:gd name="connsiteX10" fmla="*/ 735252 w 1664581"/>
              <a:gd name="connsiteY10" fmla="*/ 918132 h 1451844"/>
              <a:gd name="connsiteX11" fmla="*/ 653143 w 1664581"/>
              <a:gd name="connsiteY11" fmla="*/ 869613 h 1451844"/>
              <a:gd name="connsiteX12" fmla="*/ 571033 w 1664581"/>
              <a:gd name="connsiteY12" fmla="*/ 783772 h 1451844"/>
              <a:gd name="connsiteX13" fmla="*/ 485191 w 1664581"/>
              <a:gd name="connsiteY13" fmla="*/ 675537 h 1451844"/>
              <a:gd name="connsiteX14" fmla="*/ 425476 w 1664581"/>
              <a:gd name="connsiteY14" fmla="*/ 585963 h 1451844"/>
              <a:gd name="connsiteX15" fmla="*/ 235131 w 1664581"/>
              <a:gd name="connsiteY15" fmla="*/ 470263 h 1451844"/>
              <a:gd name="connsiteX16" fmla="*/ 164218 w 1664581"/>
              <a:gd name="connsiteY16" fmla="*/ 376957 h 1451844"/>
              <a:gd name="connsiteX17" fmla="*/ 119431 w 1664581"/>
              <a:gd name="connsiteY17" fmla="*/ 253793 h 1451844"/>
              <a:gd name="connsiteX18" fmla="*/ 55983 w 1664581"/>
              <a:gd name="connsiteY18" fmla="*/ 97039 h 1451844"/>
              <a:gd name="connsiteX19" fmla="*/ 0 w 1664581"/>
              <a:gd name="connsiteY19" fmla="*/ 0 h 145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64581" h="1451844">
                <a:moveTo>
                  <a:pt x="1664581" y="1451844"/>
                </a:moveTo>
                <a:lnTo>
                  <a:pt x="1560078" y="1425718"/>
                </a:lnTo>
                <a:lnTo>
                  <a:pt x="1388395" y="1373466"/>
                </a:lnTo>
                <a:lnTo>
                  <a:pt x="1283892" y="1324947"/>
                </a:lnTo>
                <a:lnTo>
                  <a:pt x="1089815" y="1254035"/>
                </a:lnTo>
                <a:lnTo>
                  <a:pt x="955454" y="1216712"/>
                </a:lnTo>
                <a:lnTo>
                  <a:pt x="899471" y="1194319"/>
                </a:lnTo>
                <a:lnTo>
                  <a:pt x="862148" y="1153264"/>
                </a:lnTo>
                <a:lnTo>
                  <a:pt x="862148" y="1119674"/>
                </a:lnTo>
                <a:lnTo>
                  <a:pt x="813629" y="985313"/>
                </a:lnTo>
                <a:lnTo>
                  <a:pt x="735252" y="918132"/>
                </a:lnTo>
                <a:lnTo>
                  <a:pt x="653143" y="869613"/>
                </a:lnTo>
                <a:lnTo>
                  <a:pt x="571033" y="783772"/>
                </a:lnTo>
                <a:lnTo>
                  <a:pt x="485191" y="675537"/>
                </a:lnTo>
                <a:lnTo>
                  <a:pt x="425476" y="585963"/>
                </a:lnTo>
                <a:lnTo>
                  <a:pt x="235131" y="470263"/>
                </a:lnTo>
                <a:lnTo>
                  <a:pt x="164218" y="376957"/>
                </a:lnTo>
                <a:lnTo>
                  <a:pt x="119431" y="253793"/>
                </a:lnTo>
                <a:lnTo>
                  <a:pt x="55983" y="97039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B35F1B19-956A-498A-96D1-E88F86C3ADB3}"/>
              </a:ext>
            </a:extLst>
          </p:cNvPr>
          <p:cNvSpPr/>
          <p:nvPr/>
        </p:nvSpPr>
        <p:spPr>
          <a:xfrm>
            <a:off x="7730183" y="4802621"/>
            <a:ext cx="2138979" cy="1461635"/>
          </a:xfrm>
          <a:custGeom>
            <a:avLst/>
            <a:gdLst>
              <a:gd name="connsiteX0" fmla="*/ 2015412 w 2015412"/>
              <a:gd name="connsiteY0" fmla="*/ 1377198 h 1377198"/>
              <a:gd name="connsiteX1" fmla="*/ 1821335 w 2015412"/>
              <a:gd name="connsiteY1" fmla="*/ 1347340 h 1377198"/>
              <a:gd name="connsiteX2" fmla="*/ 1675778 w 2015412"/>
              <a:gd name="connsiteY2" fmla="*/ 1306285 h 1377198"/>
              <a:gd name="connsiteX3" fmla="*/ 1601133 w 2015412"/>
              <a:gd name="connsiteY3" fmla="*/ 1280160 h 1377198"/>
              <a:gd name="connsiteX4" fmla="*/ 1504094 w 2015412"/>
              <a:gd name="connsiteY4" fmla="*/ 1246569 h 1377198"/>
              <a:gd name="connsiteX5" fmla="*/ 1358537 w 2015412"/>
              <a:gd name="connsiteY5" fmla="*/ 1201783 h 1377198"/>
              <a:gd name="connsiteX6" fmla="*/ 1324946 w 2015412"/>
              <a:gd name="connsiteY6" fmla="*/ 1171925 h 1377198"/>
              <a:gd name="connsiteX7" fmla="*/ 1283892 w 2015412"/>
              <a:gd name="connsiteY7" fmla="*/ 1059957 h 1377198"/>
              <a:gd name="connsiteX8" fmla="*/ 1257766 w 2015412"/>
              <a:gd name="connsiteY8" fmla="*/ 1022635 h 1377198"/>
              <a:gd name="connsiteX9" fmla="*/ 1149531 w 2015412"/>
              <a:gd name="connsiteY9" fmla="*/ 944258 h 1377198"/>
              <a:gd name="connsiteX10" fmla="*/ 981580 w 2015412"/>
              <a:gd name="connsiteY10" fmla="*/ 817361 h 1377198"/>
              <a:gd name="connsiteX11" fmla="*/ 895738 w 2015412"/>
              <a:gd name="connsiteY11" fmla="*/ 783771 h 1377198"/>
              <a:gd name="connsiteX12" fmla="*/ 806164 w 2015412"/>
              <a:gd name="connsiteY12" fmla="*/ 738984 h 1377198"/>
              <a:gd name="connsiteX13" fmla="*/ 738984 w 2015412"/>
              <a:gd name="connsiteY13" fmla="*/ 690465 h 1377198"/>
              <a:gd name="connsiteX14" fmla="*/ 679268 w 2015412"/>
              <a:gd name="connsiteY14" fmla="*/ 638214 h 1377198"/>
              <a:gd name="connsiteX15" fmla="*/ 600891 w 2015412"/>
              <a:gd name="connsiteY15" fmla="*/ 571033 h 1377198"/>
              <a:gd name="connsiteX16" fmla="*/ 533711 w 2015412"/>
              <a:gd name="connsiteY16" fmla="*/ 529978 h 1377198"/>
              <a:gd name="connsiteX17" fmla="*/ 466530 w 2015412"/>
              <a:gd name="connsiteY17" fmla="*/ 488924 h 1377198"/>
              <a:gd name="connsiteX18" fmla="*/ 391885 w 2015412"/>
              <a:gd name="connsiteY18" fmla="*/ 481459 h 1377198"/>
              <a:gd name="connsiteX19" fmla="*/ 328437 w 2015412"/>
              <a:gd name="connsiteY19" fmla="*/ 444137 h 1377198"/>
              <a:gd name="connsiteX20" fmla="*/ 253792 w 2015412"/>
              <a:gd name="connsiteY20" fmla="*/ 343366 h 1377198"/>
              <a:gd name="connsiteX21" fmla="*/ 186612 w 2015412"/>
              <a:gd name="connsiteY21" fmla="*/ 227667 h 1377198"/>
              <a:gd name="connsiteX22" fmla="*/ 111967 w 2015412"/>
              <a:gd name="connsiteY22" fmla="*/ 115699 h 1377198"/>
              <a:gd name="connsiteX23" fmla="*/ 63448 w 2015412"/>
              <a:gd name="connsiteY23" fmla="*/ 33590 h 1377198"/>
              <a:gd name="connsiteX24" fmla="*/ 0 w 2015412"/>
              <a:gd name="connsiteY24" fmla="*/ 0 h 13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15412" h="1377198">
                <a:moveTo>
                  <a:pt x="2015412" y="1377198"/>
                </a:moveTo>
                <a:lnTo>
                  <a:pt x="1821335" y="1347340"/>
                </a:lnTo>
                <a:lnTo>
                  <a:pt x="1675778" y="1306285"/>
                </a:lnTo>
                <a:lnTo>
                  <a:pt x="1601133" y="1280160"/>
                </a:lnTo>
                <a:lnTo>
                  <a:pt x="1504094" y="1246569"/>
                </a:lnTo>
                <a:lnTo>
                  <a:pt x="1358537" y="1201783"/>
                </a:lnTo>
                <a:lnTo>
                  <a:pt x="1324946" y="1171925"/>
                </a:lnTo>
                <a:lnTo>
                  <a:pt x="1283892" y="1059957"/>
                </a:lnTo>
                <a:lnTo>
                  <a:pt x="1257766" y="1022635"/>
                </a:lnTo>
                <a:lnTo>
                  <a:pt x="1149531" y="944258"/>
                </a:lnTo>
                <a:lnTo>
                  <a:pt x="981580" y="817361"/>
                </a:lnTo>
                <a:lnTo>
                  <a:pt x="895738" y="783771"/>
                </a:lnTo>
                <a:lnTo>
                  <a:pt x="806164" y="738984"/>
                </a:lnTo>
                <a:lnTo>
                  <a:pt x="738984" y="690465"/>
                </a:lnTo>
                <a:lnTo>
                  <a:pt x="679268" y="638214"/>
                </a:lnTo>
                <a:lnTo>
                  <a:pt x="600891" y="571033"/>
                </a:lnTo>
                <a:lnTo>
                  <a:pt x="533711" y="529978"/>
                </a:lnTo>
                <a:lnTo>
                  <a:pt x="466530" y="488924"/>
                </a:lnTo>
                <a:lnTo>
                  <a:pt x="391885" y="481459"/>
                </a:lnTo>
                <a:lnTo>
                  <a:pt x="328437" y="444137"/>
                </a:lnTo>
                <a:lnTo>
                  <a:pt x="253792" y="343366"/>
                </a:lnTo>
                <a:lnTo>
                  <a:pt x="186612" y="227667"/>
                </a:lnTo>
                <a:lnTo>
                  <a:pt x="111967" y="115699"/>
                </a:lnTo>
                <a:lnTo>
                  <a:pt x="63448" y="3359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1B5A3972-4EBC-4B89-A060-21F86312A975}"/>
              </a:ext>
            </a:extLst>
          </p:cNvPr>
          <p:cNvSpPr/>
          <p:nvPr/>
        </p:nvSpPr>
        <p:spPr>
          <a:xfrm>
            <a:off x="8724412" y="5218533"/>
            <a:ext cx="1853782" cy="1045723"/>
          </a:xfrm>
          <a:custGeom>
            <a:avLst/>
            <a:gdLst>
              <a:gd name="connsiteX0" fmla="*/ 1746691 w 1746691"/>
              <a:gd name="connsiteY0" fmla="*/ 985313 h 985313"/>
              <a:gd name="connsiteX1" fmla="*/ 1511559 w 1746691"/>
              <a:gd name="connsiteY1" fmla="*/ 974116 h 985313"/>
              <a:gd name="connsiteX2" fmla="*/ 1403324 w 1746691"/>
              <a:gd name="connsiteY2" fmla="*/ 947991 h 985313"/>
              <a:gd name="connsiteX3" fmla="*/ 1246570 w 1746691"/>
              <a:gd name="connsiteY3" fmla="*/ 906936 h 985313"/>
              <a:gd name="connsiteX4" fmla="*/ 1194318 w 1746691"/>
              <a:gd name="connsiteY4" fmla="*/ 884542 h 985313"/>
              <a:gd name="connsiteX5" fmla="*/ 1115941 w 1746691"/>
              <a:gd name="connsiteY5" fmla="*/ 735253 h 985313"/>
              <a:gd name="connsiteX6" fmla="*/ 1071154 w 1746691"/>
              <a:gd name="connsiteY6" fmla="*/ 679269 h 985313"/>
              <a:gd name="connsiteX7" fmla="*/ 992777 w 1746691"/>
              <a:gd name="connsiteY7" fmla="*/ 653143 h 985313"/>
              <a:gd name="connsiteX8" fmla="*/ 940526 w 1746691"/>
              <a:gd name="connsiteY8" fmla="*/ 615821 h 985313"/>
              <a:gd name="connsiteX9" fmla="*/ 836023 w 1746691"/>
              <a:gd name="connsiteY9" fmla="*/ 556105 h 985313"/>
              <a:gd name="connsiteX10" fmla="*/ 724056 w 1746691"/>
              <a:gd name="connsiteY10" fmla="*/ 481460 h 985313"/>
              <a:gd name="connsiteX11" fmla="*/ 593427 w 1746691"/>
              <a:gd name="connsiteY11" fmla="*/ 414280 h 985313"/>
              <a:gd name="connsiteX12" fmla="*/ 462798 w 1746691"/>
              <a:gd name="connsiteY12" fmla="*/ 358296 h 985313"/>
              <a:gd name="connsiteX13" fmla="*/ 358296 w 1746691"/>
              <a:gd name="connsiteY13" fmla="*/ 324706 h 985313"/>
              <a:gd name="connsiteX14" fmla="*/ 238864 w 1746691"/>
              <a:gd name="connsiteY14" fmla="*/ 268722 h 985313"/>
              <a:gd name="connsiteX15" fmla="*/ 145558 w 1746691"/>
              <a:gd name="connsiteY15" fmla="*/ 186613 h 985313"/>
              <a:gd name="connsiteX16" fmla="*/ 74645 w 1746691"/>
              <a:gd name="connsiteY16" fmla="*/ 70913 h 985313"/>
              <a:gd name="connsiteX17" fmla="*/ 0 w 1746691"/>
              <a:gd name="connsiteY17" fmla="*/ 0 h 985313"/>
              <a:gd name="connsiteX18" fmla="*/ 0 w 1746691"/>
              <a:gd name="connsiteY18" fmla="*/ 0 h 98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46691" h="985313">
                <a:moveTo>
                  <a:pt x="1746691" y="985313"/>
                </a:moveTo>
                <a:lnTo>
                  <a:pt x="1511559" y="974116"/>
                </a:lnTo>
                <a:lnTo>
                  <a:pt x="1403324" y="947991"/>
                </a:lnTo>
                <a:lnTo>
                  <a:pt x="1246570" y="906936"/>
                </a:lnTo>
                <a:lnTo>
                  <a:pt x="1194318" y="884542"/>
                </a:lnTo>
                <a:lnTo>
                  <a:pt x="1115941" y="735253"/>
                </a:lnTo>
                <a:lnTo>
                  <a:pt x="1071154" y="679269"/>
                </a:lnTo>
                <a:lnTo>
                  <a:pt x="992777" y="653143"/>
                </a:lnTo>
                <a:lnTo>
                  <a:pt x="940526" y="615821"/>
                </a:lnTo>
                <a:lnTo>
                  <a:pt x="836023" y="556105"/>
                </a:lnTo>
                <a:lnTo>
                  <a:pt x="724056" y="481460"/>
                </a:lnTo>
                <a:lnTo>
                  <a:pt x="593427" y="414280"/>
                </a:lnTo>
                <a:lnTo>
                  <a:pt x="462798" y="358296"/>
                </a:lnTo>
                <a:lnTo>
                  <a:pt x="358296" y="324706"/>
                </a:lnTo>
                <a:lnTo>
                  <a:pt x="238864" y="268722"/>
                </a:lnTo>
                <a:lnTo>
                  <a:pt x="145558" y="186613"/>
                </a:lnTo>
                <a:lnTo>
                  <a:pt x="74645" y="7091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83ACACAC-DA4C-453D-AD9F-B6D3A59D2A80}"/>
              </a:ext>
            </a:extLst>
          </p:cNvPr>
          <p:cNvSpPr/>
          <p:nvPr/>
        </p:nvSpPr>
        <p:spPr>
          <a:xfrm>
            <a:off x="9076267" y="5211704"/>
            <a:ext cx="1973294" cy="1060475"/>
          </a:xfrm>
          <a:custGeom>
            <a:avLst/>
            <a:gdLst>
              <a:gd name="connsiteX0" fmla="*/ 1873587 w 1873587"/>
              <a:gd name="connsiteY0" fmla="*/ 1003974 h 1003974"/>
              <a:gd name="connsiteX1" fmla="*/ 1810139 w 1873587"/>
              <a:gd name="connsiteY1" fmla="*/ 955454 h 1003974"/>
              <a:gd name="connsiteX2" fmla="*/ 1728029 w 1873587"/>
              <a:gd name="connsiteY2" fmla="*/ 884542 h 1003974"/>
              <a:gd name="connsiteX3" fmla="*/ 1683242 w 1873587"/>
              <a:gd name="connsiteY3" fmla="*/ 839755 h 1003974"/>
              <a:gd name="connsiteX4" fmla="*/ 1653384 w 1873587"/>
              <a:gd name="connsiteY4" fmla="*/ 802432 h 1003974"/>
              <a:gd name="connsiteX5" fmla="*/ 1526488 w 1873587"/>
              <a:gd name="connsiteY5" fmla="*/ 761378 h 1003974"/>
              <a:gd name="connsiteX6" fmla="*/ 1451843 w 1873587"/>
              <a:gd name="connsiteY6" fmla="*/ 716591 h 1003974"/>
              <a:gd name="connsiteX7" fmla="*/ 1362269 w 1873587"/>
              <a:gd name="connsiteY7" fmla="*/ 675536 h 1003974"/>
              <a:gd name="connsiteX8" fmla="*/ 1272695 w 1873587"/>
              <a:gd name="connsiteY8" fmla="*/ 630749 h 1003974"/>
              <a:gd name="connsiteX9" fmla="*/ 1156996 w 1873587"/>
              <a:gd name="connsiteY9" fmla="*/ 571033 h 1003974"/>
              <a:gd name="connsiteX10" fmla="*/ 1041296 w 1873587"/>
              <a:gd name="connsiteY10" fmla="*/ 485191 h 1003974"/>
              <a:gd name="connsiteX11" fmla="*/ 892006 w 1873587"/>
              <a:gd name="connsiteY11" fmla="*/ 425476 h 1003974"/>
              <a:gd name="connsiteX12" fmla="*/ 746449 w 1873587"/>
              <a:gd name="connsiteY12" fmla="*/ 354563 h 1003974"/>
              <a:gd name="connsiteX13" fmla="*/ 619552 w 1873587"/>
              <a:gd name="connsiteY13" fmla="*/ 298579 h 1003974"/>
              <a:gd name="connsiteX14" fmla="*/ 462798 w 1873587"/>
              <a:gd name="connsiteY14" fmla="*/ 261257 h 1003974"/>
              <a:gd name="connsiteX15" fmla="*/ 350831 w 1873587"/>
              <a:gd name="connsiteY15" fmla="*/ 238863 h 1003974"/>
              <a:gd name="connsiteX16" fmla="*/ 220202 w 1873587"/>
              <a:gd name="connsiteY16" fmla="*/ 167951 h 1003974"/>
              <a:gd name="connsiteX17" fmla="*/ 108235 w 1873587"/>
              <a:gd name="connsiteY17" fmla="*/ 55983 h 1003974"/>
              <a:gd name="connsiteX18" fmla="*/ 0 w 1873587"/>
              <a:gd name="connsiteY18" fmla="*/ 0 h 1003974"/>
              <a:gd name="connsiteX0" fmla="*/ 1859299 w 1859299"/>
              <a:gd name="connsiteY0" fmla="*/ 999212 h 999212"/>
              <a:gd name="connsiteX1" fmla="*/ 1795851 w 1859299"/>
              <a:gd name="connsiteY1" fmla="*/ 950692 h 999212"/>
              <a:gd name="connsiteX2" fmla="*/ 1713741 w 1859299"/>
              <a:gd name="connsiteY2" fmla="*/ 879780 h 999212"/>
              <a:gd name="connsiteX3" fmla="*/ 1668954 w 1859299"/>
              <a:gd name="connsiteY3" fmla="*/ 834993 h 999212"/>
              <a:gd name="connsiteX4" fmla="*/ 1639096 w 1859299"/>
              <a:gd name="connsiteY4" fmla="*/ 797670 h 999212"/>
              <a:gd name="connsiteX5" fmla="*/ 1512200 w 1859299"/>
              <a:gd name="connsiteY5" fmla="*/ 756616 h 999212"/>
              <a:gd name="connsiteX6" fmla="*/ 1437555 w 1859299"/>
              <a:gd name="connsiteY6" fmla="*/ 711829 h 999212"/>
              <a:gd name="connsiteX7" fmla="*/ 1347981 w 1859299"/>
              <a:gd name="connsiteY7" fmla="*/ 670774 h 999212"/>
              <a:gd name="connsiteX8" fmla="*/ 1258407 w 1859299"/>
              <a:gd name="connsiteY8" fmla="*/ 625987 h 999212"/>
              <a:gd name="connsiteX9" fmla="*/ 1142708 w 1859299"/>
              <a:gd name="connsiteY9" fmla="*/ 566271 h 999212"/>
              <a:gd name="connsiteX10" fmla="*/ 1027008 w 1859299"/>
              <a:gd name="connsiteY10" fmla="*/ 480429 h 999212"/>
              <a:gd name="connsiteX11" fmla="*/ 877718 w 1859299"/>
              <a:gd name="connsiteY11" fmla="*/ 420714 h 999212"/>
              <a:gd name="connsiteX12" fmla="*/ 732161 w 1859299"/>
              <a:gd name="connsiteY12" fmla="*/ 349801 h 999212"/>
              <a:gd name="connsiteX13" fmla="*/ 605264 w 1859299"/>
              <a:gd name="connsiteY13" fmla="*/ 293817 h 999212"/>
              <a:gd name="connsiteX14" fmla="*/ 448510 w 1859299"/>
              <a:gd name="connsiteY14" fmla="*/ 256495 h 999212"/>
              <a:gd name="connsiteX15" fmla="*/ 336543 w 1859299"/>
              <a:gd name="connsiteY15" fmla="*/ 234101 h 999212"/>
              <a:gd name="connsiteX16" fmla="*/ 205914 w 1859299"/>
              <a:gd name="connsiteY16" fmla="*/ 163189 h 999212"/>
              <a:gd name="connsiteX17" fmla="*/ 93947 w 1859299"/>
              <a:gd name="connsiteY17" fmla="*/ 51221 h 999212"/>
              <a:gd name="connsiteX18" fmla="*/ 0 w 1859299"/>
              <a:gd name="connsiteY18" fmla="*/ 0 h 99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59299" h="999212">
                <a:moveTo>
                  <a:pt x="1859299" y="999212"/>
                </a:moveTo>
                <a:lnTo>
                  <a:pt x="1795851" y="950692"/>
                </a:lnTo>
                <a:lnTo>
                  <a:pt x="1713741" y="879780"/>
                </a:lnTo>
                <a:lnTo>
                  <a:pt x="1668954" y="834993"/>
                </a:lnTo>
                <a:lnTo>
                  <a:pt x="1639096" y="797670"/>
                </a:lnTo>
                <a:lnTo>
                  <a:pt x="1512200" y="756616"/>
                </a:lnTo>
                <a:lnTo>
                  <a:pt x="1437555" y="711829"/>
                </a:lnTo>
                <a:lnTo>
                  <a:pt x="1347981" y="670774"/>
                </a:lnTo>
                <a:lnTo>
                  <a:pt x="1258407" y="625987"/>
                </a:lnTo>
                <a:lnTo>
                  <a:pt x="1142708" y="566271"/>
                </a:lnTo>
                <a:lnTo>
                  <a:pt x="1027008" y="480429"/>
                </a:lnTo>
                <a:lnTo>
                  <a:pt x="877718" y="420714"/>
                </a:lnTo>
                <a:lnTo>
                  <a:pt x="732161" y="349801"/>
                </a:lnTo>
                <a:lnTo>
                  <a:pt x="605264" y="293817"/>
                </a:lnTo>
                <a:lnTo>
                  <a:pt x="448510" y="256495"/>
                </a:lnTo>
                <a:lnTo>
                  <a:pt x="336543" y="234101"/>
                </a:lnTo>
                <a:lnTo>
                  <a:pt x="205914" y="163189"/>
                </a:lnTo>
                <a:lnTo>
                  <a:pt x="93947" y="51221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30EA5DD5-1F3F-4E37-9B17-61F6F5F0CEB1}"/>
              </a:ext>
            </a:extLst>
          </p:cNvPr>
          <p:cNvSpPr/>
          <p:nvPr/>
        </p:nvSpPr>
        <p:spPr>
          <a:xfrm>
            <a:off x="10023643" y="5380937"/>
            <a:ext cx="2166707" cy="891242"/>
          </a:xfrm>
          <a:custGeom>
            <a:avLst/>
            <a:gdLst>
              <a:gd name="connsiteX0" fmla="*/ 2041538 w 2041538"/>
              <a:gd name="connsiteY0" fmla="*/ 839756 h 839756"/>
              <a:gd name="connsiteX1" fmla="*/ 1825068 w 2041538"/>
              <a:gd name="connsiteY1" fmla="*/ 742717 h 839756"/>
              <a:gd name="connsiteX2" fmla="*/ 1668314 w 2041538"/>
              <a:gd name="connsiteY2" fmla="*/ 679269 h 839756"/>
              <a:gd name="connsiteX3" fmla="*/ 1533953 w 2041538"/>
              <a:gd name="connsiteY3" fmla="*/ 638214 h 839756"/>
              <a:gd name="connsiteX4" fmla="*/ 1399592 w 2041538"/>
              <a:gd name="connsiteY4" fmla="*/ 593427 h 839756"/>
              <a:gd name="connsiteX5" fmla="*/ 1272696 w 2041538"/>
              <a:gd name="connsiteY5" fmla="*/ 544908 h 839756"/>
              <a:gd name="connsiteX6" fmla="*/ 1194319 w 2041538"/>
              <a:gd name="connsiteY6" fmla="*/ 507586 h 839756"/>
              <a:gd name="connsiteX7" fmla="*/ 1104745 w 2041538"/>
              <a:gd name="connsiteY7" fmla="*/ 485192 h 839756"/>
              <a:gd name="connsiteX8" fmla="*/ 944258 w 2041538"/>
              <a:gd name="connsiteY8" fmla="*/ 403083 h 839756"/>
              <a:gd name="connsiteX9" fmla="*/ 798701 w 2041538"/>
              <a:gd name="connsiteY9" fmla="*/ 328438 h 839756"/>
              <a:gd name="connsiteX10" fmla="*/ 675537 w 2041538"/>
              <a:gd name="connsiteY10" fmla="*/ 220203 h 839756"/>
              <a:gd name="connsiteX11" fmla="*/ 522515 w 2041538"/>
              <a:gd name="connsiteY11" fmla="*/ 164219 h 839756"/>
              <a:gd name="connsiteX12" fmla="*/ 335902 w 2041538"/>
              <a:gd name="connsiteY12" fmla="*/ 97039 h 839756"/>
              <a:gd name="connsiteX13" fmla="*/ 182880 w 2041538"/>
              <a:gd name="connsiteY13" fmla="*/ 0 h 839756"/>
              <a:gd name="connsiteX14" fmla="*/ 0 w 2041538"/>
              <a:gd name="connsiteY14" fmla="*/ 0 h 8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1538" h="839756">
                <a:moveTo>
                  <a:pt x="2041538" y="839756"/>
                </a:moveTo>
                <a:lnTo>
                  <a:pt x="1825068" y="742717"/>
                </a:lnTo>
                <a:lnTo>
                  <a:pt x="1668314" y="679269"/>
                </a:lnTo>
                <a:lnTo>
                  <a:pt x="1533953" y="638214"/>
                </a:lnTo>
                <a:lnTo>
                  <a:pt x="1399592" y="593427"/>
                </a:lnTo>
                <a:lnTo>
                  <a:pt x="1272696" y="544908"/>
                </a:lnTo>
                <a:lnTo>
                  <a:pt x="1194319" y="507586"/>
                </a:lnTo>
                <a:lnTo>
                  <a:pt x="1104745" y="485192"/>
                </a:lnTo>
                <a:lnTo>
                  <a:pt x="944258" y="403083"/>
                </a:lnTo>
                <a:lnTo>
                  <a:pt x="798701" y="328438"/>
                </a:lnTo>
                <a:lnTo>
                  <a:pt x="675537" y="220203"/>
                </a:lnTo>
                <a:lnTo>
                  <a:pt x="522515" y="164219"/>
                </a:lnTo>
                <a:lnTo>
                  <a:pt x="335902" y="97039"/>
                </a:lnTo>
                <a:lnTo>
                  <a:pt x="182880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EA786344-80D0-46B5-ADF3-224FEFBF7133}"/>
              </a:ext>
            </a:extLst>
          </p:cNvPr>
          <p:cNvSpPr/>
          <p:nvPr/>
        </p:nvSpPr>
        <p:spPr>
          <a:xfrm>
            <a:off x="10823780" y="5376976"/>
            <a:ext cx="1584429" cy="657538"/>
          </a:xfrm>
          <a:custGeom>
            <a:avLst/>
            <a:gdLst>
              <a:gd name="connsiteX0" fmla="*/ 0 w 1492898"/>
              <a:gd name="connsiteY0" fmla="*/ 0 h 619553"/>
              <a:gd name="connsiteX1" fmla="*/ 201541 w 1492898"/>
              <a:gd name="connsiteY1" fmla="*/ 130629 h 619553"/>
              <a:gd name="connsiteX2" fmla="*/ 376957 w 1492898"/>
              <a:gd name="connsiteY2" fmla="*/ 223935 h 619553"/>
              <a:gd name="connsiteX3" fmla="*/ 526246 w 1492898"/>
              <a:gd name="connsiteY3" fmla="*/ 283651 h 619553"/>
              <a:gd name="connsiteX4" fmla="*/ 716591 w 1492898"/>
              <a:gd name="connsiteY4" fmla="*/ 358296 h 619553"/>
              <a:gd name="connsiteX5" fmla="*/ 918132 w 1492898"/>
              <a:gd name="connsiteY5" fmla="*/ 425476 h 619553"/>
              <a:gd name="connsiteX6" fmla="*/ 1138335 w 1492898"/>
              <a:gd name="connsiteY6" fmla="*/ 507585 h 619553"/>
              <a:gd name="connsiteX7" fmla="*/ 1492898 w 1492898"/>
              <a:gd name="connsiteY7" fmla="*/ 619553 h 61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898" h="619553">
                <a:moveTo>
                  <a:pt x="0" y="0"/>
                </a:moveTo>
                <a:lnTo>
                  <a:pt x="201541" y="130629"/>
                </a:lnTo>
                <a:lnTo>
                  <a:pt x="376957" y="223935"/>
                </a:lnTo>
                <a:lnTo>
                  <a:pt x="526246" y="283651"/>
                </a:lnTo>
                <a:lnTo>
                  <a:pt x="716591" y="358296"/>
                </a:lnTo>
                <a:lnTo>
                  <a:pt x="918132" y="425476"/>
                </a:lnTo>
                <a:lnTo>
                  <a:pt x="1138335" y="507585"/>
                </a:lnTo>
                <a:lnTo>
                  <a:pt x="1492898" y="619553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1ECB0668-6A6C-4484-AC77-701CA22C27B5}"/>
              </a:ext>
            </a:extLst>
          </p:cNvPr>
          <p:cNvSpPr/>
          <p:nvPr/>
        </p:nvSpPr>
        <p:spPr>
          <a:xfrm>
            <a:off x="11045601" y="5428470"/>
            <a:ext cx="1425986" cy="364419"/>
          </a:xfrm>
          <a:custGeom>
            <a:avLst/>
            <a:gdLst>
              <a:gd name="connsiteX0" fmla="*/ 0 w 1343608"/>
              <a:gd name="connsiteY0" fmla="*/ 0 h 343367"/>
              <a:gd name="connsiteX1" fmla="*/ 313508 w 1343608"/>
              <a:gd name="connsiteY1" fmla="*/ 93306 h 343367"/>
              <a:gd name="connsiteX2" fmla="*/ 462798 w 1343608"/>
              <a:gd name="connsiteY2" fmla="*/ 115700 h 343367"/>
              <a:gd name="connsiteX3" fmla="*/ 582230 w 1343608"/>
              <a:gd name="connsiteY3" fmla="*/ 145558 h 343367"/>
              <a:gd name="connsiteX4" fmla="*/ 738984 w 1343608"/>
              <a:gd name="connsiteY4" fmla="*/ 179148 h 343367"/>
              <a:gd name="connsiteX5" fmla="*/ 828558 w 1343608"/>
              <a:gd name="connsiteY5" fmla="*/ 212738 h 343367"/>
              <a:gd name="connsiteX6" fmla="*/ 1000241 w 1343608"/>
              <a:gd name="connsiteY6" fmla="*/ 261257 h 343367"/>
              <a:gd name="connsiteX7" fmla="*/ 1343608 w 1343608"/>
              <a:gd name="connsiteY7" fmla="*/ 343367 h 3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3608" h="343367">
                <a:moveTo>
                  <a:pt x="0" y="0"/>
                </a:moveTo>
                <a:lnTo>
                  <a:pt x="313508" y="93306"/>
                </a:lnTo>
                <a:lnTo>
                  <a:pt x="462798" y="115700"/>
                </a:lnTo>
                <a:lnTo>
                  <a:pt x="582230" y="145558"/>
                </a:lnTo>
                <a:lnTo>
                  <a:pt x="738984" y="179148"/>
                </a:lnTo>
                <a:lnTo>
                  <a:pt x="828558" y="212738"/>
                </a:lnTo>
                <a:lnTo>
                  <a:pt x="1000241" y="261257"/>
                </a:lnTo>
                <a:lnTo>
                  <a:pt x="1343608" y="343367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C6C4054D-6073-415F-B89D-8FF49923C3E8}"/>
              </a:ext>
            </a:extLst>
          </p:cNvPr>
          <p:cNvSpPr/>
          <p:nvPr/>
        </p:nvSpPr>
        <p:spPr>
          <a:xfrm>
            <a:off x="-496965" y="5322652"/>
            <a:ext cx="2374381" cy="660369"/>
          </a:xfrm>
          <a:custGeom>
            <a:avLst/>
            <a:gdLst>
              <a:gd name="connsiteX0" fmla="*/ 2254276 w 2254276"/>
              <a:gd name="connsiteY0" fmla="*/ 0 h 630750"/>
              <a:gd name="connsiteX1" fmla="*/ 2101254 w 2254276"/>
              <a:gd name="connsiteY1" fmla="*/ 70913 h 630750"/>
              <a:gd name="connsiteX2" fmla="*/ 1937035 w 2254276"/>
              <a:gd name="connsiteY2" fmla="*/ 149290 h 630750"/>
              <a:gd name="connsiteX3" fmla="*/ 1780281 w 2254276"/>
              <a:gd name="connsiteY3" fmla="*/ 235132 h 630750"/>
              <a:gd name="connsiteX4" fmla="*/ 1556346 w 2254276"/>
              <a:gd name="connsiteY4" fmla="*/ 324706 h 630750"/>
              <a:gd name="connsiteX5" fmla="*/ 1373466 w 2254276"/>
              <a:gd name="connsiteY5" fmla="*/ 380689 h 630750"/>
              <a:gd name="connsiteX6" fmla="*/ 1056225 w 2254276"/>
              <a:gd name="connsiteY6" fmla="*/ 481460 h 630750"/>
              <a:gd name="connsiteX7" fmla="*/ 862148 w 2254276"/>
              <a:gd name="connsiteY7" fmla="*/ 537444 h 630750"/>
              <a:gd name="connsiteX8" fmla="*/ 615820 w 2254276"/>
              <a:gd name="connsiteY8" fmla="*/ 597159 h 630750"/>
              <a:gd name="connsiteX9" fmla="*/ 339634 w 2254276"/>
              <a:gd name="connsiteY9" fmla="*/ 623285 h 630750"/>
              <a:gd name="connsiteX10" fmla="*/ 0 w 2254276"/>
              <a:gd name="connsiteY10" fmla="*/ 630750 h 630750"/>
              <a:gd name="connsiteX0" fmla="*/ 2237215 w 2237215"/>
              <a:gd name="connsiteY0" fmla="*/ 0 h 622220"/>
              <a:gd name="connsiteX1" fmla="*/ 2101254 w 2237215"/>
              <a:gd name="connsiteY1" fmla="*/ 62383 h 622220"/>
              <a:gd name="connsiteX2" fmla="*/ 1937035 w 2237215"/>
              <a:gd name="connsiteY2" fmla="*/ 140760 h 622220"/>
              <a:gd name="connsiteX3" fmla="*/ 1780281 w 2237215"/>
              <a:gd name="connsiteY3" fmla="*/ 226602 h 622220"/>
              <a:gd name="connsiteX4" fmla="*/ 1556346 w 2237215"/>
              <a:gd name="connsiteY4" fmla="*/ 316176 h 622220"/>
              <a:gd name="connsiteX5" fmla="*/ 1373466 w 2237215"/>
              <a:gd name="connsiteY5" fmla="*/ 372159 h 622220"/>
              <a:gd name="connsiteX6" fmla="*/ 1056225 w 2237215"/>
              <a:gd name="connsiteY6" fmla="*/ 472930 h 622220"/>
              <a:gd name="connsiteX7" fmla="*/ 862148 w 2237215"/>
              <a:gd name="connsiteY7" fmla="*/ 528914 h 622220"/>
              <a:gd name="connsiteX8" fmla="*/ 615820 w 2237215"/>
              <a:gd name="connsiteY8" fmla="*/ 588629 h 622220"/>
              <a:gd name="connsiteX9" fmla="*/ 339634 w 2237215"/>
              <a:gd name="connsiteY9" fmla="*/ 614755 h 622220"/>
              <a:gd name="connsiteX10" fmla="*/ 0 w 2237215"/>
              <a:gd name="connsiteY10" fmla="*/ 622220 h 62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7215" h="622220">
                <a:moveTo>
                  <a:pt x="2237215" y="0"/>
                </a:moveTo>
                <a:lnTo>
                  <a:pt x="2101254" y="62383"/>
                </a:lnTo>
                <a:lnTo>
                  <a:pt x="1937035" y="140760"/>
                </a:lnTo>
                <a:lnTo>
                  <a:pt x="1780281" y="226602"/>
                </a:lnTo>
                <a:lnTo>
                  <a:pt x="1556346" y="316176"/>
                </a:lnTo>
                <a:lnTo>
                  <a:pt x="1373466" y="372159"/>
                </a:lnTo>
                <a:lnTo>
                  <a:pt x="1056225" y="472930"/>
                </a:lnTo>
                <a:lnTo>
                  <a:pt x="862148" y="528914"/>
                </a:lnTo>
                <a:lnTo>
                  <a:pt x="615820" y="588629"/>
                </a:lnTo>
                <a:lnTo>
                  <a:pt x="339634" y="614755"/>
                </a:lnTo>
                <a:lnTo>
                  <a:pt x="0" y="62222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E792E6C4-B4DF-45EC-B818-5606772D07B3}"/>
              </a:ext>
            </a:extLst>
          </p:cNvPr>
          <p:cNvSpPr/>
          <p:nvPr/>
        </p:nvSpPr>
        <p:spPr>
          <a:xfrm>
            <a:off x="-576186" y="5273989"/>
            <a:ext cx="2055796" cy="526822"/>
          </a:xfrm>
          <a:custGeom>
            <a:avLst/>
            <a:gdLst>
              <a:gd name="connsiteX0" fmla="*/ 1937035 w 1937035"/>
              <a:gd name="connsiteY0" fmla="*/ 0 h 496388"/>
              <a:gd name="connsiteX1" fmla="*/ 1937035 w 1937035"/>
              <a:gd name="connsiteY1" fmla="*/ 0 h 496388"/>
              <a:gd name="connsiteX2" fmla="*/ 1769084 w 1937035"/>
              <a:gd name="connsiteY2" fmla="*/ 63448 h 496388"/>
              <a:gd name="connsiteX3" fmla="*/ 1560078 w 1937035"/>
              <a:gd name="connsiteY3" fmla="*/ 141825 h 496388"/>
              <a:gd name="connsiteX4" fmla="*/ 1421985 w 1937035"/>
              <a:gd name="connsiteY4" fmla="*/ 190344 h 496388"/>
              <a:gd name="connsiteX5" fmla="*/ 1254034 w 1937035"/>
              <a:gd name="connsiteY5" fmla="*/ 231399 h 496388"/>
              <a:gd name="connsiteX6" fmla="*/ 1063690 w 1937035"/>
              <a:gd name="connsiteY6" fmla="*/ 279918 h 496388"/>
              <a:gd name="connsiteX7" fmla="*/ 869613 w 1937035"/>
              <a:gd name="connsiteY7" fmla="*/ 339634 h 496388"/>
              <a:gd name="connsiteX8" fmla="*/ 653143 w 1937035"/>
              <a:gd name="connsiteY8" fmla="*/ 403082 h 496388"/>
              <a:gd name="connsiteX9" fmla="*/ 462798 w 1937035"/>
              <a:gd name="connsiteY9" fmla="*/ 436672 h 496388"/>
              <a:gd name="connsiteX10" fmla="*/ 425476 w 1937035"/>
              <a:gd name="connsiteY10" fmla="*/ 451601 h 496388"/>
              <a:gd name="connsiteX11" fmla="*/ 138093 w 1937035"/>
              <a:gd name="connsiteY11" fmla="*/ 485192 h 496388"/>
              <a:gd name="connsiteX12" fmla="*/ 0 w 1937035"/>
              <a:gd name="connsiteY12" fmla="*/ 496388 h 4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7035" h="496388">
                <a:moveTo>
                  <a:pt x="1937035" y="0"/>
                </a:moveTo>
                <a:lnTo>
                  <a:pt x="1937035" y="0"/>
                </a:lnTo>
                <a:lnTo>
                  <a:pt x="1769084" y="63448"/>
                </a:lnTo>
                <a:lnTo>
                  <a:pt x="1560078" y="141825"/>
                </a:lnTo>
                <a:lnTo>
                  <a:pt x="1421985" y="190344"/>
                </a:lnTo>
                <a:lnTo>
                  <a:pt x="1254034" y="231399"/>
                </a:lnTo>
                <a:lnTo>
                  <a:pt x="1063690" y="279918"/>
                </a:lnTo>
                <a:lnTo>
                  <a:pt x="869613" y="339634"/>
                </a:lnTo>
                <a:lnTo>
                  <a:pt x="653143" y="403082"/>
                </a:lnTo>
                <a:lnTo>
                  <a:pt x="462798" y="436672"/>
                </a:lnTo>
                <a:cubicBezTo>
                  <a:pt x="430715" y="452714"/>
                  <a:pt x="444067" y="451601"/>
                  <a:pt x="425476" y="451601"/>
                </a:cubicBezTo>
                <a:lnTo>
                  <a:pt x="138093" y="485192"/>
                </a:lnTo>
                <a:lnTo>
                  <a:pt x="0" y="496388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E4BDE046-612F-42B9-87AA-4A660E533DC1}"/>
              </a:ext>
            </a:extLst>
          </p:cNvPr>
          <p:cNvSpPr/>
          <p:nvPr/>
        </p:nvSpPr>
        <p:spPr>
          <a:xfrm>
            <a:off x="-544497" y="5262105"/>
            <a:ext cx="1243777" cy="265391"/>
          </a:xfrm>
          <a:custGeom>
            <a:avLst/>
            <a:gdLst>
              <a:gd name="connsiteX0" fmla="*/ 0 w 1171925"/>
              <a:gd name="connsiteY0" fmla="*/ 250060 h 250060"/>
              <a:gd name="connsiteX1" fmla="*/ 220202 w 1171925"/>
              <a:gd name="connsiteY1" fmla="*/ 201541 h 250060"/>
              <a:gd name="connsiteX2" fmla="*/ 481460 w 1171925"/>
              <a:gd name="connsiteY2" fmla="*/ 141825 h 250060"/>
              <a:gd name="connsiteX3" fmla="*/ 738984 w 1171925"/>
              <a:gd name="connsiteY3" fmla="*/ 59716 h 250060"/>
              <a:gd name="connsiteX4" fmla="*/ 921864 w 1171925"/>
              <a:gd name="connsiteY4" fmla="*/ 0 h 250060"/>
              <a:gd name="connsiteX5" fmla="*/ 1171925 w 1171925"/>
              <a:gd name="connsiteY5" fmla="*/ 0 h 25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925" h="250060">
                <a:moveTo>
                  <a:pt x="0" y="250060"/>
                </a:moveTo>
                <a:lnTo>
                  <a:pt x="220202" y="201541"/>
                </a:lnTo>
                <a:lnTo>
                  <a:pt x="481460" y="141825"/>
                </a:lnTo>
                <a:lnTo>
                  <a:pt x="738984" y="59716"/>
                </a:lnTo>
                <a:lnTo>
                  <a:pt x="921864" y="0"/>
                </a:lnTo>
                <a:lnTo>
                  <a:pt x="1171925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BEBD9EF0-843B-4822-82EC-965299B8BC1C}"/>
              </a:ext>
            </a:extLst>
          </p:cNvPr>
          <p:cNvSpPr/>
          <p:nvPr/>
        </p:nvSpPr>
        <p:spPr>
          <a:xfrm>
            <a:off x="-493004" y="5111585"/>
            <a:ext cx="2709374" cy="209937"/>
          </a:xfrm>
          <a:custGeom>
            <a:avLst/>
            <a:gdLst>
              <a:gd name="connsiteX0" fmla="*/ 0 w 2552856"/>
              <a:gd name="connsiteY0" fmla="*/ 26125 h 197809"/>
              <a:gd name="connsiteX1" fmla="*/ 0 w 2552856"/>
              <a:gd name="connsiteY1" fmla="*/ 26125 h 197809"/>
              <a:gd name="connsiteX2" fmla="*/ 313509 w 2552856"/>
              <a:gd name="connsiteY2" fmla="*/ 0 h 197809"/>
              <a:gd name="connsiteX3" fmla="*/ 783772 w 2552856"/>
              <a:gd name="connsiteY3" fmla="*/ 74645 h 197809"/>
              <a:gd name="connsiteX4" fmla="*/ 1130870 w 2552856"/>
              <a:gd name="connsiteY4" fmla="*/ 141825 h 197809"/>
              <a:gd name="connsiteX5" fmla="*/ 1392127 w 2552856"/>
              <a:gd name="connsiteY5" fmla="*/ 171683 h 197809"/>
              <a:gd name="connsiteX6" fmla="*/ 1862390 w 2552856"/>
              <a:gd name="connsiteY6" fmla="*/ 149290 h 197809"/>
              <a:gd name="connsiteX7" fmla="*/ 2231883 w 2552856"/>
              <a:gd name="connsiteY7" fmla="*/ 197809 h 197809"/>
              <a:gd name="connsiteX8" fmla="*/ 2552856 w 2552856"/>
              <a:gd name="connsiteY8" fmla="*/ 171683 h 19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856" h="197809">
                <a:moveTo>
                  <a:pt x="0" y="26125"/>
                </a:moveTo>
                <a:lnTo>
                  <a:pt x="0" y="26125"/>
                </a:lnTo>
                <a:lnTo>
                  <a:pt x="313509" y="0"/>
                </a:lnTo>
                <a:lnTo>
                  <a:pt x="783772" y="74645"/>
                </a:lnTo>
                <a:lnTo>
                  <a:pt x="1130870" y="141825"/>
                </a:lnTo>
                <a:lnTo>
                  <a:pt x="1392127" y="171683"/>
                </a:lnTo>
                <a:lnTo>
                  <a:pt x="1862390" y="149290"/>
                </a:lnTo>
                <a:lnTo>
                  <a:pt x="2231883" y="197809"/>
                </a:lnTo>
                <a:lnTo>
                  <a:pt x="2552856" y="171683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5A22F8D9-0AD8-45D4-8D84-340C585543F4}"/>
              </a:ext>
            </a:extLst>
          </p:cNvPr>
          <p:cNvSpPr/>
          <p:nvPr/>
        </p:nvSpPr>
        <p:spPr>
          <a:xfrm>
            <a:off x="2884209" y="4248113"/>
            <a:ext cx="2754409" cy="778292"/>
          </a:xfrm>
          <a:custGeom>
            <a:avLst/>
            <a:gdLst>
              <a:gd name="connsiteX0" fmla="*/ 0 w 2598344"/>
              <a:gd name="connsiteY0" fmla="*/ 497940 h 733331"/>
              <a:gd name="connsiteX1" fmla="*/ 389299 w 2598344"/>
              <a:gd name="connsiteY1" fmla="*/ 733331 h 733331"/>
              <a:gd name="connsiteX2" fmla="*/ 715223 w 2598344"/>
              <a:gd name="connsiteY2" fmla="*/ 660903 h 733331"/>
              <a:gd name="connsiteX3" fmla="*/ 760491 w 2598344"/>
              <a:gd name="connsiteY3" fmla="*/ 660903 h 733331"/>
              <a:gd name="connsiteX4" fmla="*/ 1104522 w 2598344"/>
              <a:gd name="connsiteY4" fmla="*/ 497940 h 733331"/>
              <a:gd name="connsiteX5" fmla="*/ 1457608 w 2598344"/>
              <a:gd name="connsiteY5" fmla="*/ 235390 h 733331"/>
              <a:gd name="connsiteX6" fmla="*/ 1756372 w 2598344"/>
              <a:gd name="connsiteY6" fmla="*/ 0 h 733331"/>
              <a:gd name="connsiteX7" fmla="*/ 2027976 w 2598344"/>
              <a:gd name="connsiteY7" fmla="*/ 253497 h 733331"/>
              <a:gd name="connsiteX8" fmla="*/ 2317687 w 2598344"/>
              <a:gd name="connsiteY8" fmla="*/ 172016 h 733331"/>
              <a:gd name="connsiteX9" fmla="*/ 2598344 w 2598344"/>
              <a:gd name="connsiteY9" fmla="*/ 271604 h 733331"/>
              <a:gd name="connsiteX0" fmla="*/ 0 w 2614339"/>
              <a:gd name="connsiteY0" fmla="*/ 497940 h 733331"/>
              <a:gd name="connsiteX1" fmla="*/ 389299 w 2614339"/>
              <a:gd name="connsiteY1" fmla="*/ 733331 h 733331"/>
              <a:gd name="connsiteX2" fmla="*/ 715223 w 2614339"/>
              <a:gd name="connsiteY2" fmla="*/ 660903 h 733331"/>
              <a:gd name="connsiteX3" fmla="*/ 760491 w 2614339"/>
              <a:gd name="connsiteY3" fmla="*/ 660903 h 733331"/>
              <a:gd name="connsiteX4" fmla="*/ 1104522 w 2614339"/>
              <a:gd name="connsiteY4" fmla="*/ 497940 h 733331"/>
              <a:gd name="connsiteX5" fmla="*/ 1457608 w 2614339"/>
              <a:gd name="connsiteY5" fmla="*/ 235390 h 733331"/>
              <a:gd name="connsiteX6" fmla="*/ 1756372 w 2614339"/>
              <a:gd name="connsiteY6" fmla="*/ 0 h 733331"/>
              <a:gd name="connsiteX7" fmla="*/ 2027976 w 2614339"/>
              <a:gd name="connsiteY7" fmla="*/ 253497 h 733331"/>
              <a:gd name="connsiteX8" fmla="*/ 2317687 w 2614339"/>
              <a:gd name="connsiteY8" fmla="*/ 172016 h 733331"/>
              <a:gd name="connsiteX9" fmla="*/ 2614339 w 2614339"/>
              <a:gd name="connsiteY9" fmla="*/ 292931 h 733331"/>
              <a:gd name="connsiteX0" fmla="*/ 0 w 2595289"/>
              <a:gd name="connsiteY0" fmla="*/ 502702 h 733331"/>
              <a:gd name="connsiteX1" fmla="*/ 370249 w 2595289"/>
              <a:gd name="connsiteY1" fmla="*/ 733331 h 733331"/>
              <a:gd name="connsiteX2" fmla="*/ 696173 w 2595289"/>
              <a:gd name="connsiteY2" fmla="*/ 660903 h 733331"/>
              <a:gd name="connsiteX3" fmla="*/ 741441 w 2595289"/>
              <a:gd name="connsiteY3" fmla="*/ 660903 h 733331"/>
              <a:gd name="connsiteX4" fmla="*/ 1085472 w 2595289"/>
              <a:gd name="connsiteY4" fmla="*/ 497940 h 733331"/>
              <a:gd name="connsiteX5" fmla="*/ 1438558 w 2595289"/>
              <a:gd name="connsiteY5" fmla="*/ 235390 h 733331"/>
              <a:gd name="connsiteX6" fmla="*/ 1737322 w 2595289"/>
              <a:gd name="connsiteY6" fmla="*/ 0 h 733331"/>
              <a:gd name="connsiteX7" fmla="*/ 2008926 w 2595289"/>
              <a:gd name="connsiteY7" fmla="*/ 253497 h 733331"/>
              <a:gd name="connsiteX8" fmla="*/ 2298637 w 2595289"/>
              <a:gd name="connsiteY8" fmla="*/ 172016 h 733331"/>
              <a:gd name="connsiteX9" fmla="*/ 2595289 w 2595289"/>
              <a:gd name="connsiteY9" fmla="*/ 292931 h 733331"/>
              <a:gd name="connsiteX0" fmla="*/ 0 w 2595289"/>
              <a:gd name="connsiteY0" fmla="*/ 502702 h 733331"/>
              <a:gd name="connsiteX1" fmla="*/ 370249 w 2595289"/>
              <a:gd name="connsiteY1" fmla="*/ 733331 h 733331"/>
              <a:gd name="connsiteX2" fmla="*/ 696173 w 2595289"/>
              <a:gd name="connsiteY2" fmla="*/ 660903 h 733331"/>
              <a:gd name="connsiteX3" fmla="*/ 741441 w 2595289"/>
              <a:gd name="connsiteY3" fmla="*/ 660903 h 733331"/>
              <a:gd name="connsiteX4" fmla="*/ 1085472 w 2595289"/>
              <a:gd name="connsiteY4" fmla="*/ 497940 h 733331"/>
              <a:gd name="connsiteX5" fmla="*/ 1438558 w 2595289"/>
              <a:gd name="connsiteY5" fmla="*/ 235390 h 733331"/>
              <a:gd name="connsiteX6" fmla="*/ 1737322 w 2595289"/>
              <a:gd name="connsiteY6" fmla="*/ 0 h 733331"/>
              <a:gd name="connsiteX7" fmla="*/ 2008926 w 2595289"/>
              <a:gd name="connsiteY7" fmla="*/ 253497 h 733331"/>
              <a:gd name="connsiteX8" fmla="*/ 2293875 w 2595289"/>
              <a:gd name="connsiteY8" fmla="*/ 169634 h 733331"/>
              <a:gd name="connsiteX9" fmla="*/ 2595289 w 2595289"/>
              <a:gd name="connsiteY9" fmla="*/ 292931 h 73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5289" h="733331">
                <a:moveTo>
                  <a:pt x="0" y="502702"/>
                </a:moveTo>
                <a:cubicBezTo>
                  <a:pt x="123416" y="579578"/>
                  <a:pt x="254220" y="706964"/>
                  <a:pt x="370249" y="733331"/>
                </a:cubicBezTo>
                <a:lnTo>
                  <a:pt x="696173" y="660903"/>
                </a:lnTo>
                <a:lnTo>
                  <a:pt x="741441" y="660903"/>
                </a:lnTo>
                <a:lnTo>
                  <a:pt x="1085472" y="497940"/>
                </a:lnTo>
                <a:lnTo>
                  <a:pt x="1438558" y="235390"/>
                </a:lnTo>
                <a:lnTo>
                  <a:pt x="1737322" y="0"/>
                </a:lnTo>
                <a:lnTo>
                  <a:pt x="2008926" y="253497"/>
                </a:lnTo>
                <a:lnTo>
                  <a:pt x="2293875" y="169634"/>
                </a:lnTo>
                <a:lnTo>
                  <a:pt x="2595289" y="292931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66B7C6D1-A619-4E40-8B2B-D43C39AA9BCF}"/>
              </a:ext>
            </a:extLst>
          </p:cNvPr>
          <p:cNvSpPr/>
          <p:nvPr/>
        </p:nvSpPr>
        <p:spPr>
          <a:xfrm>
            <a:off x="8226598" y="5212265"/>
            <a:ext cx="4064834" cy="284277"/>
          </a:xfrm>
          <a:custGeom>
            <a:avLst/>
            <a:gdLst>
              <a:gd name="connsiteX0" fmla="*/ 0 w 3830012"/>
              <a:gd name="connsiteY0" fmla="*/ 95443 h 267855"/>
              <a:gd name="connsiteX1" fmla="*/ 471054 w 3830012"/>
              <a:gd name="connsiteY1" fmla="*/ 9236 h 267855"/>
              <a:gd name="connsiteX2" fmla="*/ 800484 w 3830012"/>
              <a:gd name="connsiteY2" fmla="*/ 0 h 267855"/>
              <a:gd name="connsiteX3" fmla="*/ 1231515 w 3830012"/>
              <a:gd name="connsiteY3" fmla="*/ 83127 h 267855"/>
              <a:gd name="connsiteX4" fmla="*/ 1357745 w 3830012"/>
              <a:gd name="connsiteY4" fmla="*/ 169333 h 267855"/>
              <a:gd name="connsiteX5" fmla="*/ 1696412 w 3830012"/>
              <a:gd name="connsiteY5" fmla="*/ 160097 h 267855"/>
              <a:gd name="connsiteX6" fmla="*/ 2466109 w 3830012"/>
              <a:gd name="connsiteY6" fmla="*/ 153940 h 267855"/>
              <a:gd name="connsiteX7" fmla="*/ 2675466 w 3830012"/>
              <a:gd name="connsiteY7" fmla="*/ 206279 h 267855"/>
              <a:gd name="connsiteX8" fmla="*/ 3112654 w 3830012"/>
              <a:gd name="connsiteY8" fmla="*/ 144703 h 267855"/>
              <a:gd name="connsiteX9" fmla="*/ 3334327 w 3830012"/>
              <a:gd name="connsiteY9" fmla="*/ 147782 h 267855"/>
              <a:gd name="connsiteX10" fmla="*/ 3556000 w 3830012"/>
              <a:gd name="connsiteY10" fmla="*/ 172412 h 267855"/>
              <a:gd name="connsiteX11" fmla="*/ 3830012 w 3830012"/>
              <a:gd name="connsiteY11" fmla="*/ 267855 h 267855"/>
              <a:gd name="connsiteX0" fmla="*/ 0 w 3830012"/>
              <a:gd name="connsiteY0" fmla="*/ 102587 h 267855"/>
              <a:gd name="connsiteX1" fmla="*/ 471054 w 3830012"/>
              <a:gd name="connsiteY1" fmla="*/ 9236 h 267855"/>
              <a:gd name="connsiteX2" fmla="*/ 800484 w 3830012"/>
              <a:gd name="connsiteY2" fmla="*/ 0 h 267855"/>
              <a:gd name="connsiteX3" fmla="*/ 1231515 w 3830012"/>
              <a:gd name="connsiteY3" fmla="*/ 83127 h 267855"/>
              <a:gd name="connsiteX4" fmla="*/ 1357745 w 3830012"/>
              <a:gd name="connsiteY4" fmla="*/ 169333 h 267855"/>
              <a:gd name="connsiteX5" fmla="*/ 1696412 w 3830012"/>
              <a:gd name="connsiteY5" fmla="*/ 160097 h 267855"/>
              <a:gd name="connsiteX6" fmla="*/ 2466109 w 3830012"/>
              <a:gd name="connsiteY6" fmla="*/ 153940 h 267855"/>
              <a:gd name="connsiteX7" fmla="*/ 2675466 w 3830012"/>
              <a:gd name="connsiteY7" fmla="*/ 206279 h 267855"/>
              <a:gd name="connsiteX8" fmla="*/ 3112654 w 3830012"/>
              <a:gd name="connsiteY8" fmla="*/ 144703 h 267855"/>
              <a:gd name="connsiteX9" fmla="*/ 3334327 w 3830012"/>
              <a:gd name="connsiteY9" fmla="*/ 147782 h 267855"/>
              <a:gd name="connsiteX10" fmla="*/ 3556000 w 3830012"/>
              <a:gd name="connsiteY10" fmla="*/ 172412 h 267855"/>
              <a:gd name="connsiteX11" fmla="*/ 3830012 w 3830012"/>
              <a:gd name="connsiteY11" fmla="*/ 267855 h 26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0012" h="267855">
                <a:moveTo>
                  <a:pt x="0" y="102587"/>
                </a:moveTo>
                <a:lnTo>
                  <a:pt x="471054" y="9236"/>
                </a:lnTo>
                <a:lnTo>
                  <a:pt x="800484" y="0"/>
                </a:lnTo>
                <a:lnTo>
                  <a:pt x="1231515" y="83127"/>
                </a:lnTo>
                <a:lnTo>
                  <a:pt x="1357745" y="169333"/>
                </a:lnTo>
                <a:lnTo>
                  <a:pt x="1696412" y="160097"/>
                </a:lnTo>
                <a:lnTo>
                  <a:pt x="2466109" y="153940"/>
                </a:lnTo>
                <a:lnTo>
                  <a:pt x="2675466" y="206279"/>
                </a:lnTo>
                <a:lnTo>
                  <a:pt x="3112654" y="144703"/>
                </a:lnTo>
                <a:lnTo>
                  <a:pt x="3334327" y="147782"/>
                </a:lnTo>
                <a:lnTo>
                  <a:pt x="3556000" y="172412"/>
                </a:lnTo>
                <a:lnTo>
                  <a:pt x="3830012" y="267855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9D87D4ED-C8F3-4B18-BA0F-DF1A2EA79524}"/>
              </a:ext>
            </a:extLst>
          </p:cNvPr>
          <p:cNvSpPr/>
          <p:nvPr/>
        </p:nvSpPr>
        <p:spPr>
          <a:xfrm>
            <a:off x="2703039" y="5868436"/>
            <a:ext cx="3224441" cy="62611"/>
          </a:xfrm>
          <a:custGeom>
            <a:avLst/>
            <a:gdLst>
              <a:gd name="connsiteX0" fmla="*/ 3038168 w 3038168"/>
              <a:gd name="connsiteY0" fmla="*/ 0 h 58994"/>
              <a:gd name="connsiteX1" fmla="*/ 2544097 w 3038168"/>
              <a:gd name="connsiteY1" fmla="*/ 22123 h 58994"/>
              <a:gd name="connsiteX2" fmla="*/ 2145890 w 3038168"/>
              <a:gd name="connsiteY2" fmla="*/ 29497 h 58994"/>
              <a:gd name="connsiteX3" fmla="*/ 1622323 w 3038168"/>
              <a:gd name="connsiteY3" fmla="*/ 36871 h 58994"/>
              <a:gd name="connsiteX4" fmla="*/ 899652 w 3038168"/>
              <a:gd name="connsiteY4" fmla="*/ 36871 h 58994"/>
              <a:gd name="connsiteX5" fmla="*/ 0 w 3038168"/>
              <a:gd name="connsiteY5" fmla="*/ 58994 h 5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8168" h="58994">
                <a:moveTo>
                  <a:pt x="3038168" y="0"/>
                </a:moveTo>
                <a:lnTo>
                  <a:pt x="2544097" y="22123"/>
                </a:lnTo>
                <a:lnTo>
                  <a:pt x="2145890" y="29497"/>
                </a:lnTo>
                <a:lnTo>
                  <a:pt x="1622323" y="36871"/>
                </a:lnTo>
                <a:lnTo>
                  <a:pt x="899652" y="36871"/>
                </a:lnTo>
                <a:lnTo>
                  <a:pt x="0" y="58994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101DB19B-8CE1-47FB-B1E9-FF97E114D80C}"/>
              </a:ext>
            </a:extLst>
          </p:cNvPr>
          <p:cNvSpPr/>
          <p:nvPr/>
        </p:nvSpPr>
        <p:spPr>
          <a:xfrm>
            <a:off x="5927480" y="5868436"/>
            <a:ext cx="1870488" cy="54785"/>
          </a:xfrm>
          <a:custGeom>
            <a:avLst/>
            <a:gdLst>
              <a:gd name="connsiteX0" fmla="*/ 1762432 w 1762432"/>
              <a:gd name="connsiteY0" fmla="*/ 51620 h 51620"/>
              <a:gd name="connsiteX1" fmla="*/ 1312606 w 1762432"/>
              <a:gd name="connsiteY1" fmla="*/ 29497 h 51620"/>
              <a:gd name="connsiteX2" fmla="*/ 855406 w 1762432"/>
              <a:gd name="connsiteY2" fmla="*/ 14749 h 51620"/>
              <a:gd name="connsiteX3" fmla="*/ 427703 w 1762432"/>
              <a:gd name="connsiteY3" fmla="*/ 14749 h 51620"/>
              <a:gd name="connsiteX4" fmla="*/ 0 w 1762432"/>
              <a:gd name="connsiteY4" fmla="*/ 0 h 5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32" h="51620">
                <a:moveTo>
                  <a:pt x="1762432" y="51620"/>
                </a:moveTo>
                <a:lnTo>
                  <a:pt x="1312606" y="29497"/>
                </a:lnTo>
                <a:lnTo>
                  <a:pt x="855406" y="14749"/>
                </a:lnTo>
                <a:lnTo>
                  <a:pt x="427703" y="14749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CAFF276E-98CC-429B-B867-135F7D524F81}"/>
              </a:ext>
            </a:extLst>
          </p:cNvPr>
          <p:cNvSpPr/>
          <p:nvPr/>
        </p:nvSpPr>
        <p:spPr>
          <a:xfrm>
            <a:off x="2846759" y="4428395"/>
            <a:ext cx="2473114" cy="720021"/>
          </a:xfrm>
          <a:custGeom>
            <a:avLst/>
            <a:gdLst>
              <a:gd name="connsiteX0" fmla="*/ 0 w 2330245"/>
              <a:gd name="connsiteY0" fmla="*/ 361335 h 678426"/>
              <a:gd name="connsiteX1" fmla="*/ 339213 w 2330245"/>
              <a:gd name="connsiteY1" fmla="*/ 634180 h 678426"/>
              <a:gd name="connsiteX2" fmla="*/ 656303 w 2330245"/>
              <a:gd name="connsiteY2" fmla="*/ 678426 h 678426"/>
              <a:gd name="connsiteX3" fmla="*/ 995516 w 2330245"/>
              <a:gd name="connsiteY3" fmla="*/ 641555 h 678426"/>
              <a:gd name="connsiteX4" fmla="*/ 1342103 w 2330245"/>
              <a:gd name="connsiteY4" fmla="*/ 494071 h 678426"/>
              <a:gd name="connsiteX5" fmla="*/ 1696064 w 2330245"/>
              <a:gd name="connsiteY5" fmla="*/ 361335 h 678426"/>
              <a:gd name="connsiteX6" fmla="*/ 1998406 w 2330245"/>
              <a:gd name="connsiteY6" fmla="*/ 265471 h 678426"/>
              <a:gd name="connsiteX7" fmla="*/ 2330245 w 2330245"/>
              <a:gd name="connsiteY7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0245" h="678426">
                <a:moveTo>
                  <a:pt x="0" y="361335"/>
                </a:moveTo>
                <a:lnTo>
                  <a:pt x="339213" y="634180"/>
                </a:lnTo>
                <a:lnTo>
                  <a:pt x="656303" y="678426"/>
                </a:lnTo>
                <a:lnTo>
                  <a:pt x="995516" y="641555"/>
                </a:lnTo>
                <a:lnTo>
                  <a:pt x="1342103" y="494071"/>
                </a:lnTo>
                <a:lnTo>
                  <a:pt x="1696064" y="361335"/>
                </a:lnTo>
                <a:lnTo>
                  <a:pt x="1998406" y="265471"/>
                </a:lnTo>
                <a:lnTo>
                  <a:pt x="2330245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3C1FEB1B-6BF1-40DB-A07C-6237D29AEEA0}"/>
              </a:ext>
            </a:extLst>
          </p:cNvPr>
          <p:cNvSpPr/>
          <p:nvPr/>
        </p:nvSpPr>
        <p:spPr>
          <a:xfrm>
            <a:off x="3282186" y="4522311"/>
            <a:ext cx="1725295" cy="500885"/>
          </a:xfrm>
          <a:custGeom>
            <a:avLst/>
            <a:gdLst>
              <a:gd name="connsiteX0" fmla="*/ 0 w 1651820"/>
              <a:gd name="connsiteY0" fmla="*/ 471949 h 471949"/>
              <a:gd name="connsiteX1" fmla="*/ 353962 w 1651820"/>
              <a:gd name="connsiteY1" fmla="*/ 427703 h 471949"/>
              <a:gd name="connsiteX2" fmla="*/ 648929 w 1651820"/>
              <a:gd name="connsiteY2" fmla="*/ 405581 h 471949"/>
              <a:gd name="connsiteX3" fmla="*/ 1002891 w 1651820"/>
              <a:gd name="connsiteY3" fmla="*/ 213852 h 471949"/>
              <a:gd name="connsiteX4" fmla="*/ 1378975 w 1651820"/>
              <a:gd name="connsiteY4" fmla="*/ 14749 h 471949"/>
              <a:gd name="connsiteX5" fmla="*/ 1651820 w 1651820"/>
              <a:gd name="connsiteY5" fmla="*/ 0 h 471949"/>
              <a:gd name="connsiteX0" fmla="*/ 0 w 1625626"/>
              <a:gd name="connsiteY0" fmla="*/ 471949 h 471949"/>
              <a:gd name="connsiteX1" fmla="*/ 353962 w 1625626"/>
              <a:gd name="connsiteY1" fmla="*/ 427703 h 471949"/>
              <a:gd name="connsiteX2" fmla="*/ 648929 w 1625626"/>
              <a:gd name="connsiteY2" fmla="*/ 405581 h 471949"/>
              <a:gd name="connsiteX3" fmla="*/ 1002891 w 1625626"/>
              <a:gd name="connsiteY3" fmla="*/ 213852 h 471949"/>
              <a:gd name="connsiteX4" fmla="*/ 1378975 w 1625626"/>
              <a:gd name="connsiteY4" fmla="*/ 14749 h 471949"/>
              <a:gd name="connsiteX5" fmla="*/ 1625626 w 1625626"/>
              <a:gd name="connsiteY5" fmla="*/ 0 h 4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626" h="471949">
                <a:moveTo>
                  <a:pt x="0" y="471949"/>
                </a:moveTo>
                <a:lnTo>
                  <a:pt x="353962" y="427703"/>
                </a:lnTo>
                <a:lnTo>
                  <a:pt x="648929" y="405581"/>
                </a:lnTo>
                <a:lnTo>
                  <a:pt x="1002891" y="213852"/>
                </a:lnTo>
                <a:lnTo>
                  <a:pt x="1378975" y="14749"/>
                </a:lnTo>
                <a:lnTo>
                  <a:pt x="1625626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6CACD530-A5A0-4823-BE50-308B3A184EF4}"/>
              </a:ext>
            </a:extLst>
          </p:cNvPr>
          <p:cNvSpPr/>
          <p:nvPr/>
        </p:nvSpPr>
        <p:spPr>
          <a:xfrm>
            <a:off x="5852477" y="3783295"/>
            <a:ext cx="1029812" cy="911195"/>
          </a:xfrm>
          <a:custGeom>
            <a:avLst/>
            <a:gdLst>
              <a:gd name="connsiteX0" fmla="*/ 0 w 951271"/>
              <a:gd name="connsiteY0" fmla="*/ 95865 h 803787"/>
              <a:gd name="connsiteX1" fmla="*/ 376084 w 951271"/>
              <a:gd name="connsiteY1" fmla="*/ 0 h 803787"/>
              <a:gd name="connsiteX2" fmla="*/ 648930 w 951271"/>
              <a:gd name="connsiteY2" fmla="*/ 368710 h 803787"/>
              <a:gd name="connsiteX3" fmla="*/ 951271 w 951271"/>
              <a:gd name="connsiteY3" fmla="*/ 803787 h 803787"/>
              <a:gd name="connsiteX0" fmla="*/ 0 w 970321"/>
              <a:gd name="connsiteY0" fmla="*/ 98246 h 803787"/>
              <a:gd name="connsiteX1" fmla="*/ 395134 w 970321"/>
              <a:gd name="connsiteY1" fmla="*/ 0 h 803787"/>
              <a:gd name="connsiteX2" fmla="*/ 667980 w 970321"/>
              <a:gd name="connsiteY2" fmla="*/ 368710 h 803787"/>
              <a:gd name="connsiteX3" fmla="*/ 970321 w 970321"/>
              <a:gd name="connsiteY3" fmla="*/ 803787 h 803787"/>
              <a:gd name="connsiteX0" fmla="*/ 0 w 970321"/>
              <a:gd name="connsiteY0" fmla="*/ 153015 h 858556"/>
              <a:gd name="connsiteX1" fmla="*/ 368940 w 970321"/>
              <a:gd name="connsiteY1" fmla="*/ 0 h 858556"/>
              <a:gd name="connsiteX2" fmla="*/ 667980 w 970321"/>
              <a:gd name="connsiteY2" fmla="*/ 423479 h 858556"/>
              <a:gd name="connsiteX3" fmla="*/ 970321 w 970321"/>
              <a:gd name="connsiteY3" fmla="*/ 858556 h 85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21" h="858556">
                <a:moveTo>
                  <a:pt x="0" y="153015"/>
                </a:moveTo>
                <a:lnTo>
                  <a:pt x="368940" y="0"/>
                </a:lnTo>
                <a:lnTo>
                  <a:pt x="667980" y="423479"/>
                </a:lnTo>
                <a:lnTo>
                  <a:pt x="970321" y="858556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B9A180F7-F08B-4446-960F-20ABE08DCFB8}"/>
              </a:ext>
            </a:extLst>
          </p:cNvPr>
          <p:cNvSpPr/>
          <p:nvPr/>
        </p:nvSpPr>
        <p:spPr>
          <a:xfrm>
            <a:off x="5633095" y="3956288"/>
            <a:ext cx="1257021" cy="761681"/>
          </a:xfrm>
          <a:custGeom>
            <a:avLst/>
            <a:gdLst>
              <a:gd name="connsiteX0" fmla="*/ 0 w 1172497"/>
              <a:gd name="connsiteY0" fmla="*/ 560439 h 715297"/>
              <a:gd name="connsiteX1" fmla="*/ 235974 w 1172497"/>
              <a:gd name="connsiteY1" fmla="*/ 390832 h 715297"/>
              <a:gd name="connsiteX2" fmla="*/ 604684 w 1172497"/>
              <a:gd name="connsiteY2" fmla="*/ 0 h 715297"/>
              <a:gd name="connsiteX3" fmla="*/ 892277 w 1172497"/>
              <a:gd name="connsiteY3" fmla="*/ 398207 h 715297"/>
              <a:gd name="connsiteX4" fmla="*/ 1172497 w 1172497"/>
              <a:gd name="connsiteY4" fmla="*/ 715297 h 715297"/>
              <a:gd name="connsiteX0" fmla="*/ 0 w 1184404"/>
              <a:gd name="connsiteY0" fmla="*/ 562820 h 715297"/>
              <a:gd name="connsiteX1" fmla="*/ 247881 w 1184404"/>
              <a:gd name="connsiteY1" fmla="*/ 390832 h 715297"/>
              <a:gd name="connsiteX2" fmla="*/ 616591 w 1184404"/>
              <a:gd name="connsiteY2" fmla="*/ 0 h 715297"/>
              <a:gd name="connsiteX3" fmla="*/ 904184 w 1184404"/>
              <a:gd name="connsiteY3" fmla="*/ 398207 h 715297"/>
              <a:gd name="connsiteX4" fmla="*/ 1184404 w 1184404"/>
              <a:gd name="connsiteY4" fmla="*/ 715297 h 715297"/>
              <a:gd name="connsiteX0" fmla="*/ 0 w 1184404"/>
              <a:gd name="connsiteY0" fmla="*/ 562820 h 715297"/>
              <a:gd name="connsiteX1" fmla="*/ 271693 w 1184404"/>
              <a:gd name="connsiteY1" fmla="*/ 390832 h 715297"/>
              <a:gd name="connsiteX2" fmla="*/ 616591 w 1184404"/>
              <a:gd name="connsiteY2" fmla="*/ 0 h 715297"/>
              <a:gd name="connsiteX3" fmla="*/ 904184 w 1184404"/>
              <a:gd name="connsiteY3" fmla="*/ 398207 h 715297"/>
              <a:gd name="connsiteX4" fmla="*/ 1184404 w 1184404"/>
              <a:gd name="connsiteY4" fmla="*/ 715297 h 715297"/>
              <a:gd name="connsiteX0" fmla="*/ 0 w 1184404"/>
              <a:gd name="connsiteY0" fmla="*/ 565202 h 717679"/>
              <a:gd name="connsiteX1" fmla="*/ 271693 w 1184404"/>
              <a:gd name="connsiteY1" fmla="*/ 393214 h 717679"/>
              <a:gd name="connsiteX2" fmla="*/ 599922 w 1184404"/>
              <a:gd name="connsiteY2" fmla="*/ 0 h 717679"/>
              <a:gd name="connsiteX3" fmla="*/ 904184 w 1184404"/>
              <a:gd name="connsiteY3" fmla="*/ 400589 h 717679"/>
              <a:gd name="connsiteX4" fmla="*/ 1184404 w 1184404"/>
              <a:gd name="connsiteY4" fmla="*/ 717679 h 71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404" h="717679">
                <a:moveTo>
                  <a:pt x="0" y="565202"/>
                </a:moveTo>
                <a:lnTo>
                  <a:pt x="271693" y="393214"/>
                </a:lnTo>
                <a:lnTo>
                  <a:pt x="599922" y="0"/>
                </a:lnTo>
                <a:lnTo>
                  <a:pt x="904184" y="400589"/>
                </a:lnTo>
                <a:lnTo>
                  <a:pt x="1184404" y="717679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4C510221-862A-4DED-A007-1122BCDC704D}"/>
              </a:ext>
            </a:extLst>
          </p:cNvPr>
          <p:cNvSpPr/>
          <p:nvPr/>
        </p:nvSpPr>
        <p:spPr>
          <a:xfrm>
            <a:off x="5646221" y="4068385"/>
            <a:ext cx="1234032" cy="641758"/>
          </a:xfrm>
          <a:custGeom>
            <a:avLst/>
            <a:gdLst>
              <a:gd name="connsiteX0" fmla="*/ 0 w 1165123"/>
              <a:gd name="connsiteY0" fmla="*/ 464574 h 604684"/>
              <a:gd name="connsiteX1" fmla="*/ 294968 w 1165123"/>
              <a:gd name="connsiteY1" fmla="*/ 523568 h 604684"/>
              <a:gd name="connsiteX2" fmla="*/ 582562 w 1165123"/>
              <a:gd name="connsiteY2" fmla="*/ 0 h 604684"/>
              <a:gd name="connsiteX3" fmla="*/ 907026 w 1165123"/>
              <a:gd name="connsiteY3" fmla="*/ 420329 h 604684"/>
              <a:gd name="connsiteX4" fmla="*/ 1165123 w 1165123"/>
              <a:gd name="connsiteY4" fmla="*/ 604684 h 604684"/>
              <a:gd name="connsiteX0" fmla="*/ 0 w 1179411"/>
              <a:gd name="connsiteY0" fmla="*/ 459811 h 604684"/>
              <a:gd name="connsiteX1" fmla="*/ 309256 w 1179411"/>
              <a:gd name="connsiteY1" fmla="*/ 523568 h 604684"/>
              <a:gd name="connsiteX2" fmla="*/ 596850 w 1179411"/>
              <a:gd name="connsiteY2" fmla="*/ 0 h 604684"/>
              <a:gd name="connsiteX3" fmla="*/ 921314 w 1179411"/>
              <a:gd name="connsiteY3" fmla="*/ 420329 h 604684"/>
              <a:gd name="connsiteX4" fmla="*/ 1179411 w 1179411"/>
              <a:gd name="connsiteY4" fmla="*/ 604684 h 604684"/>
              <a:gd name="connsiteX0" fmla="*/ 0 w 1179411"/>
              <a:gd name="connsiteY0" fmla="*/ 459811 h 604684"/>
              <a:gd name="connsiteX1" fmla="*/ 304494 w 1179411"/>
              <a:gd name="connsiteY1" fmla="*/ 516425 h 604684"/>
              <a:gd name="connsiteX2" fmla="*/ 596850 w 1179411"/>
              <a:gd name="connsiteY2" fmla="*/ 0 h 604684"/>
              <a:gd name="connsiteX3" fmla="*/ 921314 w 1179411"/>
              <a:gd name="connsiteY3" fmla="*/ 420329 h 604684"/>
              <a:gd name="connsiteX4" fmla="*/ 1179411 w 1179411"/>
              <a:gd name="connsiteY4" fmla="*/ 604684 h 604684"/>
              <a:gd name="connsiteX0" fmla="*/ 0 w 1179411"/>
              <a:gd name="connsiteY0" fmla="*/ 459811 h 604684"/>
              <a:gd name="connsiteX1" fmla="*/ 304494 w 1179411"/>
              <a:gd name="connsiteY1" fmla="*/ 516425 h 604684"/>
              <a:gd name="connsiteX2" fmla="*/ 613519 w 1179411"/>
              <a:gd name="connsiteY2" fmla="*/ 0 h 604684"/>
              <a:gd name="connsiteX3" fmla="*/ 921314 w 1179411"/>
              <a:gd name="connsiteY3" fmla="*/ 420329 h 604684"/>
              <a:gd name="connsiteX4" fmla="*/ 1179411 w 1179411"/>
              <a:gd name="connsiteY4" fmla="*/ 604684 h 604684"/>
              <a:gd name="connsiteX0" fmla="*/ 0 w 1162743"/>
              <a:gd name="connsiteY0" fmla="*/ 459811 h 604684"/>
              <a:gd name="connsiteX1" fmla="*/ 304494 w 1162743"/>
              <a:gd name="connsiteY1" fmla="*/ 516425 h 604684"/>
              <a:gd name="connsiteX2" fmla="*/ 613519 w 1162743"/>
              <a:gd name="connsiteY2" fmla="*/ 0 h 604684"/>
              <a:gd name="connsiteX3" fmla="*/ 921314 w 1162743"/>
              <a:gd name="connsiteY3" fmla="*/ 420329 h 604684"/>
              <a:gd name="connsiteX4" fmla="*/ 1162743 w 1162743"/>
              <a:gd name="connsiteY4" fmla="*/ 604684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743" h="604684">
                <a:moveTo>
                  <a:pt x="0" y="459811"/>
                </a:moveTo>
                <a:lnTo>
                  <a:pt x="304494" y="516425"/>
                </a:lnTo>
                <a:lnTo>
                  <a:pt x="613519" y="0"/>
                </a:lnTo>
                <a:lnTo>
                  <a:pt x="921314" y="420329"/>
                </a:lnTo>
                <a:lnTo>
                  <a:pt x="1162743" y="604684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C465637E-83F1-40D8-AD1B-D8724EF06C78}"/>
              </a:ext>
            </a:extLst>
          </p:cNvPr>
          <p:cNvSpPr/>
          <p:nvPr/>
        </p:nvSpPr>
        <p:spPr>
          <a:xfrm>
            <a:off x="5635623" y="4204202"/>
            <a:ext cx="1254493" cy="540016"/>
          </a:xfrm>
          <a:custGeom>
            <a:avLst/>
            <a:gdLst>
              <a:gd name="connsiteX0" fmla="*/ 0 w 1172497"/>
              <a:gd name="connsiteY0" fmla="*/ 339213 h 508820"/>
              <a:gd name="connsiteX1" fmla="*/ 309716 w 1172497"/>
              <a:gd name="connsiteY1" fmla="*/ 508820 h 508820"/>
              <a:gd name="connsiteX2" fmla="*/ 619432 w 1172497"/>
              <a:gd name="connsiteY2" fmla="*/ 0 h 508820"/>
              <a:gd name="connsiteX3" fmla="*/ 921774 w 1172497"/>
              <a:gd name="connsiteY3" fmla="*/ 405581 h 508820"/>
              <a:gd name="connsiteX4" fmla="*/ 1172497 w 1172497"/>
              <a:gd name="connsiteY4" fmla="*/ 479323 h 508820"/>
              <a:gd name="connsiteX0" fmla="*/ 0 w 1182022"/>
              <a:gd name="connsiteY0" fmla="*/ 327307 h 508820"/>
              <a:gd name="connsiteX1" fmla="*/ 319241 w 1182022"/>
              <a:gd name="connsiteY1" fmla="*/ 508820 h 508820"/>
              <a:gd name="connsiteX2" fmla="*/ 628957 w 1182022"/>
              <a:gd name="connsiteY2" fmla="*/ 0 h 508820"/>
              <a:gd name="connsiteX3" fmla="*/ 931299 w 1182022"/>
              <a:gd name="connsiteY3" fmla="*/ 405581 h 508820"/>
              <a:gd name="connsiteX4" fmla="*/ 1182022 w 1182022"/>
              <a:gd name="connsiteY4" fmla="*/ 479323 h 508820"/>
              <a:gd name="connsiteX0" fmla="*/ 0 w 1182022"/>
              <a:gd name="connsiteY0" fmla="*/ 327307 h 504057"/>
              <a:gd name="connsiteX1" fmla="*/ 309716 w 1182022"/>
              <a:gd name="connsiteY1" fmla="*/ 504057 h 504057"/>
              <a:gd name="connsiteX2" fmla="*/ 628957 w 1182022"/>
              <a:gd name="connsiteY2" fmla="*/ 0 h 504057"/>
              <a:gd name="connsiteX3" fmla="*/ 931299 w 1182022"/>
              <a:gd name="connsiteY3" fmla="*/ 405581 h 504057"/>
              <a:gd name="connsiteX4" fmla="*/ 1182022 w 1182022"/>
              <a:gd name="connsiteY4" fmla="*/ 479323 h 504057"/>
              <a:gd name="connsiteX0" fmla="*/ 0 w 1182022"/>
              <a:gd name="connsiteY0" fmla="*/ 332070 h 508820"/>
              <a:gd name="connsiteX1" fmla="*/ 309716 w 1182022"/>
              <a:gd name="connsiteY1" fmla="*/ 508820 h 508820"/>
              <a:gd name="connsiteX2" fmla="*/ 638482 w 1182022"/>
              <a:gd name="connsiteY2" fmla="*/ 0 h 508820"/>
              <a:gd name="connsiteX3" fmla="*/ 931299 w 1182022"/>
              <a:gd name="connsiteY3" fmla="*/ 410344 h 508820"/>
              <a:gd name="connsiteX4" fmla="*/ 1182022 w 1182022"/>
              <a:gd name="connsiteY4" fmla="*/ 484086 h 50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022" h="508820">
                <a:moveTo>
                  <a:pt x="0" y="332070"/>
                </a:moveTo>
                <a:lnTo>
                  <a:pt x="309716" y="508820"/>
                </a:lnTo>
                <a:lnTo>
                  <a:pt x="638482" y="0"/>
                </a:lnTo>
                <a:lnTo>
                  <a:pt x="931299" y="410344"/>
                </a:lnTo>
                <a:lnTo>
                  <a:pt x="1182022" y="484086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1C2DBA15-EF31-4D9D-814F-0321D9B7E022}"/>
              </a:ext>
            </a:extLst>
          </p:cNvPr>
          <p:cNvSpPr/>
          <p:nvPr/>
        </p:nvSpPr>
        <p:spPr>
          <a:xfrm>
            <a:off x="5640188" y="4412742"/>
            <a:ext cx="1245362" cy="438274"/>
          </a:xfrm>
          <a:custGeom>
            <a:avLst/>
            <a:gdLst>
              <a:gd name="connsiteX0" fmla="*/ 0 w 1201994"/>
              <a:gd name="connsiteY0" fmla="*/ 162233 h 412955"/>
              <a:gd name="connsiteX1" fmla="*/ 317091 w 1201994"/>
              <a:gd name="connsiteY1" fmla="*/ 412955 h 412955"/>
              <a:gd name="connsiteX2" fmla="*/ 634181 w 1201994"/>
              <a:gd name="connsiteY2" fmla="*/ 0 h 412955"/>
              <a:gd name="connsiteX3" fmla="*/ 936523 w 1201994"/>
              <a:gd name="connsiteY3" fmla="*/ 309717 h 412955"/>
              <a:gd name="connsiteX4" fmla="*/ 1201994 w 1201994"/>
              <a:gd name="connsiteY4" fmla="*/ 294968 h 412955"/>
              <a:gd name="connsiteX0" fmla="*/ 0 w 1192469"/>
              <a:gd name="connsiteY0" fmla="*/ 143183 h 412955"/>
              <a:gd name="connsiteX1" fmla="*/ 307566 w 1192469"/>
              <a:gd name="connsiteY1" fmla="*/ 412955 h 412955"/>
              <a:gd name="connsiteX2" fmla="*/ 624656 w 1192469"/>
              <a:gd name="connsiteY2" fmla="*/ 0 h 412955"/>
              <a:gd name="connsiteX3" fmla="*/ 926998 w 1192469"/>
              <a:gd name="connsiteY3" fmla="*/ 309717 h 412955"/>
              <a:gd name="connsiteX4" fmla="*/ 1192469 w 1192469"/>
              <a:gd name="connsiteY4" fmla="*/ 294968 h 412955"/>
              <a:gd name="connsiteX0" fmla="*/ 0 w 1173419"/>
              <a:gd name="connsiteY0" fmla="*/ 143183 h 412955"/>
              <a:gd name="connsiteX1" fmla="*/ 307566 w 1173419"/>
              <a:gd name="connsiteY1" fmla="*/ 412955 h 412955"/>
              <a:gd name="connsiteX2" fmla="*/ 624656 w 1173419"/>
              <a:gd name="connsiteY2" fmla="*/ 0 h 412955"/>
              <a:gd name="connsiteX3" fmla="*/ 926998 w 1173419"/>
              <a:gd name="connsiteY3" fmla="*/ 309717 h 412955"/>
              <a:gd name="connsiteX4" fmla="*/ 1173419 w 1173419"/>
              <a:gd name="connsiteY4" fmla="*/ 285443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19" h="412955">
                <a:moveTo>
                  <a:pt x="0" y="143183"/>
                </a:moveTo>
                <a:lnTo>
                  <a:pt x="307566" y="412955"/>
                </a:lnTo>
                <a:lnTo>
                  <a:pt x="624656" y="0"/>
                </a:lnTo>
                <a:lnTo>
                  <a:pt x="926998" y="309717"/>
                </a:lnTo>
                <a:lnTo>
                  <a:pt x="1173419" y="285443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C2537712-1052-45AF-9973-8ACA907511A0}"/>
              </a:ext>
            </a:extLst>
          </p:cNvPr>
          <p:cNvSpPr/>
          <p:nvPr/>
        </p:nvSpPr>
        <p:spPr>
          <a:xfrm>
            <a:off x="2765650" y="4749274"/>
            <a:ext cx="4862667" cy="540015"/>
          </a:xfrm>
          <a:custGeom>
            <a:avLst/>
            <a:gdLst>
              <a:gd name="connsiteX0" fmla="*/ 0 w 4579374"/>
              <a:gd name="connsiteY0" fmla="*/ 110613 h 508819"/>
              <a:gd name="connsiteX1" fmla="*/ 346587 w 4579374"/>
              <a:gd name="connsiteY1" fmla="*/ 427703 h 508819"/>
              <a:gd name="connsiteX2" fmla="*/ 671051 w 4579374"/>
              <a:gd name="connsiteY2" fmla="*/ 508819 h 508819"/>
              <a:gd name="connsiteX3" fmla="*/ 1010264 w 4579374"/>
              <a:gd name="connsiteY3" fmla="*/ 435077 h 508819"/>
              <a:gd name="connsiteX4" fmla="*/ 1364225 w 4579374"/>
              <a:gd name="connsiteY4" fmla="*/ 339213 h 508819"/>
              <a:gd name="connsiteX5" fmla="*/ 1718187 w 4579374"/>
              <a:gd name="connsiteY5" fmla="*/ 272845 h 508819"/>
              <a:gd name="connsiteX6" fmla="*/ 2027903 w 4579374"/>
              <a:gd name="connsiteY6" fmla="*/ 191729 h 508819"/>
              <a:gd name="connsiteX7" fmla="*/ 2374490 w 4579374"/>
              <a:gd name="connsiteY7" fmla="*/ 0 h 508819"/>
              <a:gd name="connsiteX8" fmla="*/ 2684206 w 4579374"/>
              <a:gd name="connsiteY8" fmla="*/ 44245 h 508819"/>
              <a:gd name="connsiteX9" fmla="*/ 3008671 w 4579374"/>
              <a:gd name="connsiteY9" fmla="*/ 287593 h 508819"/>
              <a:gd name="connsiteX10" fmla="*/ 3340509 w 4579374"/>
              <a:gd name="connsiteY10" fmla="*/ 258097 h 508819"/>
              <a:gd name="connsiteX11" fmla="*/ 3672348 w 4579374"/>
              <a:gd name="connsiteY11" fmla="*/ 287593 h 508819"/>
              <a:gd name="connsiteX12" fmla="*/ 3930445 w 4579374"/>
              <a:gd name="connsiteY12" fmla="*/ 250722 h 508819"/>
              <a:gd name="connsiteX13" fmla="*/ 4262284 w 4579374"/>
              <a:gd name="connsiteY13" fmla="*/ 235974 h 508819"/>
              <a:gd name="connsiteX14" fmla="*/ 4579374 w 4579374"/>
              <a:gd name="connsiteY14" fmla="*/ 368709 h 508819"/>
              <a:gd name="connsiteX0" fmla="*/ 0 w 4581755"/>
              <a:gd name="connsiteY0" fmla="*/ 110613 h 508819"/>
              <a:gd name="connsiteX1" fmla="*/ 346587 w 4581755"/>
              <a:gd name="connsiteY1" fmla="*/ 427703 h 508819"/>
              <a:gd name="connsiteX2" fmla="*/ 671051 w 4581755"/>
              <a:gd name="connsiteY2" fmla="*/ 508819 h 508819"/>
              <a:gd name="connsiteX3" fmla="*/ 1010264 w 4581755"/>
              <a:gd name="connsiteY3" fmla="*/ 435077 h 508819"/>
              <a:gd name="connsiteX4" fmla="*/ 1364225 w 4581755"/>
              <a:gd name="connsiteY4" fmla="*/ 339213 h 508819"/>
              <a:gd name="connsiteX5" fmla="*/ 1718187 w 4581755"/>
              <a:gd name="connsiteY5" fmla="*/ 272845 h 508819"/>
              <a:gd name="connsiteX6" fmla="*/ 2027903 w 4581755"/>
              <a:gd name="connsiteY6" fmla="*/ 191729 h 508819"/>
              <a:gd name="connsiteX7" fmla="*/ 2374490 w 4581755"/>
              <a:gd name="connsiteY7" fmla="*/ 0 h 508819"/>
              <a:gd name="connsiteX8" fmla="*/ 2684206 w 4581755"/>
              <a:gd name="connsiteY8" fmla="*/ 44245 h 508819"/>
              <a:gd name="connsiteX9" fmla="*/ 3008671 w 4581755"/>
              <a:gd name="connsiteY9" fmla="*/ 287593 h 508819"/>
              <a:gd name="connsiteX10" fmla="*/ 3340509 w 4581755"/>
              <a:gd name="connsiteY10" fmla="*/ 258097 h 508819"/>
              <a:gd name="connsiteX11" fmla="*/ 3672348 w 4581755"/>
              <a:gd name="connsiteY11" fmla="*/ 287593 h 508819"/>
              <a:gd name="connsiteX12" fmla="*/ 3930445 w 4581755"/>
              <a:gd name="connsiteY12" fmla="*/ 250722 h 508819"/>
              <a:gd name="connsiteX13" fmla="*/ 4262284 w 4581755"/>
              <a:gd name="connsiteY13" fmla="*/ 235974 h 508819"/>
              <a:gd name="connsiteX14" fmla="*/ 4581755 w 4581755"/>
              <a:gd name="connsiteY14" fmla="*/ 356802 h 5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81755" h="508819">
                <a:moveTo>
                  <a:pt x="0" y="110613"/>
                </a:moveTo>
                <a:lnTo>
                  <a:pt x="346587" y="427703"/>
                </a:lnTo>
                <a:lnTo>
                  <a:pt x="671051" y="508819"/>
                </a:lnTo>
                <a:lnTo>
                  <a:pt x="1010264" y="435077"/>
                </a:lnTo>
                <a:lnTo>
                  <a:pt x="1364225" y="339213"/>
                </a:lnTo>
                <a:lnTo>
                  <a:pt x="1718187" y="272845"/>
                </a:lnTo>
                <a:lnTo>
                  <a:pt x="2027903" y="191729"/>
                </a:lnTo>
                <a:lnTo>
                  <a:pt x="2374490" y="0"/>
                </a:lnTo>
                <a:lnTo>
                  <a:pt x="2684206" y="44245"/>
                </a:lnTo>
                <a:lnTo>
                  <a:pt x="3008671" y="287593"/>
                </a:lnTo>
                <a:lnTo>
                  <a:pt x="3340509" y="258097"/>
                </a:lnTo>
                <a:lnTo>
                  <a:pt x="3672348" y="287593"/>
                </a:lnTo>
                <a:lnTo>
                  <a:pt x="3930445" y="250722"/>
                </a:lnTo>
                <a:lnTo>
                  <a:pt x="4262284" y="235974"/>
                </a:lnTo>
                <a:lnTo>
                  <a:pt x="4581755" y="356802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CEFA31E3-AF7F-4C55-A14B-AEC359CF17FD}"/>
              </a:ext>
            </a:extLst>
          </p:cNvPr>
          <p:cNvSpPr/>
          <p:nvPr/>
        </p:nvSpPr>
        <p:spPr>
          <a:xfrm>
            <a:off x="5332680" y="4436222"/>
            <a:ext cx="2238325" cy="532189"/>
          </a:xfrm>
          <a:custGeom>
            <a:avLst/>
            <a:gdLst>
              <a:gd name="connsiteX0" fmla="*/ 0 w 2109019"/>
              <a:gd name="connsiteY0" fmla="*/ 0 h 501445"/>
              <a:gd name="connsiteX1" fmla="*/ 280219 w 2109019"/>
              <a:gd name="connsiteY1" fmla="*/ 221226 h 501445"/>
              <a:gd name="connsiteX2" fmla="*/ 604684 w 2109019"/>
              <a:gd name="connsiteY2" fmla="*/ 494071 h 501445"/>
              <a:gd name="connsiteX3" fmla="*/ 929149 w 2109019"/>
              <a:gd name="connsiteY3" fmla="*/ 339213 h 501445"/>
              <a:gd name="connsiteX4" fmla="*/ 1209368 w 2109019"/>
              <a:gd name="connsiteY4" fmla="*/ 412955 h 501445"/>
              <a:gd name="connsiteX5" fmla="*/ 1482213 w 2109019"/>
              <a:gd name="connsiteY5" fmla="*/ 383458 h 501445"/>
              <a:gd name="connsiteX6" fmla="*/ 1732936 w 2109019"/>
              <a:gd name="connsiteY6" fmla="*/ 22123 h 501445"/>
              <a:gd name="connsiteX7" fmla="*/ 2109019 w 2109019"/>
              <a:gd name="connsiteY7" fmla="*/ 501445 h 501445"/>
              <a:gd name="connsiteX0" fmla="*/ 0 w 2109019"/>
              <a:gd name="connsiteY0" fmla="*/ 0 h 501445"/>
              <a:gd name="connsiteX1" fmla="*/ 280219 w 2109019"/>
              <a:gd name="connsiteY1" fmla="*/ 221226 h 501445"/>
              <a:gd name="connsiteX2" fmla="*/ 597540 w 2109019"/>
              <a:gd name="connsiteY2" fmla="*/ 496453 h 501445"/>
              <a:gd name="connsiteX3" fmla="*/ 929149 w 2109019"/>
              <a:gd name="connsiteY3" fmla="*/ 339213 h 501445"/>
              <a:gd name="connsiteX4" fmla="*/ 1209368 w 2109019"/>
              <a:gd name="connsiteY4" fmla="*/ 412955 h 501445"/>
              <a:gd name="connsiteX5" fmla="*/ 1482213 w 2109019"/>
              <a:gd name="connsiteY5" fmla="*/ 383458 h 501445"/>
              <a:gd name="connsiteX6" fmla="*/ 1732936 w 2109019"/>
              <a:gd name="connsiteY6" fmla="*/ 22123 h 501445"/>
              <a:gd name="connsiteX7" fmla="*/ 2109019 w 2109019"/>
              <a:gd name="connsiteY7" fmla="*/ 501445 h 501445"/>
              <a:gd name="connsiteX0" fmla="*/ 0 w 2109019"/>
              <a:gd name="connsiteY0" fmla="*/ 0 h 501445"/>
              <a:gd name="connsiteX1" fmla="*/ 280219 w 2109019"/>
              <a:gd name="connsiteY1" fmla="*/ 221226 h 501445"/>
              <a:gd name="connsiteX2" fmla="*/ 597540 w 2109019"/>
              <a:gd name="connsiteY2" fmla="*/ 496453 h 501445"/>
              <a:gd name="connsiteX3" fmla="*/ 929149 w 2109019"/>
              <a:gd name="connsiteY3" fmla="*/ 339213 h 501445"/>
              <a:gd name="connsiteX4" fmla="*/ 1209368 w 2109019"/>
              <a:gd name="connsiteY4" fmla="*/ 412955 h 501445"/>
              <a:gd name="connsiteX5" fmla="*/ 1482213 w 2109019"/>
              <a:gd name="connsiteY5" fmla="*/ 383458 h 501445"/>
              <a:gd name="connsiteX6" fmla="*/ 1732936 w 2109019"/>
              <a:gd name="connsiteY6" fmla="*/ 24505 h 501445"/>
              <a:gd name="connsiteX7" fmla="*/ 2109019 w 2109019"/>
              <a:gd name="connsiteY7" fmla="*/ 501445 h 501445"/>
              <a:gd name="connsiteX0" fmla="*/ 0 w 2109019"/>
              <a:gd name="connsiteY0" fmla="*/ 0 h 501445"/>
              <a:gd name="connsiteX1" fmla="*/ 280219 w 2109019"/>
              <a:gd name="connsiteY1" fmla="*/ 221226 h 501445"/>
              <a:gd name="connsiteX2" fmla="*/ 597540 w 2109019"/>
              <a:gd name="connsiteY2" fmla="*/ 496453 h 501445"/>
              <a:gd name="connsiteX3" fmla="*/ 929149 w 2109019"/>
              <a:gd name="connsiteY3" fmla="*/ 339213 h 501445"/>
              <a:gd name="connsiteX4" fmla="*/ 1209368 w 2109019"/>
              <a:gd name="connsiteY4" fmla="*/ 412955 h 501445"/>
              <a:gd name="connsiteX5" fmla="*/ 1482213 w 2109019"/>
              <a:gd name="connsiteY5" fmla="*/ 383458 h 501445"/>
              <a:gd name="connsiteX6" fmla="*/ 1744843 w 2109019"/>
              <a:gd name="connsiteY6" fmla="*/ 34030 h 501445"/>
              <a:gd name="connsiteX7" fmla="*/ 2109019 w 2109019"/>
              <a:gd name="connsiteY7" fmla="*/ 501445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9019" h="501445">
                <a:moveTo>
                  <a:pt x="0" y="0"/>
                </a:moveTo>
                <a:lnTo>
                  <a:pt x="280219" y="221226"/>
                </a:lnTo>
                <a:lnTo>
                  <a:pt x="597540" y="496453"/>
                </a:lnTo>
                <a:lnTo>
                  <a:pt x="929149" y="339213"/>
                </a:lnTo>
                <a:lnTo>
                  <a:pt x="1209368" y="412955"/>
                </a:lnTo>
                <a:lnTo>
                  <a:pt x="1482213" y="383458"/>
                </a:lnTo>
                <a:lnTo>
                  <a:pt x="1744843" y="34030"/>
                </a:lnTo>
                <a:lnTo>
                  <a:pt x="2109019" y="501445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69CF2B78-8736-447A-951C-0944B5BB6CC7}"/>
              </a:ext>
            </a:extLst>
          </p:cNvPr>
          <p:cNvSpPr/>
          <p:nvPr/>
        </p:nvSpPr>
        <p:spPr>
          <a:xfrm>
            <a:off x="2703039" y="4952758"/>
            <a:ext cx="4562740" cy="422620"/>
          </a:xfrm>
          <a:custGeom>
            <a:avLst/>
            <a:gdLst>
              <a:gd name="connsiteX0" fmla="*/ 0 w 4299155"/>
              <a:gd name="connsiteY0" fmla="*/ 0 h 398206"/>
              <a:gd name="connsiteX1" fmla="*/ 324465 w 4299155"/>
              <a:gd name="connsiteY1" fmla="*/ 309716 h 398206"/>
              <a:gd name="connsiteX2" fmla="*/ 641555 w 4299155"/>
              <a:gd name="connsiteY2" fmla="*/ 398206 h 398206"/>
              <a:gd name="connsiteX3" fmla="*/ 1010265 w 4299155"/>
              <a:gd name="connsiteY3" fmla="*/ 331838 h 398206"/>
              <a:gd name="connsiteX4" fmla="*/ 1283110 w 4299155"/>
              <a:gd name="connsiteY4" fmla="*/ 243348 h 398206"/>
              <a:gd name="connsiteX5" fmla="*/ 1718187 w 4299155"/>
              <a:gd name="connsiteY5" fmla="*/ 228600 h 398206"/>
              <a:gd name="connsiteX6" fmla="*/ 2042652 w 4299155"/>
              <a:gd name="connsiteY6" fmla="*/ 191729 h 398206"/>
              <a:gd name="connsiteX7" fmla="*/ 2396613 w 4299155"/>
              <a:gd name="connsiteY7" fmla="*/ 110613 h 398206"/>
              <a:gd name="connsiteX8" fmla="*/ 2728452 w 4299155"/>
              <a:gd name="connsiteY8" fmla="*/ 73742 h 398206"/>
              <a:gd name="connsiteX9" fmla="*/ 3082413 w 4299155"/>
              <a:gd name="connsiteY9" fmla="*/ 191729 h 398206"/>
              <a:gd name="connsiteX10" fmla="*/ 3414252 w 4299155"/>
              <a:gd name="connsiteY10" fmla="*/ 199103 h 398206"/>
              <a:gd name="connsiteX11" fmla="*/ 3716594 w 4299155"/>
              <a:gd name="connsiteY11" fmla="*/ 213851 h 398206"/>
              <a:gd name="connsiteX12" fmla="*/ 4033684 w 4299155"/>
              <a:gd name="connsiteY12" fmla="*/ 169606 h 398206"/>
              <a:gd name="connsiteX13" fmla="*/ 4299155 w 4299155"/>
              <a:gd name="connsiteY13" fmla="*/ 191729 h 39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99155" h="398206">
                <a:moveTo>
                  <a:pt x="0" y="0"/>
                </a:moveTo>
                <a:lnTo>
                  <a:pt x="324465" y="309716"/>
                </a:lnTo>
                <a:lnTo>
                  <a:pt x="641555" y="398206"/>
                </a:lnTo>
                <a:lnTo>
                  <a:pt x="1010265" y="331838"/>
                </a:lnTo>
                <a:lnTo>
                  <a:pt x="1283110" y="243348"/>
                </a:lnTo>
                <a:lnTo>
                  <a:pt x="1718187" y="228600"/>
                </a:lnTo>
                <a:lnTo>
                  <a:pt x="2042652" y="191729"/>
                </a:lnTo>
                <a:lnTo>
                  <a:pt x="2396613" y="110613"/>
                </a:lnTo>
                <a:lnTo>
                  <a:pt x="2728452" y="73742"/>
                </a:lnTo>
                <a:lnTo>
                  <a:pt x="3082413" y="191729"/>
                </a:lnTo>
                <a:lnTo>
                  <a:pt x="3414252" y="199103"/>
                </a:lnTo>
                <a:lnTo>
                  <a:pt x="3716594" y="213851"/>
                </a:lnTo>
                <a:lnTo>
                  <a:pt x="4033684" y="169606"/>
                </a:lnTo>
                <a:lnTo>
                  <a:pt x="4299155" y="191729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C016DD0C-E11E-4ED6-BE5E-DBC879DC2BC3}"/>
              </a:ext>
            </a:extLst>
          </p:cNvPr>
          <p:cNvSpPr/>
          <p:nvPr/>
        </p:nvSpPr>
        <p:spPr>
          <a:xfrm>
            <a:off x="2757823" y="5109285"/>
            <a:ext cx="4570566" cy="649584"/>
          </a:xfrm>
          <a:custGeom>
            <a:avLst/>
            <a:gdLst>
              <a:gd name="connsiteX0" fmla="*/ 4306529 w 4306529"/>
              <a:gd name="connsiteY0" fmla="*/ 0 h 612058"/>
              <a:gd name="connsiteX1" fmla="*/ 4055807 w 4306529"/>
              <a:gd name="connsiteY1" fmla="*/ 213851 h 612058"/>
              <a:gd name="connsiteX2" fmla="*/ 3731342 w 4306529"/>
              <a:gd name="connsiteY2" fmla="*/ 346587 h 612058"/>
              <a:gd name="connsiteX3" fmla="*/ 3370007 w 4306529"/>
              <a:gd name="connsiteY3" fmla="*/ 331838 h 612058"/>
              <a:gd name="connsiteX4" fmla="*/ 3016046 w 4306529"/>
              <a:gd name="connsiteY4" fmla="*/ 228600 h 612058"/>
              <a:gd name="connsiteX5" fmla="*/ 2647336 w 4306529"/>
              <a:gd name="connsiteY5" fmla="*/ 147484 h 612058"/>
              <a:gd name="connsiteX6" fmla="*/ 2212259 w 4306529"/>
              <a:gd name="connsiteY6" fmla="*/ 376084 h 612058"/>
              <a:gd name="connsiteX7" fmla="*/ 1828800 w 4306529"/>
              <a:gd name="connsiteY7" fmla="*/ 457200 h 612058"/>
              <a:gd name="connsiteX8" fmla="*/ 1430594 w 4306529"/>
              <a:gd name="connsiteY8" fmla="*/ 508819 h 612058"/>
              <a:gd name="connsiteX9" fmla="*/ 1025013 w 4306529"/>
              <a:gd name="connsiteY9" fmla="*/ 575187 h 612058"/>
              <a:gd name="connsiteX10" fmla="*/ 648929 w 4306529"/>
              <a:gd name="connsiteY10" fmla="*/ 604684 h 612058"/>
              <a:gd name="connsiteX11" fmla="*/ 206478 w 4306529"/>
              <a:gd name="connsiteY11" fmla="*/ 612058 h 612058"/>
              <a:gd name="connsiteX12" fmla="*/ 0 w 4306529"/>
              <a:gd name="connsiteY12" fmla="*/ 412954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06529" h="612058">
                <a:moveTo>
                  <a:pt x="4306529" y="0"/>
                </a:moveTo>
                <a:lnTo>
                  <a:pt x="4055807" y="213851"/>
                </a:lnTo>
                <a:lnTo>
                  <a:pt x="3731342" y="346587"/>
                </a:lnTo>
                <a:lnTo>
                  <a:pt x="3370007" y="331838"/>
                </a:lnTo>
                <a:lnTo>
                  <a:pt x="3016046" y="228600"/>
                </a:lnTo>
                <a:lnTo>
                  <a:pt x="2647336" y="147484"/>
                </a:lnTo>
                <a:lnTo>
                  <a:pt x="2212259" y="376084"/>
                </a:lnTo>
                <a:lnTo>
                  <a:pt x="1828800" y="457200"/>
                </a:lnTo>
                <a:lnTo>
                  <a:pt x="1430594" y="508819"/>
                </a:lnTo>
                <a:lnTo>
                  <a:pt x="1025013" y="575187"/>
                </a:lnTo>
                <a:lnTo>
                  <a:pt x="648929" y="604684"/>
                </a:lnTo>
                <a:lnTo>
                  <a:pt x="206478" y="612058"/>
                </a:lnTo>
                <a:lnTo>
                  <a:pt x="0" y="412954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B49E05D4-6D76-4E73-9836-395D2B495529}"/>
              </a:ext>
            </a:extLst>
          </p:cNvPr>
          <p:cNvSpPr/>
          <p:nvPr/>
        </p:nvSpPr>
        <p:spPr>
          <a:xfrm>
            <a:off x="2616949" y="5109285"/>
            <a:ext cx="1288325" cy="328705"/>
          </a:xfrm>
          <a:custGeom>
            <a:avLst/>
            <a:gdLst>
              <a:gd name="connsiteX0" fmla="*/ 0 w 1201994"/>
              <a:gd name="connsiteY0" fmla="*/ 0 h 309716"/>
              <a:gd name="connsiteX1" fmla="*/ 294968 w 1201994"/>
              <a:gd name="connsiteY1" fmla="*/ 235974 h 309716"/>
              <a:gd name="connsiteX2" fmla="*/ 671052 w 1201994"/>
              <a:gd name="connsiteY2" fmla="*/ 309716 h 309716"/>
              <a:gd name="connsiteX3" fmla="*/ 1054510 w 1201994"/>
              <a:gd name="connsiteY3" fmla="*/ 228600 h 309716"/>
              <a:gd name="connsiteX4" fmla="*/ 1201994 w 1201994"/>
              <a:gd name="connsiteY4" fmla="*/ 199103 h 309716"/>
              <a:gd name="connsiteX0" fmla="*/ 0 w 1213900"/>
              <a:gd name="connsiteY0" fmla="*/ 0 h 309716"/>
              <a:gd name="connsiteX1" fmla="*/ 294968 w 1213900"/>
              <a:gd name="connsiteY1" fmla="*/ 235974 h 309716"/>
              <a:gd name="connsiteX2" fmla="*/ 671052 w 1213900"/>
              <a:gd name="connsiteY2" fmla="*/ 309716 h 309716"/>
              <a:gd name="connsiteX3" fmla="*/ 1054510 w 1213900"/>
              <a:gd name="connsiteY3" fmla="*/ 228600 h 309716"/>
              <a:gd name="connsiteX4" fmla="*/ 1213900 w 1213900"/>
              <a:gd name="connsiteY4" fmla="*/ 187197 h 3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900" h="309716">
                <a:moveTo>
                  <a:pt x="0" y="0"/>
                </a:moveTo>
                <a:lnTo>
                  <a:pt x="294968" y="235974"/>
                </a:lnTo>
                <a:lnTo>
                  <a:pt x="671052" y="309716"/>
                </a:lnTo>
                <a:lnTo>
                  <a:pt x="1054510" y="228600"/>
                </a:lnTo>
                <a:cubicBezTo>
                  <a:pt x="1144985" y="208180"/>
                  <a:pt x="1160770" y="200998"/>
                  <a:pt x="1213900" y="187197"/>
                </a:cubicBez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1DE745EB-9B4A-41EF-AFF0-02A12FC9D29B}"/>
              </a:ext>
            </a:extLst>
          </p:cNvPr>
          <p:cNvSpPr/>
          <p:nvPr/>
        </p:nvSpPr>
        <p:spPr>
          <a:xfrm>
            <a:off x="2553858" y="5202174"/>
            <a:ext cx="3014679" cy="313053"/>
          </a:xfrm>
          <a:custGeom>
            <a:avLst/>
            <a:gdLst>
              <a:gd name="connsiteX0" fmla="*/ 0 w 2809568"/>
              <a:gd name="connsiteY0" fmla="*/ 0 h 294968"/>
              <a:gd name="connsiteX1" fmla="*/ 302342 w 2809568"/>
              <a:gd name="connsiteY1" fmla="*/ 213852 h 294968"/>
              <a:gd name="connsiteX2" fmla="*/ 671052 w 2809568"/>
              <a:gd name="connsiteY2" fmla="*/ 294968 h 294968"/>
              <a:gd name="connsiteX3" fmla="*/ 1047136 w 2809568"/>
              <a:gd name="connsiteY3" fmla="*/ 235974 h 294968"/>
              <a:gd name="connsiteX4" fmla="*/ 1437968 w 2809568"/>
              <a:gd name="connsiteY4" fmla="*/ 0 h 294968"/>
              <a:gd name="connsiteX5" fmla="*/ 1784555 w 2809568"/>
              <a:gd name="connsiteY5" fmla="*/ 117987 h 294968"/>
              <a:gd name="connsiteX6" fmla="*/ 2123768 w 2809568"/>
              <a:gd name="connsiteY6" fmla="*/ 154858 h 294968"/>
              <a:gd name="connsiteX7" fmla="*/ 2499852 w 2809568"/>
              <a:gd name="connsiteY7" fmla="*/ 117987 h 294968"/>
              <a:gd name="connsiteX8" fmla="*/ 2809568 w 2809568"/>
              <a:gd name="connsiteY8" fmla="*/ 81116 h 294968"/>
              <a:gd name="connsiteX0" fmla="*/ 0 w 2809568"/>
              <a:gd name="connsiteY0" fmla="*/ 0 h 294968"/>
              <a:gd name="connsiteX1" fmla="*/ 302342 w 2809568"/>
              <a:gd name="connsiteY1" fmla="*/ 213852 h 294968"/>
              <a:gd name="connsiteX2" fmla="*/ 671052 w 2809568"/>
              <a:gd name="connsiteY2" fmla="*/ 294968 h 294968"/>
              <a:gd name="connsiteX3" fmla="*/ 1047136 w 2809568"/>
              <a:gd name="connsiteY3" fmla="*/ 235974 h 294968"/>
              <a:gd name="connsiteX4" fmla="*/ 1418918 w 2809568"/>
              <a:gd name="connsiteY4" fmla="*/ 4763 h 294968"/>
              <a:gd name="connsiteX5" fmla="*/ 1784555 w 2809568"/>
              <a:gd name="connsiteY5" fmla="*/ 117987 h 294968"/>
              <a:gd name="connsiteX6" fmla="*/ 2123768 w 2809568"/>
              <a:gd name="connsiteY6" fmla="*/ 154858 h 294968"/>
              <a:gd name="connsiteX7" fmla="*/ 2499852 w 2809568"/>
              <a:gd name="connsiteY7" fmla="*/ 117987 h 294968"/>
              <a:gd name="connsiteX8" fmla="*/ 2809568 w 2809568"/>
              <a:gd name="connsiteY8" fmla="*/ 81116 h 294968"/>
              <a:gd name="connsiteX0" fmla="*/ 0 w 2809568"/>
              <a:gd name="connsiteY0" fmla="*/ 0 h 294968"/>
              <a:gd name="connsiteX1" fmla="*/ 302342 w 2809568"/>
              <a:gd name="connsiteY1" fmla="*/ 213852 h 294968"/>
              <a:gd name="connsiteX2" fmla="*/ 671052 w 2809568"/>
              <a:gd name="connsiteY2" fmla="*/ 294968 h 294968"/>
              <a:gd name="connsiteX3" fmla="*/ 1035229 w 2809568"/>
              <a:gd name="connsiteY3" fmla="*/ 233593 h 294968"/>
              <a:gd name="connsiteX4" fmla="*/ 1418918 w 2809568"/>
              <a:gd name="connsiteY4" fmla="*/ 4763 h 294968"/>
              <a:gd name="connsiteX5" fmla="*/ 1784555 w 2809568"/>
              <a:gd name="connsiteY5" fmla="*/ 117987 h 294968"/>
              <a:gd name="connsiteX6" fmla="*/ 2123768 w 2809568"/>
              <a:gd name="connsiteY6" fmla="*/ 154858 h 294968"/>
              <a:gd name="connsiteX7" fmla="*/ 2499852 w 2809568"/>
              <a:gd name="connsiteY7" fmla="*/ 117987 h 294968"/>
              <a:gd name="connsiteX8" fmla="*/ 2809568 w 2809568"/>
              <a:gd name="connsiteY8" fmla="*/ 81116 h 294968"/>
              <a:gd name="connsiteX0" fmla="*/ 0 w 2840524"/>
              <a:gd name="connsiteY0" fmla="*/ 0 h 294968"/>
              <a:gd name="connsiteX1" fmla="*/ 302342 w 2840524"/>
              <a:gd name="connsiteY1" fmla="*/ 213852 h 294968"/>
              <a:gd name="connsiteX2" fmla="*/ 671052 w 2840524"/>
              <a:gd name="connsiteY2" fmla="*/ 294968 h 294968"/>
              <a:gd name="connsiteX3" fmla="*/ 1035229 w 2840524"/>
              <a:gd name="connsiteY3" fmla="*/ 233593 h 294968"/>
              <a:gd name="connsiteX4" fmla="*/ 1418918 w 2840524"/>
              <a:gd name="connsiteY4" fmla="*/ 4763 h 294968"/>
              <a:gd name="connsiteX5" fmla="*/ 1784555 w 2840524"/>
              <a:gd name="connsiteY5" fmla="*/ 117987 h 294968"/>
              <a:gd name="connsiteX6" fmla="*/ 2123768 w 2840524"/>
              <a:gd name="connsiteY6" fmla="*/ 154858 h 294968"/>
              <a:gd name="connsiteX7" fmla="*/ 2499852 w 2840524"/>
              <a:gd name="connsiteY7" fmla="*/ 117987 h 294968"/>
              <a:gd name="connsiteX8" fmla="*/ 2840524 w 2840524"/>
              <a:gd name="connsiteY8" fmla="*/ 57303 h 2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0524" h="294968">
                <a:moveTo>
                  <a:pt x="0" y="0"/>
                </a:moveTo>
                <a:lnTo>
                  <a:pt x="302342" y="213852"/>
                </a:lnTo>
                <a:lnTo>
                  <a:pt x="671052" y="294968"/>
                </a:lnTo>
                <a:lnTo>
                  <a:pt x="1035229" y="233593"/>
                </a:lnTo>
                <a:lnTo>
                  <a:pt x="1418918" y="4763"/>
                </a:lnTo>
                <a:lnTo>
                  <a:pt x="1784555" y="117987"/>
                </a:lnTo>
                <a:lnTo>
                  <a:pt x="2123768" y="154858"/>
                </a:lnTo>
                <a:lnTo>
                  <a:pt x="2499852" y="117987"/>
                </a:lnTo>
                <a:lnTo>
                  <a:pt x="2840524" y="57303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776D0CE2-1FC7-4029-BDE5-7DC2070857CB}"/>
              </a:ext>
            </a:extLst>
          </p:cNvPr>
          <p:cNvSpPr/>
          <p:nvPr/>
        </p:nvSpPr>
        <p:spPr>
          <a:xfrm>
            <a:off x="4103949" y="5195374"/>
            <a:ext cx="3069137" cy="101742"/>
          </a:xfrm>
          <a:custGeom>
            <a:avLst/>
            <a:gdLst>
              <a:gd name="connsiteX0" fmla="*/ 0 w 2927555"/>
              <a:gd name="connsiteY0" fmla="*/ 14748 h 95864"/>
              <a:gd name="connsiteX1" fmla="*/ 383458 w 2927555"/>
              <a:gd name="connsiteY1" fmla="*/ 73742 h 95864"/>
              <a:gd name="connsiteX2" fmla="*/ 671051 w 2927555"/>
              <a:gd name="connsiteY2" fmla="*/ 81116 h 95864"/>
              <a:gd name="connsiteX3" fmla="*/ 1039761 w 2927555"/>
              <a:gd name="connsiteY3" fmla="*/ 44245 h 95864"/>
              <a:gd name="connsiteX4" fmla="*/ 1386348 w 2927555"/>
              <a:gd name="connsiteY4" fmla="*/ 0 h 95864"/>
              <a:gd name="connsiteX5" fmla="*/ 1747684 w 2927555"/>
              <a:gd name="connsiteY5" fmla="*/ 66368 h 95864"/>
              <a:gd name="connsiteX6" fmla="*/ 2064774 w 2927555"/>
              <a:gd name="connsiteY6" fmla="*/ 95864 h 95864"/>
              <a:gd name="connsiteX7" fmla="*/ 2403987 w 2927555"/>
              <a:gd name="connsiteY7" fmla="*/ 73742 h 95864"/>
              <a:gd name="connsiteX8" fmla="*/ 2713703 w 2927555"/>
              <a:gd name="connsiteY8" fmla="*/ 22122 h 95864"/>
              <a:gd name="connsiteX9" fmla="*/ 2927555 w 2927555"/>
              <a:gd name="connsiteY9" fmla="*/ 29497 h 95864"/>
              <a:gd name="connsiteX0" fmla="*/ 0 w 2891836"/>
              <a:gd name="connsiteY0" fmla="*/ 14748 h 95864"/>
              <a:gd name="connsiteX1" fmla="*/ 383458 w 2891836"/>
              <a:gd name="connsiteY1" fmla="*/ 73742 h 95864"/>
              <a:gd name="connsiteX2" fmla="*/ 671051 w 2891836"/>
              <a:gd name="connsiteY2" fmla="*/ 81116 h 95864"/>
              <a:gd name="connsiteX3" fmla="*/ 1039761 w 2891836"/>
              <a:gd name="connsiteY3" fmla="*/ 44245 h 95864"/>
              <a:gd name="connsiteX4" fmla="*/ 1386348 w 2891836"/>
              <a:gd name="connsiteY4" fmla="*/ 0 h 95864"/>
              <a:gd name="connsiteX5" fmla="*/ 1747684 w 2891836"/>
              <a:gd name="connsiteY5" fmla="*/ 66368 h 95864"/>
              <a:gd name="connsiteX6" fmla="*/ 2064774 w 2891836"/>
              <a:gd name="connsiteY6" fmla="*/ 95864 h 95864"/>
              <a:gd name="connsiteX7" fmla="*/ 2403987 w 2891836"/>
              <a:gd name="connsiteY7" fmla="*/ 73742 h 95864"/>
              <a:gd name="connsiteX8" fmla="*/ 2713703 w 2891836"/>
              <a:gd name="connsiteY8" fmla="*/ 22122 h 95864"/>
              <a:gd name="connsiteX9" fmla="*/ 2891836 w 2891836"/>
              <a:gd name="connsiteY9" fmla="*/ 34260 h 9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1836" h="95864">
                <a:moveTo>
                  <a:pt x="0" y="14748"/>
                </a:moveTo>
                <a:lnTo>
                  <a:pt x="383458" y="73742"/>
                </a:lnTo>
                <a:lnTo>
                  <a:pt x="671051" y="81116"/>
                </a:lnTo>
                <a:lnTo>
                  <a:pt x="1039761" y="44245"/>
                </a:lnTo>
                <a:lnTo>
                  <a:pt x="1386348" y="0"/>
                </a:lnTo>
                <a:lnTo>
                  <a:pt x="1747684" y="66368"/>
                </a:lnTo>
                <a:lnTo>
                  <a:pt x="2064774" y="95864"/>
                </a:lnTo>
                <a:lnTo>
                  <a:pt x="2403987" y="73742"/>
                </a:lnTo>
                <a:lnTo>
                  <a:pt x="2713703" y="22122"/>
                </a:lnTo>
                <a:lnTo>
                  <a:pt x="2891836" y="3426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9B2CAE94-9BD0-4BD3-9F3B-A735D5FB1AF8}"/>
              </a:ext>
            </a:extLst>
          </p:cNvPr>
          <p:cNvSpPr/>
          <p:nvPr/>
        </p:nvSpPr>
        <p:spPr>
          <a:xfrm>
            <a:off x="2311723" y="5226680"/>
            <a:ext cx="7333255" cy="602625"/>
          </a:xfrm>
          <a:custGeom>
            <a:avLst/>
            <a:gdLst>
              <a:gd name="connsiteX0" fmla="*/ 6909620 w 6909620"/>
              <a:gd name="connsiteY0" fmla="*/ 140109 h 567812"/>
              <a:gd name="connsiteX1" fmla="*/ 6607278 w 6909620"/>
              <a:gd name="connsiteY1" fmla="*/ 162232 h 567812"/>
              <a:gd name="connsiteX2" fmla="*/ 6194323 w 6909620"/>
              <a:gd name="connsiteY2" fmla="*/ 191729 h 567812"/>
              <a:gd name="connsiteX3" fmla="*/ 5773994 w 6909620"/>
              <a:gd name="connsiteY3" fmla="*/ 235974 h 567812"/>
              <a:gd name="connsiteX4" fmla="*/ 5309420 w 6909620"/>
              <a:gd name="connsiteY4" fmla="*/ 191729 h 567812"/>
              <a:gd name="connsiteX5" fmla="*/ 4874342 w 6909620"/>
              <a:gd name="connsiteY5" fmla="*/ 0 h 567812"/>
              <a:gd name="connsiteX6" fmla="*/ 4520381 w 6909620"/>
              <a:gd name="connsiteY6" fmla="*/ 228600 h 567812"/>
              <a:gd name="connsiteX7" fmla="*/ 4144297 w 6909620"/>
              <a:gd name="connsiteY7" fmla="*/ 302341 h 567812"/>
              <a:gd name="connsiteX8" fmla="*/ 3782962 w 6909620"/>
              <a:gd name="connsiteY8" fmla="*/ 265471 h 567812"/>
              <a:gd name="connsiteX9" fmla="*/ 3406878 w 6909620"/>
              <a:gd name="connsiteY9" fmla="*/ 125361 h 567812"/>
              <a:gd name="connsiteX10" fmla="*/ 3052917 w 6909620"/>
              <a:gd name="connsiteY10" fmla="*/ 125361 h 567812"/>
              <a:gd name="connsiteX11" fmla="*/ 2617839 w 6909620"/>
              <a:gd name="connsiteY11" fmla="*/ 361335 h 567812"/>
              <a:gd name="connsiteX12" fmla="*/ 2190136 w 6909620"/>
              <a:gd name="connsiteY12" fmla="*/ 449825 h 567812"/>
              <a:gd name="connsiteX13" fmla="*/ 1791929 w 6909620"/>
              <a:gd name="connsiteY13" fmla="*/ 501445 h 567812"/>
              <a:gd name="connsiteX14" fmla="*/ 1393723 w 6909620"/>
              <a:gd name="connsiteY14" fmla="*/ 545690 h 567812"/>
              <a:gd name="connsiteX15" fmla="*/ 1010265 w 6909620"/>
              <a:gd name="connsiteY15" fmla="*/ 567812 h 567812"/>
              <a:gd name="connsiteX16" fmla="*/ 575188 w 6909620"/>
              <a:gd name="connsiteY16" fmla="*/ 567812 h 567812"/>
              <a:gd name="connsiteX17" fmla="*/ 235975 w 6909620"/>
              <a:gd name="connsiteY17" fmla="*/ 176980 h 567812"/>
              <a:gd name="connsiteX18" fmla="*/ 0 w 6909620"/>
              <a:gd name="connsiteY18" fmla="*/ 73741 h 567812"/>
              <a:gd name="connsiteX0" fmla="*/ 6909620 w 6909620"/>
              <a:gd name="connsiteY0" fmla="*/ 140109 h 567812"/>
              <a:gd name="connsiteX1" fmla="*/ 6607278 w 6909620"/>
              <a:gd name="connsiteY1" fmla="*/ 162232 h 567812"/>
              <a:gd name="connsiteX2" fmla="*/ 6194323 w 6909620"/>
              <a:gd name="connsiteY2" fmla="*/ 191729 h 567812"/>
              <a:gd name="connsiteX3" fmla="*/ 5773994 w 6909620"/>
              <a:gd name="connsiteY3" fmla="*/ 235974 h 567812"/>
              <a:gd name="connsiteX4" fmla="*/ 5309420 w 6909620"/>
              <a:gd name="connsiteY4" fmla="*/ 191729 h 567812"/>
              <a:gd name="connsiteX5" fmla="*/ 4874342 w 6909620"/>
              <a:gd name="connsiteY5" fmla="*/ 0 h 567812"/>
              <a:gd name="connsiteX6" fmla="*/ 4520381 w 6909620"/>
              <a:gd name="connsiteY6" fmla="*/ 228600 h 567812"/>
              <a:gd name="connsiteX7" fmla="*/ 4144297 w 6909620"/>
              <a:gd name="connsiteY7" fmla="*/ 302341 h 567812"/>
              <a:gd name="connsiteX8" fmla="*/ 3782962 w 6909620"/>
              <a:gd name="connsiteY8" fmla="*/ 265471 h 567812"/>
              <a:gd name="connsiteX9" fmla="*/ 3406878 w 6909620"/>
              <a:gd name="connsiteY9" fmla="*/ 125361 h 567812"/>
              <a:gd name="connsiteX10" fmla="*/ 3052917 w 6909620"/>
              <a:gd name="connsiteY10" fmla="*/ 125361 h 567812"/>
              <a:gd name="connsiteX11" fmla="*/ 2617839 w 6909620"/>
              <a:gd name="connsiteY11" fmla="*/ 361335 h 567812"/>
              <a:gd name="connsiteX12" fmla="*/ 2190136 w 6909620"/>
              <a:gd name="connsiteY12" fmla="*/ 449825 h 567812"/>
              <a:gd name="connsiteX13" fmla="*/ 1791929 w 6909620"/>
              <a:gd name="connsiteY13" fmla="*/ 501445 h 567812"/>
              <a:gd name="connsiteX14" fmla="*/ 1393723 w 6909620"/>
              <a:gd name="connsiteY14" fmla="*/ 545690 h 567812"/>
              <a:gd name="connsiteX15" fmla="*/ 1010265 w 6909620"/>
              <a:gd name="connsiteY15" fmla="*/ 567812 h 567812"/>
              <a:gd name="connsiteX16" fmla="*/ 575188 w 6909620"/>
              <a:gd name="connsiteY16" fmla="*/ 567812 h 567812"/>
              <a:gd name="connsiteX17" fmla="*/ 238819 w 6909620"/>
              <a:gd name="connsiteY17" fmla="*/ 162763 h 567812"/>
              <a:gd name="connsiteX18" fmla="*/ 0 w 6909620"/>
              <a:gd name="connsiteY18" fmla="*/ 73741 h 56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09620" h="567812">
                <a:moveTo>
                  <a:pt x="6909620" y="140109"/>
                </a:moveTo>
                <a:lnTo>
                  <a:pt x="6607278" y="162232"/>
                </a:lnTo>
                <a:lnTo>
                  <a:pt x="6194323" y="191729"/>
                </a:lnTo>
                <a:lnTo>
                  <a:pt x="5773994" y="235974"/>
                </a:lnTo>
                <a:lnTo>
                  <a:pt x="5309420" y="191729"/>
                </a:lnTo>
                <a:lnTo>
                  <a:pt x="4874342" y="0"/>
                </a:lnTo>
                <a:lnTo>
                  <a:pt x="4520381" y="228600"/>
                </a:lnTo>
                <a:lnTo>
                  <a:pt x="4144297" y="302341"/>
                </a:lnTo>
                <a:lnTo>
                  <a:pt x="3782962" y="265471"/>
                </a:lnTo>
                <a:lnTo>
                  <a:pt x="3406878" y="125361"/>
                </a:lnTo>
                <a:lnTo>
                  <a:pt x="3052917" y="125361"/>
                </a:lnTo>
                <a:lnTo>
                  <a:pt x="2617839" y="361335"/>
                </a:lnTo>
                <a:lnTo>
                  <a:pt x="2190136" y="449825"/>
                </a:lnTo>
                <a:lnTo>
                  <a:pt x="1791929" y="501445"/>
                </a:lnTo>
                <a:lnTo>
                  <a:pt x="1393723" y="545690"/>
                </a:lnTo>
                <a:lnTo>
                  <a:pt x="1010265" y="567812"/>
                </a:lnTo>
                <a:lnTo>
                  <a:pt x="575188" y="567812"/>
                </a:lnTo>
                <a:lnTo>
                  <a:pt x="238819" y="162763"/>
                </a:lnTo>
                <a:lnTo>
                  <a:pt x="0" y="73741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32067F35-1FBC-4772-BB7C-1A61C8C9BBB3}"/>
              </a:ext>
            </a:extLst>
          </p:cNvPr>
          <p:cNvSpPr/>
          <p:nvPr/>
        </p:nvSpPr>
        <p:spPr>
          <a:xfrm>
            <a:off x="5942644" y="5232223"/>
            <a:ext cx="1231013" cy="127504"/>
          </a:xfrm>
          <a:custGeom>
            <a:avLst/>
            <a:gdLst>
              <a:gd name="connsiteX0" fmla="*/ 1150374 w 1150374"/>
              <a:gd name="connsiteY0" fmla="*/ 0 h 110613"/>
              <a:gd name="connsiteX1" fmla="*/ 1039761 w 1150374"/>
              <a:gd name="connsiteY1" fmla="*/ 14748 h 110613"/>
              <a:gd name="connsiteX2" fmla="*/ 685800 w 1150374"/>
              <a:gd name="connsiteY2" fmla="*/ 88490 h 110613"/>
              <a:gd name="connsiteX3" fmla="*/ 353961 w 1150374"/>
              <a:gd name="connsiteY3" fmla="*/ 110613 h 110613"/>
              <a:gd name="connsiteX4" fmla="*/ 0 w 1150374"/>
              <a:gd name="connsiteY4" fmla="*/ 81116 h 110613"/>
              <a:gd name="connsiteX0" fmla="*/ 1136086 w 1136086"/>
              <a:gd name="connsiteY0" fmla="*/ 0 h 110613"/>
              <a:gd name="connsiteX1" fmla="*/ 1025473 w 1136086"/>
              <a:gd name="connsiteY1" fmla="*/ 14748 h 110613"/>
              <a:gd name="connsiteX2" fmla="*/ 671512 w 1136086"/>
              <a:gd name="connsiteY2" fmla="*/ 88490 h 110613"/>
              <a:gd name="connsiteX3" fmla="*/ 339673 w 1136086"/>
              <a:gd name="connsiteY3" fmla="*/ 110613 h 110613"/>
              <a:gd name="connsiteX4" fmla="*/ 0 w 1136086"/>
              <a:gd name="connsiteY4" fmla="*/ 97785 h 110613"/>
              <a:gd name="connsiteX0" fmla="*/ 1159899 w 1159899"/>
              <a:gd name="connsiteY0" fmla="*/ 0 h 120138"/>
              <a:gd name="connsiteX1" fmla="*/ 1025473 w 1159899"/>
              <a:gd name="connsiteY1" fmla="*/ 24273 h 120138"/>
              <a:gd name="connsiteX2" fmla="*/ 671512 w 1159899"/>
              <a:gd name="connsiteY2" fmla="*/ 98015 h 120138"/>
              <a:gd name="connsiteX3" fmla="*/ 339673 w 1159899"/>
              <a:gd name="connsiteY3" fmla="*/ 120138 h 120138"/>
              <a:gd name="connsiteX4" fmla="*/ 0 w 1159899"/>
              <a:gd name="connsiteY4" fmla="*/ 107310 h 12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899" h="120138">
                <a:moveTo>
                  <a:pt x="1159899" y="0"/>
                </a:moveTo>
                <a:lnTo>
                  <a:pt x="1025473" y="24273"/>
                </a:lnTo>
                <a:lnTo>
                  <a:pt x="671512" y="98015"/>
                </a:lnTo>
                <a:lnTo>
                  <a:pt x="339673" y="120138"/>
                </a:lnTo>
                <a:lnTo>
                  <a:pt x="0" y="10731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4FE16AC2-6D35-4CDF-9E0C-AD3B9CC5DE53}"/>
              </a:ext>
            </a:extLst>
          </p:cNvPr>
          <p:cNvSpPr/>
          <p:nvPr/>
        </p:nvSpPr>
        <p:spPr>
          <a:xfrm>
            <a:off x="2471511" y="5208989"/>
            <a:ext cx="2970738" cy="385528"/>
          </a:xfrm>
          <a:custGeom>
            <a:avLst/>
            <a:gdLst>
              <a:gd name="connsiteX0" fmla="*/ 2780071 w 2780071"/>
              <a:gd name="connsiteY0" fmla="*/ 95864 h 346587"/>
              <a:gd name="connsiteX1" fmla="*/ 2521974 w 2780071"/>
              <a:gd name="connsiteY1" fmla="*/ 147483 h 346587"/>
              <a:gd name="connsiteX2" fmla="*/ 2160639 w 2780071"/>
              <a:gd name="connsiteY2" fmla="*/ 199103 h 346587"/>
              <a:gd name="connsiteX3" fmla="*/ 1799303 w 2780071"/>
              <a:gd name="connsiteY3" fmla="*/ 125361 h 346587"/>
              <a:gd name="connsiteX4" fmla="*/ 1415845 w 2780071"/>
              <a:gd name="connsiteY4" fmla="*/ 162232 h 346587"/>
              <a:gd name="connsiteX5" fmla="*/ 1017639 w 2780071"/>
              <a:gd name="connsiteY5" fmla="*/ 309716 h 346587"/>
              <a:gd name="connsiteX6" fmla="*/ 641555 w 2780071"/>
              <a:gd name="connsiteY6" fmla="*/ 346587 h 346587"/>
              <a:gd name="connsiteX7" fmla="*/ 258097 w 2780071"/>
              <a:gd name="connsiteY7" fmla="*/ 294967 h 346587"/>
              <a:gd name="connsiteX8" fmla="*/ 0 w 2780071"/>
              <a:gd name="connsiteY8" fmla="*/ 0 h 346587"/>
              <a:gd name="connsiteX0" fmla="*/ 2799121 w 2799121"/>
              <a:gd name="connsiteY0" fmla="*/ 112533 h 363256"/>
              <a:gd name="connsiteX1" fmla="*/ 2541024 w 2799121"/>
              <a:gd name="connsiteY1" fmla="*/ 164152 h 363256"/>
              <a:gd name="connsiteX2" fmla="*/ 2179689 w 2799121"/>
              <a:gd name="connsiteY2" fmla="*/ 215772 h 363256"/>
              <a:gd name="connsiteX3" fmla="*/ 1818353 w 2799121"/>
              <a:gd name="connsiteY3" fmla="*/ 142030 h 363256"/>
              <a:gd name="connsiteX4" fmla="*/ 1434895 w 2799121"/>
              <a:gd name="connsiteY4" fmla="*/ 178901 h 363256"/>
              <a:gd name="connsiteX5" fmla="*/ 1036689 w 2799121"/>
              <a:gd name="connsiteY5" fmla="*/ 326385 h 363256"/>
              <a:gd name="connsiteX6" fmla="*/ 660605 w 2799121"/>
              <a:gd name="connsiteY6" fmla="*/ 363256 h 363256"/>
              <a:gd name="connsiteX7" fmla="*/ 277147 w 2799121"/>
              <a:gd name="connsiteY7" fmla="*/ 311636 h 363256"/>
              <a:gd name="connsiteX8" fmla="*/ 0 w 2799121"/>
              <a:gd name="connsiteY8" fmla="*/ 0 h 3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21" h="363256">
                <a:moveTo>
                  <a:pt x="2799121" y="112533"/>
                </a:moveTo>
                <a:lnTo>
                  <a:pt x="2541024" y="164152"/>
                </a:lnTo>
                <a:lnTo>
                  <a:pt x="2179689" y="215772"/>
                </a:lnTo>
                <a:lnTo>
                  <a:pt x="1818353" y="142030"/>
                </a:lnTo>
                <a:lnTo>
                  <a:pt x="1434895" y="178901"/>
                </a:lnTo>
                <a:lnTo>
                  <a:pt x="1036689" y="326385"/>
                </a:lnTo>
                <a:lnTo>
                  <a:pt x="660605" y="363256"/>
                </a:lnTo>
                <a:lnTo>
                  <a:pt x="277147" y="311636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8F47D008-A46D-48A1-B6FC-8FAFD850DF63}"/>
              </a:ext>
            </a:extLst>
          </p:cNvPr>
          <p:cNvSpPr/>
          <p:nvPr/>
        </p:nvSpPr>
        <p:spPr>
          <a:xfrm>
            <a:off x="2863175" y="5336248"/>
            <a:ext cx="2564435" cy="339451"/>
          </a:xfrm>
          <a:custGeom>
            <a:avLst/>
            <a:gdLst>
              <a:gd name="connsiteX0" fmla="*/ 0 w 2416290"/>
              <a:gd name="connsiteY0" fmla="*/ 284270 h 312697"/>
              <a:gd name="connsiteX1" fmla="*/ 222677 w 2416290"/>
              <a:gd name="connsiteY1" fmla="*/ 312697 h 312697"/>
              <a:gd name="connsiteX2" fmla="*/ 582752 w 2416290"/>
              <a:gd name="connsiteY2" fmla="*/ 312697 h 312697"/>
              <a:gd name="connsiteX3" fmla="*/ 990205 w 2416290"/>
              <a:gd name="connsiteY3" fmla="*/ 241629 h 312697"/>
              <a:gd name="connsiteX4" fmla="*/ 1392920 w 2416290"/>
              <a:gd name="connsiteY4" fmla="*/ 142135 h 312697"/>
              <a:gd name="connsiteX5" fmla="*/ 1767208 w 2416290"/>
              <a:gd name="connsiteY5" fmla="*/ 146873 h 312697"/>
              <a:gd name="connsiteX6" fmla="*/ 2169923 w 2416290"/>
              <a:gd name="connsiteY6" fmla="*/ 75805 h 312697"/>
              <a:gd name="connsiteX7" fmla="*/ 2416290 w 2416290"/>
              <a:gd name="connsiteY7" fmla="*/ 0 h 312697"/>
              <a:gd name="connsiteX0" fmla="*/ 0 w 2416290"/>
              <a:gd name="connsiteY0" fmla="*/ 291414 h 319841"/>
              <a:gd name="connsiteX1" fmla="*/ 222677 w 2416290"/>
              <a:gd name="connsiteY1" fmla="*/ 319841 h 319841"/>
              <a:gd name="connsiteX2" fmla="*/ 582752 w 2416290"/>
              <a:gd name="connsiteY2" fmla="*/ 319841 h 319841"/>
              <a:gd name="connsiteX3" fmla="*/ 990205 w 2416290"/>
              <a:gd name="connsiteY3" fmla="*/ 248773 h 319841"/>
              <a:gd name="connsiteX4" fmla="*/ 1392920 w 2416290"/>
              <a:gd name="connsiteY4" fmla="*/ 149279 h 319841"/>
              <a:gd name="connsiteX5" fmla="*/ 1767208 w 2416290"/>
              <a:gd name="connsiteY5" fmla="*/ 154017 h 319841"/>
              <a:gd name="connsiteX6" fmla="*/ 2169923 w 2416290"/>
              <a:gd name="connsiteY6" fmla="*/ 82949 h 319841"/>
              <a:gd name="connsiteX7" fmla="*/ 2416290 w 2416290"/>
              <a:gd name="connsiteY7" fmla="*/ 0 h 31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290" h="319841">
                <a:moveTo>
                  <a:pt x="0" y="291414"/>
                </a:moveTo>
                <a:lnTo>
                  <a:pt x="222677" y="319841"/>
                </a:lnTo>
                <a:lnTo>
                  <a:pt x="582752" y="319841"/>
                </a:lnTo>
                <a:lnTo>
                  <a:pt x="990205" y="248773"/>
                </a:lnTo>
                <a:lnTo>
                  <a:pt x="1392920" y="149279"/>
                </a:lnTo>
                <a:lnTo>
                  <a:pt x="1767208" y="154017"/>
                </a:lnTo>
                <a:lnTo>
                  <a:pt x="2169923" y="82949"/>
                </a:lnTo>
                <a:lnTo>
                  <a:pt x="241629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: 図形 1414">
            <a:extLst>
              <a:ext uri="{FF2B5EF4-FFF2-40B4-BE49-F238E27FC236}">
                <a16:creationId xmlns:a16="http://schemas.microsoft.com/office/drawing/2014/main" id="{DDCCBEAD-DC47-4CA0-A96D-4A20F9FB77EE}"/>
              </a:ext>
            </a:extLst>
          </p:cNvPr>
          <p:cNvSpPr/>
          <p:nvPr/>
        </p:nvSpPr>
        <p:spPr>
          <a:xfrm>
            <a:off x="2390514" y="5263378"/>
            <a:ext cx="82463" cy="98552"/>
          </a:xfrm>
          <a:custGeom>
            <a:avLst/>
            <a:gdLst>
              <a:gd name="connsiteX0" fmla="*/ 0 w 80543"/>
              <a:gd name="connsiteY0" fmla="*/ 0 h 104232"/>
              <a:gd name="connsiteX1" fmla="*/ 80543 w 80543"/>
              <a:gd name="connsiteY1" fmla="*/ 104232 h 104232"/>
              <a:gd name="connsiteX0" fmla="*/ 0 w 77699"/>
              <a:gd name="connsiteY0" fmla="*/ 0 h 92858"/>
              <a:gd name="connsiteX1" fmla="*/ 77699 w 77699"/>
              <a:gd name="connsiteY1" fmla="*/ 92858 h 9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99" h="92858">
                <a:moveTo>
                  <a:pt x="0" y="0"/>
                </a:moveTo>
                <a:lnTo>
                  <a:pt x="77699" y="92858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16" name="直線コネクタ 1415">
            <a:extLst>
              <a:ext uri="{FF2B5EF4-FFF2-40B4-BE49-F238E27FC236}">
                <a16:creationId xmlns:a16="http://schemas.microsoft.com/office/drawing/2014/main" id="{5A0A1754-8718-4810-A54B-4102D0CD5470}"/>
              </a:ext>
            </a:extLst>
          </p:cNvPr>
          <p:cNvCxnSpPr>
            <a:stCxn id="1381" idx="18"/>
            <a:endCxn id="1382" idx="22"/>
          </p:cNvCxnSpPr>
          <p:nvPr/>
        </p:nvCxnSpPr>
        <p:spPr>
          <a:xfrm>
            <a:off x="7516284" y="4834310"/>
            <a:ext cx="332731" cy="91104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7" name="直線コネクタ 1416">
            <a:extLst>
              <a:ext uri="{FF2B5EF4-FFF2-40B4-BE49-F238E27FC236}">
                <a16:creationId xmlns:a16="http://schemas.microsoft.com/office/drawing/2014/main" id="{5D7ACFF4-DDF7-4961-A44B-0291E2743AF2}"/>
              </a:ext>
            </a:extLst>
          </p:cNvPr>
          <p:cNvCxnSpPr>
            <a:stCxn id="1381" idx="17"/>
            <a:endCxn id="1382" idx="21"/>
          </p:cNvCxnSpPr>
          <p:nvPr/>
        </p:nvCxnSpPr>
        <p:spPr>
          <a:xfrm>
            <a:off x="7583622" y="5000674"/>
            <a:ext cx="344614" cy="43572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8" name="直線コネクタ 1417">
            <a:extLst>
              <a:ext uri="{FF2B5EF4-FFF2-40B4-BE49-F238E27FC236}">
                <a16:creationId xmlns:a16="http://schemas.microsoft.com/office/drawing/2014/main" id="{7C733565-14D6-44A4-978A-BEF24D7946EC}"/>
              </a:ext>
            </a:extLst>
          </p:cNvPr>
          <p:cNvCxnSpPr>
            <a:stCxn id="1381" idx="16"/>
            <a:endCxn id="1382" idx="20"/>
          </p:cNvCxnSpPr>
          <p:nvPr/>
        </p:nvCxnSpPr>
        <p:spPr>
          <a:xfrm>
            <a:off x="7631155" y="5131390"/>
            <a:ext cx="368380" cy="35649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61456C74-2E89-4A32-BBDC-6802EE0F548F}"/>
              </a:ext>
            </a:extLst>
          </p:cNvPr>
          <p:cNvSpPr/>
          <p:nvPr/>
        </p:nvSpPr>
        <p:spPr>
          <a:xfrm>
            <a:off x="7410502" y="5040798"/>
            <a:ext cx="662752" cy="228042"/>
          </a:xfrm>
          <a:custGeom>
            <a:avLst/>
            <a:gdLst>
              <a:gd name="connsiteX0" fmla="*/ 0 w 612559"/>
              <a:gd name="connsiteY0" fmla="*/ 0 h 210105"/>
              <a:gd name="connsiteX1" fmla="*/ 281126 w 612559"/>
              <a:gd name="connsiteY1" fmla="*/ 180513 h 210105"/>
              <a:gd name="connsiteX2" fmla="*/ 612559 w 612559"/>
              <a:gd name="connsiteY2" fmla="*/ 210105 h 210105"/>
              <a:gd name="connsiteX0" fmla="*/ 0 w 624465"/>
              <a:gd name="connsiteY0" fmla="*/ 0 h 214868"/>
              <a:gd name="connsiteX1" fmla="*/ 281126 w 624465"/>
              <a:gd name="connsiteY1" fmla="*/ 180513 h 214868"/>
              <a:gd name="connsiteX2" fmla="*/ 624465 w 624465"/>
              <a:gd name="connsiteY2" fmla="*/ 214868 h 2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465" h="214868">
                <a:moveTo>
                  <a:pt x="0" y="0"/>
                </a:moveTo>
                <a:lnTo>
                  <a:pt x="281126" y="180513"/>
                </a:lnTo>
                <a:lnTo>
                  <a:pt x="624465" y="214868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A2160728-387B-48F8-84CA-E32ACC3654C5}"/>
              </a:ext>
            </a:extLst>
          </p:cNvPr>
          <p:cNvSpPr/>
          <p:nvPr/>
        </p:nvSpPr>
        <p:spPr>
          <a:xfrm>
            <a:off x="7859616" y="5317175"/>
            <a:ext cx="301503" cy="0"/>
          </a:xfrm>
          <a:custGeom>
            <a:avLst/>
            <a:gdLst>
              <a:gd name="connsiteX0" fmla="*/ 0 w 284085"/>
              <a:gd name="connsiteY0" fmla="*/ 0 h 0"/>
              <a:gd name="connsiteX1" fmla="*/ 284085 w 28408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4085">
                <a:moveTo>
                  <a:pt x="0" y="0"/>
                </a:moveTo>
                <a:lnTo>
                  <a:pt x="284085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68833548-ABEE-48D0-A12D-B96401F1C8CB}"/>
              </a:ext>
            </a:extLst>
          </p:cNvPr>
          <p:cNvSpPr/>
          <p:nvPr/>
        </p:nvSpPr>
        <p:spPr>
          <a:xfrm>
            <a:off x="7900445" y="5235518"/>
            <a:ext cx="760039" cy="131908"/>
          </a:xfrm>
          <a:custGeom>
            <a:avLst/>
            <a:gdLst>
              <a:gd name="connsiteX0" fmla="*/ 0 w 716132"/>
              <a:gd name="connsiteY0" fmla="*/ 97655 h 124288"/>
              <a:gd name="connsiteX1" fmla="*/ 375821 w 716132"/>
              <a:gd name="connsiteY1" fmla="*/ 124288 h 124288"/>
              <a:gd name="connsiteX2" fmla="*/ 716132 w 716132"/>
              <a:gd name="connsiteY2" fmla="*/ 0 h 1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6132" h="124288">
                <a:moveTo>
                  <a:pt x="0" y="97655"/>
                </a:moveTo>
                <a:lnTo>
                  <a:pt x="375821" y="124288"/>
                </a:lnTo>
                <a:lnTo>
                  <a:pt x="716132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26BD3008-5F0B-4B7D-AA31-2B1E47723841}"/>
              </a:ext>
            </a:extLst>
          </p:cNvPr>
          <p:cNvSpPr/>
          <p:nvPr/>
        </p:nvSpPr>
        <p:spPr>
          <a:xfrm>
            <a:off x="7925569" y="5273206"/>
            <a:ext cx="1535782" cy="144470"/>
          </a:xfrm>
          <a:custGeom>
            <a:avLst/>
            <a:gdLst>
              <a:gd name="connsiteX0" fmla="*/ 0 w 1447061"/>
              <a:gd name="connsiteY0" fmla="*/ 79899 h 136124"/>
              <a:gd name="connsiteX1" fmla="*/ 432047 w 1447061"/>
              <a:gd name="connsiteY1" fmla="*/ 136124 h 136124"/>
              <a:gd name="connsiteX2" fmla="*/ 834501 w 1447061"/>
              <a:gd name="connsiteY2" fmla="*/ 14796 h 136124"/>
              <a:gd name="connsiteX3" fmla="*/ 1180731 w 1447061"/>
              <a:gd name="connsiteY3" fmla="*/ 0 h 136124"/>
              <a:gd name="connsiteX4" fmla="*/ 1447061 w 1447061"/>
              <a:gd name="connsiteY4" fmla="*/ 14796 h 13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61" h="136124">
                <a:moveTo>
                  <a:pt x="0" y="79899"/>
                </a:moveTo>
                <a:lnTo>
                  <a:pt x="432047" y="136124"/>
                </a:lnTo>
                <a:lnTo>
                  <a:pt x="834501" y="14796"/>
                </a:lnTo>
                <a:lnTo>
                  <a:pt x="1180731" y="0"/>
                </a:lnTo>
                <a:lnTo>
                  <a:pt x="1447061" y="14796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F1B7E41F-A5B7-413A-A40F-BCDD016296AE}"/>
              </a:ext>
            </a:extLst>
          </p:cNvPr>
          <p:cNvSpPr/>
          <p:nvPr/>
        </p:nvSpPr>
        <p:spPr>
          <a:xfrm>
            <a:off x="1007201" y="5296017"/>
            <a:ext cx="5533340" cy="591642"/>
          </a:xfrm>
          <a:custGeom>
            <a:avLst/>
            <a:gdLst>
              <a:gd name="connsiteX0" fmla="*/ 0 w 5213684"/>
              <a:gd name="connsiteY0" fmla="*/ 0 h 557463"/>
              <a:gd name="connsiteX1" fmla="*/ 308810 w 5213684"/>
              <a:gd name="connsiteY1" fmla="*/ 36095 h 557463"/>
              <a:gd name="connsiteX2" fmla="*/ 685800 w 5213684"/>
              <a:gd name="connsiteY2" fmla="*/ 100263 h 557463"/>
              <a:gd name="connsiteX3" fmla="*/ 990600 w 5213684"/>
              <a:gd name="connsiteY3" fmla="*/ 88232 h 557463"/>
              <a:gd name="connsiteX4" fmla="*/ 1371600 w 5213684"/>
              <a:gd name="connsiteY4" fmla="*/ 196516 h 557463"/>
              <a:gd name="connsiteX5" fmla="*/ 1700463 w 5213684"/>
              <a:gd name="connsiteY5" fmla="*/ 549442 h 557463"/>
              <a:gd name="connsiteX6" fmla="*/ 2093495 w 5213684"/>
              <a:gd name="connsiteY6" fmla="*/ 557463 h 557463"/>
              <a:gd name="connsiteX7" fmla="*/ 2562726 w 5213684"/>
              <a:gd name="connsiteY7" fmla="*/ 541421 h 557463"/>
              <a:gd name="connsiteX8" fmla="*/ 2971800 w 5213684"/>
              <a:gd name="connsiteY8" fmla="*/ 521369 h 557463"/>
              <a:gd name="connsiteX9" fmla="*/ 3396916 w 5213684"/>
              <a:gd name="connsiteY9" fmla="*/ 485274 h 557463"/>
              <a:gd name="connsiteX10" fmla="*/ 3818021 w 5213684"/>
              <a:gd name="connsiteY10" fmla="*/ 425116 h 557463"/>
              <a:gd name="connsiteX11" fmla="*/ 4243137 w 5213684"/>
              <a:gd name="connsiteY11" fmla="*/ 312821 h 557463"/>
              <a:gd name="connsiteX12" fmla="*/ 4648200 w 5213684"/>
              <a:gd name="connsiteY12" fmla="*/ 244642 h 557463"/>
              <a:gd name="connsiteX13" fmla="*/ 5029200 w 5213684"/>
              <a:gd name="connsiteY13" fmla="*/ 352927 h 557463"/>
              <a:gd name="connsiteX14" fmla="*/ 5213684 w 5213684"/>
              <a:gd name="connsiteY14" fmla="*/ 385011 h 55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13684" h="557463">
                <a:moveTo>
                  <a:pt x="0" y="0"/>
                </a:moveTo>
                <a:lnTo>
                  <a:pt x="308810" y="36095"/>
                </a:lnTo>
                <a:lnTo>
                  <a:pt x="685800" y="100263"/>
                </a:lnTo>
                <a:lnTo>
                  <a:pt x="990600" y="88232"/>
                </a:lnTo>
                <a:lnTo>
                  <a:pt x="1371600" y="196516"/>
                </a:lnTo>
                <a:lnTo>
                  <a:pt x="1700463" y="549442"/>
                </a:lnTo>
                <a:lnTo>
                  <a:pt x="2093495" y="557463"/>
                </a:lnTo>
                <a:lnTo>
                  <a:pt x="2562726" y="541421"/>
                </a:lnTo>
                <a:lnTo>
                  <a:pt x="2971800" y="521369"/>
                </a:lnTo>
                <a:lnTo>
                  <a:pt x="3396916" y="485274"/>
                </a:lnTo>
                <a:lnTo>
                  <a:pt x="3818021" y="425116"/>
                </a:lnTo>
                <a:lnTo>
                  <a:pt x="4243137" y="312821"/>
                </a:lnTo>
                <a:lnTo>
                  <a:pt x="4648200" y="244642"/>
                </a:lnTo>
                <a:lnTo>
                  <a:pt x="5029200" y="352927"/>
                </a:lnTo>
                <a:lnTo>
                  <a:pt x="5213684" y="385011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F02F775A-5DCC-49DA-A776-004C0C8E290F}"/>
              </a:ext>
            </a:extLst>
          </p:cNvPr>
          <p:cNvSpPr/>
          <p:nvPr/>
        </p:nvSpPr>
        <p:spPr>
          <a:xfrm>
            <a:off x="5940253" y="5369175"/>
            <a:ext cx="3856446" cy="284381"/>
          </a:xfrm>
          <a:custGeom>
            <a:avLst/>
            <a:gdLst>
              <a:gd name="connsiteX0" fmla="*/ 0 w 3645569"/>
              <a:gd name="connsiteY0" fmla="*/ 0 h 272716"/>
              <a:gd name="connsiteX1" fmla="*/ 385011 w 3645569"/>
              <a:gd name="connsiteY1" fmla="*/ 196516 h 272716"/>
              <a:gd name="connsiteX2" fmla="*/ 778042 w 3645569"/>
              <a:gd name="connsiteY2" fmla="*/ 272716 h 272716"/>
              <a:gd name="connsiteX3" fmla="*/ 1171074 w 3645569"/>
              <a:gd name="connsiteY3" fmla="*/ 240631 h 272716"/>
              <a:gd name="connsiteX4" fmla="*/ 1568116 w 3645569"/>
              <a:gd name="connsiteY4" fmla="*/ 176463 h 272716"/>
              <a:gd name="connsiteX5" fmla="*/ 2021305 w 3645569"/>
              <a:gd name="connsiteY5" fmla="*/ 192505 h 272716"/>
              <a:gd name="connsiteX6" fmla="*/ 2454442 w 3645569"/>
              <a:gd name="connsiteY6" fmla="*/ 176463 h 272716"/>
              <a:gd name="connsiteX7" fmla="*/ 2875548 w 3645569"/>
              <a:gd name="connsiteY7" fmla="*/ 136358 h 272716"/>
              <a:gd name="connsiteX8" fmla="*/ 3288632 w 3645569"/>
              <a:gd name="connsiteY8" fmla="*/ 80210 h 272716"/>
              <a:gd name="connsiteX9" fmla="*/ 3645569 w 3645569"/>
              <a:gd name="connsiteY9" fmla="*/ 56147 h 272716"/>
              <a:gd name="connsiteX0" fmla="*/ 0 w 3633663"/>
              <a:gd name="connsiteY0" fmla="*/ 0 h 267953"/>
              <a:gd name="connsiteX1" fmla="*/ 373105 w 3633663"/>
              <a:gd name="connsiteY1" fmla="*/ 191753 h 267953"/>
              <a:gd name="connsiteX2" fmla="*/ 766136 w 3633663"/>
              <a:gd name="connsiteY2" fmla="*/ 267953 h 267953"/>
              <a:gd name="connsiteX3" fmla="*/ 1159168 w 3633663"/>
              <a:gd name="connsiteY3" fmla="*/ 235868 h 267953"/>
              <a:gd name="connsiteX4" fmla="*/ 1556210 w 3633663"/>
              <a:gd name="connsiteY4" fmla="*/ 171700 h 267953"/>
              <a:gd name="connsiteX5" fmla="*/ 2009399 w 3633663"/>
              <a:gd name="connsiteY5" fmla="*/ 187742 h 267953"/>
              <a:gd name="connsiteX6" fmla="*/ 2442536 w 3633663"/>
              <a:gd name="connsiteY6" fmla="*/ 171700 h 267953"/>
              <a:gd name="connsiteX7" fmla="*/ 2863642 w 3633663"/>
              <a:gd name="connsiteY7" fmla="*/ 131595 h 267953"/>
              <a:gd name="connsiteX8" fmla="*/ 3276726 w 3633663"/>
              <a:gd name="connsiteY8" fmla="*/ 75447 h 267953"/>
              <a:gd name="connsiteX9" fmla="*/ 3633663 w 3633663"/>
              <a:gd name="connsiteY9" fmla="*/ 51384 h 26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3663" h="267953">
                <a:moveTo>
                  <a:pt x="0" y="0"/>
                </a:moveTo>
                <a:lnTo>
                  <a:pt x="373105" y="191753"/>
                </a:lnTo>
                <a:lnTo>
                  <a:pt x="766136" y="267953"/>
                </a:lnTo>
                <a:lnTo>
                  <a:pt x="1159168" y="235868"/>
                </a:lnTo>
                <a:lnTo>
                  <a:pt x="1556210" y="171700"/>
                </a:lnTo>
                <a:lnTo>
                  <a:pt x="2009399" y="187742"/>
                </a:lnTo>
                <a:lnTo>
                  <a:pt x="2442536" y="171700"/>
                </a:lnTo>
                <a:lnTo>
                  <a:pt x="2863642" y="131595"/>
                </a:lnTo>
                <a:lnTo>
                  <a:pt x="3276726" y="75447"/>
                </a:lnTo>
                <a:lnTo>
                  <a:pt x="3633663" y="51384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3F342335-6CD4-443F-8214-3396D22C3309}"/>
              </a:ext>
            </a:extLst>
          </p:cNvPr>
          <p:cNvSpPr/>
          <p:nvPr/>
        </p:nvSpPr>
        <p:spPr>
          <a:xfrm>
            <a:off x="6544798" y="5381146"/>
            <a:ext cx="3464722" cy="361796"/>
          </a:xfrm>
          <a:custGeom>
            <a:avLst/>
            <a:gdLst>
              <a:gd name="connsiteX0" fmla="*/ 3264568 w 3264568"/>
              <a:gd name="connsiteY0" fmla="*/ 0 h 340895"/>
              <a:gd name="connsiteX1" fmla="*/ 2851484 w 3264568"/>
              <a:gd name="connsiteY1" fmla="*/ 92242 h 340895"/>
              <a:gd name="connsiteX2" fmla="*/ 2422357 w 3264568"/>
              <a:gd name="connsiteY2" fmla="*/ 168442 h 340895"/>
              <a:gd name="connsiteX3" fmla="*/ 1973178 w 3264568"/>
              <a:gd name="connsiteY3" fmla="*/ 220579 h 340895"/>
              <a:gd name="connsiteX4" fmla="*/ 1524000 w 3264568"/>
              <a:gd name="connsiteY4" fmla="*/ 260684 h 340895"/>
              <a:gd name="connsiteX5" fmla="*/ 1054768 w 3264568"/>
              <a:gd name="connsiteY5" fmla="*/ 296779 h 340895"/>
              <a:gd name="connsiteX6" fmla="*/ 617621 w 3264568"/>
              <a:gd name="connsiteY6" fmla="*/ 340895 h 340895"/>
              <a:gd name="connsiteX7" fmla="*/ 208547 w 3264568"/>
              <a:gd name="connsiteY7" fmla="*/ 336884 h 340895"/>
              <a:gd name="connsiteX8" fmla="*/ 0 w 3264568"/>
              <a:gd name="connsiteY8" fmla="*/ 308810 h 34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4568" h="340895">
                <a:moveTo>
                  <a:pt x="3264568" y="0"/>
                </a:moveTo>
                <a:lnTo>
                  <a:pt x="2851484" y="92242"/>
                </a:lnTo>
                <a:lnTo>
                  <a:pt x="2422357" y="168442"/>
                </a:lnTo>
                <a:lnTo>
                  <a:pt x="1973178" y="220579"/>
                </a:lnTo>
                <a:lnTo>
                  <a:pt x="1524000" y="260684"/>
                </a:lnTo>
                <a:lnTo>
                  <a:pt x="1054768" y="296779"/>
                </a:lnTo>
                <a:lnTo>
                  <a:pt x="617621" y="340895"/>
                </a:lnTo>
                <a:lnTo>
                  <a:pt x="208547" y="336884"/>
                </a:lnTo>
                <a:lnTo>
                  <a:pt x="0" y="30881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9868273A-627D-49B2-B824-3F0D2DBA970D}"/>
              </a:ext>
            </a:extLst>
          </p:cNvPr>
          <p:cNvSpPr/>
          <p:nvPr/>
        </p:nvSpPr>
        <p:spPr>
          <a:xfrm>
            <a:off x="5476436" y="5389659"/>
            <a:ext cx="4737391" cy="451180"/>
          </a:xfrm>
          <a:custGeom>
            <a:avLst/>
            <a:gdLst>
              <a:gd name="connsiteX0" fmla="*/ 4463716 w 4463716"/>
              <a:gd name="connsiteY0" fmla="*/ 0 h 425116"/>
              <a:gd name="connsiteX1" fmla="*/ 4002506 w 4463716"/>
              <a:gd name="connsiteY1" fmla="*/ 120316 h 425116"/>
              <a:gd name="connsiteX2" fmla="*/ 3521243 w 4463716"/>
              <a:gd name="connsiteY2" fmla="*/ 196516 h 425116"/>
              <a:gd name="connsiteX3" fmla="*/ 3072064 w 4463716"/>
              <a:gd name="connsiteY3" fmla="*/ 252663 h 425116"/>
              <a:gd name="connsiteX4" fmla="*/ 2614864 w 4463716"/>
              <a:gd name="connsiteY4" fmla="*/ 296779 h 425116"/>
              <a:gd name="connsiteX5" fmla="*/ 2125579 w 4463716"/>
              <a:gd name="connsiteY5" fmla="*/ 348916 h 425116"/>
              <a:gd name="connsiteX6" fmla="*/ 1684421 w 4463716"/>
              <a:gd name="connsiteY6" fmla="*/ 425116 h 425116"/>
              <a:gd name="connsiteX7" fmla="*/ 1263316 w 4463716"/>
              <a:gd name="connsiteY7" fmla="*/ 417095 h 425116"/>
              <a:gd name="connsiteX8" fmla="*/ 842211 w 4463716"/>
              <a:gd name="connsiteY8" fmla="*/ 381000 h 425116"/>
              <a:gd name="connsiteX9" fmla="*/ 437148 w 4463716"/>
              <a:gd name="connsiteY9" fmla="*/ 360947 h 425116"/>
              <a:gd name="connsiteX10" fmla="*/ 0 w 4463716"/>
              <a:gd name="connsiteY10" fmla="*/ 389021 h 42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3716" h="425116">
                <a:moveTo>
                  <a:pt x="4463716" y="0"/>
                </a:moveTo>
                <a:lnTo>
                  <a:pt x="4002506" y="120316"/>
                </a:lnTo>
                <a:lnTo>
                  <a:pt x="3521243" y="196516"/>
                </a:lnTo>
                <a:lnTo>
                  <a:pt x="3072064" y="252663"/>
                </a:lnTo>
                <a:lnTo>
                  <a:pt x="2614864" y="296779"/>
                </a:lnTo>
                <a:lnTo>
                  <a:pt x="2125579" y="348916"/>
                </a:lnTo>
                <a:lnTo>
                  <a:pt x="1684421" y="425116"/>
                </a:lnTo>
                <a:lnTo>
                  <a:pt x="1263316" y="417095"/>
                </a:lnTo>
                <a:lnTo>
                  <a:pt x="842211" y="381000"/>
                </a:lnTo>
                <a:lnTo>
                  <a:pt x="437148" y="360947"/>
                </a:lnTo>
                <a:lnTo>
                  <a:pt x="0" y="389021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: 図形 1426">
            <a:extLst>
              <a:ext uri="{FF2B5EF4-FFF2-40B4-BE49-F238E27FC236}">
                <a16:creationId xmlns:a16="http://schemas.microsoft.com/office/drawing/2014/main" id="{7BCDED51-6569-4B50-BE36-9C557130C6D3}"/>
              </a:ext>
            </a:extLst>
          </p:cNvPr>
          <p:cNvSpPr/>
          <p:nvPr/>
        </p:nvSpPr>
        <p:spPr>
          <a:xfrm>
            <a:off x="4088846" y="5802531"/>
            <a:ext cx="1391848" cy="93642"/>
          </a:xfrm>
          <a:custGeom>
            <a:avLst/>
            <a:gdLst>
              <a:gd name="connsiteX0" fmla="*/ 0 w 1311442"/>
              <a:gd name="connsiteY0" fmla="*/ 88232 h 88232"/>
              <a:gd name="connsiteX1" fmla="*/ 445168 w 1311442"/>
              <a:gd name="connsiteY1" fmla="*/ 60158 h 88232"/>
              <a:gd name="connsiteX2" fmla="*/ 870284 w 1311442"/>
              <a:gd name="connsiteY2" fmla="*/ 28074 h 88232"/>
              <a:gd name="connsiteX3" fmla="*/ 1311442 w 1311442"/>
              <a:gd name="connsiteY3" fmla="*/ 0 h 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1442" h="88232">
                <a:moveTo>
                  <a:pt x="0" y="88232"/>
                </a:moveTo>
                <a:lnTo>
                  <a:pt x="445168" y="60158"/>
                </a:lnTo>
                <a:lnTo>
                  <a:pt x="870284" y="28074"/>
                </a:lnTo>
                <a:lnTo>
                  <a:pt x="1311442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: 図形 1427">
            <a:extLst>
              <a:ext uri="{FF2B5EF4-FFF2-40B4-BE49-F238E27FC236}">
                <a16:creationId xmlns:a16="http://schemas.microsoft.com/office/drawing/2014/main" id="{97DAD4D0-0DDF-496D-BA7B-B0E943E5746D}"/>
              </a:ext>
            </a:extLst>
          </p:cNvPr>
          <p:cNvSpPr/>
          <p:nvPr/>
        </p:nvSpPr>
        <p:spPr>
          <a:xfrm>
            <a:off x="5974437" y="5243342"/>
            <a:ext cx="1186476" cy="176111"/>
          </a:xfrm>
          <a:custGeom>
            <a:avLst/>
            <a:gdLst>
              <a:gd name="connsiteX0" fmla="*/ 0 w 1098884"/>
              <a:gd name="connsiteY0" fmla="*/ 96253 h 156411"/>
              <a:gd name="connsiteX1" fmla="*/ 324853 w 1098884"/>
              <a:gd name="connsiteY1" fmla="*/ 156411 h 156411"/>
              <a:gd name="connsiteX2" fmla="*/ 661737 w 1098884"/>
              <a:gd name="connsiteY2" fmla="*/ 148390 h 156411"/>
              <a:gd name="connsiteX3" fmla="*/ 1002632 w 1098884"/>
              <a:gd name="connsiteY3" fmla="*/ 28074 h 156411"/>
              <a:gd name="connsiteX4" fmla="*/ 1098884 w 1098884"/>
              <a:gd name="connsiteY4" fmla="*/ 0 h 156411"/>
              <a:gd name="connsiteX0" fmla="*/ 0 w 1125078"/>
              <a:gd name="connsiteY0" fmla="*/ 112922 h 173080"/>
              <a:gd name="connsiteX1" fmla="*/ 324853 w 1125078"/>
              <a:gd name="connsiteY1" fmla="*/ 173080 h 173080"/>
              <a:gd name="connsiteX2" fmla="*/ 661737 w 1125078"/>
              <a:gd name="connsiteY2" fmla="*/ 165059 h 173080"/>
              <a:gd name="connsiteX3" fmla="*/ 1002632 w 1125078"/>
              <a:gd name="connsiteY3" fmla="*/ 44743 h 173080"/>
              <a:gd name="connsiteX4" fmla="*/ 1125078 w 1125078"/>
              <a:gd name="connsiteY4" fmla="*/ 0 h 173080"/>
              <a:gd name="connsiteX0" fmla="*/ 0 w 1129840"/>
              <a:gd name="connsiteY0" fmla="*/ 101016 h 161174"/>
              <a:gd name="connsiteX1" fmla="*/ 324853 w 1129840"/>
              <a:gd name="connsiteY1" fmla="*/ 161174 h 161174"/>
              <a:gd name="connsiteX2" fmla="*/ 661737 w 1129840"/>
              <a:gd name="connsiteY2" fmla="*/ 153153 h 161174"/>
              <a:gd name="connsiteX3" fmla="*/ 1002632 w 1129840"/>
              <a:gd name="connsiteY3" fmla="*/ 32837 h 161174"/>
              <a:gd name="connsiteX4" fmla="*/ 1129840 w 1129840"/>
              <a:gd name="connsiteY4" fmla="*/ 0 h 161174"/>
              <a:gd name="connsiteX0" fmla="*/ 0 w 1117934"/>
              <a:gd name="connsiteY0" fmla="*/ 105779 h 165937"/>
              <a:gd name="connsiteX1" fmla="*/ 324853 w 1117934"/>
              <a:gd name="connsiteY1" fmla="*/ 165937 h 165937"/>
              <a:gd name="connsiteX2" fmla="*/ 661737 w 1117934"/>
              <a:gd name="connsiteY2" fmla="*/ 157916 h 165937"/>
              <a:gd name="connsiteX3" fmla="*/ 1002632 w 1117934"/>
              <a:gd name="connsiteY3" fmla="*/ 37600 h 165937"/>
              <a:gd name="connsiteX4" fmla="*/ 1117934 w 1117934"/>
              <a:gd name="connsiteY4" fmla="*/ 0 h 16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934" h="165937">
                <a:moveTo>
                  <a:pt x="0" y="105779"/>
                </a:moveTo>
                <a:lnTo>
                  <a:pt x="324853" y="165937"/>
                </a:lnTo>
                <a:lnTo>
                  <a:pt x="661737" y="157916"/>
                </a:lnTo>
                <a:lnTo>
                  <a:pt x="1002632" y="37600"/>
                </a:lnTo>
                <a:lnTo>
                  <a:pt x="1117934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: 図形 1428">
            <a:extLst>
              <a:ext uri="{FF2B5EF4-FFF2-40B4-BE49-F238E27FC236}">
                <a16:creationId xmlns:a16="http://schemas.microsoft.com/office/drawing/2014/main" id="{AA63D495-DDC9-41B2-80FF-0FCBDC1DCB1A}"/>
              </a:ext>
            </a:extLst>
          </p:cNvPr>
          <p:cNvSpPr/>
          <p:nvPr/>
        </p:nvSpPr>
        <p:spPr>
          <a:xfrm>
            <a:off x="7815869" y="5376890"/>
            <a:ext cx="3010882" cy="543092"/>
          </a:xfrm>
          <a:custGeom>
            <a:avLst/>
            <a:gdLst>
              <a:gd name="connsiteX0" fmla="*/ 0 w 2827421"/>
              <a:gd name="connsiteY0" fmla="*/ 509337 h 509337"/>
              <a:gd name="connsiteX1" fmla="*/ 457200 w 2827421"/>
              <a:gd name="connsiteY1" fmla="*/ 381000 h 509337"/>
              <a:gd name="connsiteX2" fmla="*/ 942474 w 2827421"/>
              <a:gd name="connsiteY2" fmla="*/ 320842 h 509337"/>
              <a:gd name="connsiteX3" fmla="*/ 1423737 w 2827421"/>
              <a:gd name="connsiteY3" fmla="*/ 260685 h 509337"/>
              <a:gd name="connsiteX4" fmla="*/ 1921042 w 2827421"/>
              <a:gd name="connsiteY4" fmla="*/ 192506 h 509337"/>
              <a:gd name="connsiteX5" fmla="*/ 2406316 w 2827421"/>
              <a:gd name="connsiteY5" fmla="*/ 88232 h 509337"/>
              <a:gd name="connsiteX6" fmla="*/ 2827421 w 2827421"/>
              <a:gd name="connsiteY6" fmla="*/ 0 h 509337"/>
              <a:gd name="connsiteX0" fmla="*/ 0 w 2836946"/>
              <a:gd name="connsiteY0" fmla="*/ 511718 h 511718"/>
              <a:gd name="connsiteX1" fmla="*/ 466725 w 2836946"/>
              <a:gd name="connsiteY1" fmla="*/ 381000 h 511718"/>
              <a:gd name="connsiteX2" fmla="*/ 951999 w 2836946"/>
              <a:gd name="connsiteY2" fmla="*/ 320842 h 511718"/>
              <a:gd name="connsiteX3" fmla="*/ 1433262 w 2836946"/>
              <a:gd name="connsiteY3" fmla="*/ 260685 h 511718"/>
              <a:gd name="connsiteX4" fmla="*/ 1930567 w 2836946"/>
              <a:gd name="connsiteY4" fmla="*/ 192506 h 511718"/>
              <a:gd name="connsiteX5" fmla="*/ 2415841 w 2836946"/>
              <a:gd name="connsiteY5" fmla="*/ 88232 h 511718"/>
              <a:gd name="connsiteX6" fmla="*/ 2836946 w 2836946"/>
              <a:gd name="connsiteY6" fmla="*/ 0 h 51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6946" h="511718">
                <a:moveTo>
                  <a:pt x="0" y="511718"/>
                </a:moveTo>
                <a:lnTo>
                  <a:pt x="466725" y="381000"/>
                </a:lnTo>
                <a:lnTo>
                  <a:pt x="951999" y="320842"/>
                </a:lnTo>
                <a:lnTo>
                  <a:pt x="1433262" y="260685"/>
                </a:lnTo>
                <a:lnTo>
                  <a:pt x="1930567" y="192506"/>
                </a:lnTo>
                <a:lnTo>
                  <a:pt x="2415841" y="88232"/>
                </a:lnTo>
                <a:lnTo>
                  <a:pt x="2836946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: 図形 1429">
            <a:extLst>
              <a:ext uri="{FF2B5EF4-FFF2-40B4-BE49-F238E27FC236}">
                <a16:creationId xmlns:a16="http://schemas.microsoft.com/office/drawing/2014/main" id="{D62933FB-07B0-4779-8E78-814B8BE3BE59}"/>
              </a:ext>
            </a:extLst>
          </p:cNvPr>
          <p:cNvSpPr/>
          <p:nvPr/>
        </p:nvSpPr>
        <p:spPr>
          <a:xfrm>
            <a:off x="8375056" y="5504582"/>
            <a:ext cx="3009286" cy="417129"/>
          </a:xfrm>
          <a:custGeom>
            <a:avLst/>
            <a:gdLst>
              <a:gd name="connsiteX0" fmla="*/ 0 w 2835442"/>
              <a:gd name="connsiteY0" fmla="*/ 393032 h 393032"/>
              <a:gd name="connsiteX1" fmla="*/ 525379 w 2835442"/>
              <a:gd name="connsiteY1" fmla="*/ 276726 h 393032"/>
              <a:gd name="connsiteX2" fmla="*/ 1046747 w 2835442"/>
              <a:gd name="connsiteY2" fmla="*/ 212558 h 393032"/>
              <a:gd name="connsiteX3" fmla="*/ 1548063 w 2835442"/>
              <a:gd name="connsiteY3" fmla="*/ 140369 h 393032"/>
              <a:gd name="connsiteX4" fmla="*/ 2085474 w 2835442"/>
              <a:gd name="connsiteY4" fmla="*/ 44116 h 393032"/>
              <a:gd name="connsiteX5" fmla="*/ 2502568 w 2835442"/>
              <a:gd name="connsiteY5" fmla="*/ 0 h 393032"/>
              <a:gd name="connsiteX6" fmla="*/ 2835442 w 2835442"/>
              <a:gd name="connsiteY6" fmla="*/ 20053 h 39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442" h="393032">
                <a:moveTo>
                  <a:pt x="0" y="393032"/>
                </a:moveTo>
                <a:lnTo>
                  <a:pt x="525379" y="276726"/>
                </a:lnTo>
                <a:lnTo>
                  <a:pt x="1046747" y="212558"/>
                </a:lnTo>
                <a:lnTo>
                  <a:pt x="1548063" y="140369"/>
                </a:lnTo>
                <a:lnTo>
                  <a:pt x="2085474" y="44116"/>
                </a:lnTo>
                <a:lnTo>
                  <a:pt x="2502568" y="0"/>
                </a:lnTo>
                <a:lnTo>
                  <a:pt x="2835442" y="20053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: 図形 1430">
            <a:extLst>
              <a:ext uri="{FF2B5EF4-FFF2-40B4-BE49-F238E27FC236}">
                <a16:creationId xmlns:a16="http://schemas.microsoft.com/office/drawing/2014/main" id="{FCFB6BCA-F9BF-41CE-BBF9-4FC926566BE2}"/>
              </a:ext>
            </a:extLst>
          </p:cNvPr>
          <p:cNvSpPr/>
          <p:nvPr/>
        </p:nvSpPr>
        <p:spPr>
          <a:xfrm>
            <a:off x="8839005" y="592171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EC"/>
          </a:solidFill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: 図形 1431">
            <a:extLst>
              <a:ext uri="{FF2B5EF4-FFF2-40B4-BE49-F238E27FC236}">
                <a16:creationId xmlns:a16="http://schemas.microsoft.com/office/drawing/2014/main" id="{132BDFB1-8081-43DF-990C-44ED823C9B7B}"/>
              </a:ext>
            </a:extLst>
          </p:cNvPr>
          <p:cNvSpPr/>
          <p:nvPr/>
        </p:nvSpPr>
        <p:spPr>
          <a:xfrm>
            <a:off x="8888485" y="5568429"/>
            <a:ext cx="3487600" cy="354879"/>
          </a:xfrm>
          <a:custGeom>
            <a:avLst/>
            <a:gdLst>
              <a:gd name="connsiteX0" fmla="*/ 0 w 3276600"/>
              <a:gd name="connsiteY0" fmla="*/ 324853 h 324853"/>
              <a:gd name="connsiteX1" fmla="*/ 152400 w 3276600"/>
              <a:gd name="connsiteY1" fmla="*/ 292768 h 324853"/>
              <a:gd name="connsiteX2" fmla="*/ 673768 w 3276600"/>
              <a:gd name="connsiteY2" fmla="*/ 232611 h 324853"/>
              <a:gd name="connsiteX3" fmla="*/ 1191126 w 3276600"/>
              <a:gd name="connsiteY3" fmla="*/ 148389 h 324853"/>
              <a:gd name="connsiteX4" fmla="*/ 1748589 w 3276600"/>
              <a:gd name="connsiteY4" fmla="*/ 48126 h 324853"/>
              <a:gd name="connsiteX5" fmla="*/ 2145631 w 3276600"/>
              <a:gd name="connsiteY5" fmla="*/ 28074 h 324853"/>
              <a:gd name="connsiteX6" fmla="*/ 2554705 w 3276600"/>
              <a:gd name="connsiteY6" fmla="*/ 4011 h 324853"/>
              <a:gd name="connsiteX7" fmla="*/ 2951747 w 3276600"/>
              <a:gd name="connsiteY7" fmla="*/ 0 h 324853"/>
              <a:gd name="connsiteX8" fmla="*/ 3276600 w 3276600"/>
              <a:gd name="connsiteY8" fmla="*/ 40105 h 324853"/>
              <a:gd name="connsiteX0" fmla="*/ 0 w 3286125"/>
              <a:gd name="connsiteY0" fmla="*/ 334378 h 334378"/>
              <a:gd name="connsiteX1" fmla="*/ 161925 w 3286125"/>
              <a:gd name="connsiteY1" fmla="*/ 292768 h 334378"/>
              <a:gd name="connsiteX2" fmla="*/ 683293 w 3286125"/>
              <a:gd name="connsiteY2" fmla="*/ 232611 h 334378"/>
              <a:gd name="connsiteX3" fmla="*/ 1200651 w 3286125"/>
              <a:gd name="connsiteY3" fmla="*/ 148389 h 334378"/>
              <a:gd name="connsiteX4" fmla="*/ 1758114 w 3286125"/>
              <a:gd name="connsiteY4" fmla="*/ 48126 h 334378"/>
              <a:gd name="connsiteX5" fmla="*/ 2155156 w 3286125"/>
              <a:gd name="connsiteY5" fmla="*/ 28074 h 334378"/>
              <a:gd name="connsiteX6" fmla="*/ 2564230 w 3286125"/>
              <a:gd name="connsiteY6" fmla="*/ 4011 h 334378"/>
              <a:gd name="connsiteX7" fmla="*/ 2961272 w 3286125"/>
              <a:gd name="connsiteY7" fmla="*/ 0 h 334378"/>
              <a:gd name="connsiteX8" fmla="*/ 3286125 w 3286125"/>
              <a:gd name="connsiteY8" fmla="*/ 40105 h 33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6125" h="334378">
                <a:moveTo>
                  <a:pt x="0" y="334378"/>
                </a:moveTo>
                <a:lnTo>
                  <a:pt x="161925" y="292768"/>
                </a:lnTo>
                <a:lnTo>
                  <a:pt x="683293" y="232611"/>
                </a:lnTo>
                <a:lnTo>
                  <a:pt x="1200651" y="148389"/>
                </a:lnTo>
                <a:lnTo>
                  <a:pt x="1758114" y="48126"/>
                </a:lnTo>
                <a:lnTo>
                  <a:pt x="2155156" y="28074"/>
                </a:lnTo>
                <a:lnTo>
                  <a:pt x="2564230" y="4011"/>
                </a:lnTo>
                <a:lnTo>
                  <a:pt x="2961272" y="0"/>
                </a:lnTo>
                <a:lnTo>
                  <a:pt x="3286125" y="40105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: 図形 1432">
            <a:extLst>
              <a:ext uri="{FF2B5EF4-FFF2-40B4-BE49-F238E27FC236}">
                <a16:creationId xmlns:a16="http://schemas.microsoft.com/office/drawing/2014/main" id="{8B6E0A4B-5FA3-4E12-8061-B2A706DADB66}"/>
              </a:ext>
            </a:extLst>
          </p:cNvPr>
          <p:cNvSpPr/>
          <p:nvPr/>
        </p:nvSpPr>
        <p:spPr>
          <a:xfrm>
            <a:off x="9656236" y="592171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EC"/>
          </a:solidFill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: 図形 1433">
            <a:extLst>
              <a:ext uri="{FF2B5EF4-FFF2-40B4-BE49-F238E27FC236}">
                <a16:creationId xmlns:a16="http://schemas.microsoft.com/office/drawing/2014/main" id="{DF69904C-8031-4C66-BC4A-24D192A56A1A}"/>
              </a:ext>
            </a:extLst>
          </p:cNvPr>
          <p:cNvSpPr/>
          <p:nvPr/>
        </p:nvSpPr>
        <p:spPr>
          <a:xfrm>
            <a:off x="9681775" y="5602479"/>
            <a:ext cx="2647491" cy="314975"/>
          </a:xfrm>
          <a:custGeom>
            <a:avLst/>
            <a:gdLst>
              <a:gd name="connsiteX0" fmla="*/ 0 w 2494548"/>
              <a:gd name="connsiteY0" fmla="*/ 296779 h 296779"/>
              <a:gd name="connsiteX1" fmla="*/ 76200 w 2494548"/>
              <a:gd name="connsiteY1" fmla="*/ 268705 h 296779"/>
              <a:gd name="connsiteX2" fmla="*/ 581527 w 2494548"/>
              <a:gd name="connsiteY2" fmla="*/ 196516 h 296779"/>
              <a:gd name="connsiteX3" fmla="*/ 1126958 w 2494548"/>
              <a:gd name="connsiteY3" fmla="*/ 116305 h 296779"/>
              <a:gd name="connsiteX4" fmla="*/ 1592179 w 2494548"/>
              <a:gd name="connsiteY4" fmla="*/ 64169 h 296779"/>
              <a:gd name="connsiteX5" fmla="*/ 2041358 w 2494548"/>
              <a:gd name="connsiteY5" fmla="*/ 24063 h 296779"/>
              <a:gd name="connsiteX6" fmla="*/ 2494548 w 2494548"/>
              <a:gd name="connsiteY6" fmla="*/ 0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4548" h="296779">
                <a:moveTo>
                  <a:pt x="0" y="296779"/>
                </a:moveTo>
                <a:lnTo>
                  <a:pt x="76200" y="268705"/>
                </a:lnTo>
                <a:lnTo>
                  <a:pt x="581527" y="196516"/>
                </a:lnTo>
                <a:lnTo>
                  <a:pt x="1126958" y="116305"/>
                </a:lnTo>
                <a:lnTo>
                  <a:pt x="1592179" y="64169"/>
                </a:lnTo>
                <a:lnTo>
                  <a:pt x="2041358" y="24063"/>
                </a:lnTo>
                <a:lnTo>
                  <a:pt x="2494548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: 図形 1434">
            <a:extLst>
              <a:ext uri="{FF2B5EF4-FFF2-40B4-BE49-F238E27FC236}">
                <a16:creationId xmlns:a16="http://schemas.microsoft.com/office/drawing/2014/main" id="{D3E10BB4-576B-46B7-92FB-311DE3E4E443}"/>
              </a:ext>
            </a:extLst>
          </p:cNvPr>
          <p:cNvSpPr/>
          <p:nvPr/>
        </p:nvSpPr>
        <p:spPr>
          <a:xfrm>
            <a:off x="10362802" y="5679095"/>
            <a:ext cx="2055848" cy="234103"/>
          </a:xfrm>
          <a:custGeom>
            <a:avLst/>
            <a:gdLst>
              <a:gd name="connsiteX0" fmla="*/ 0 w 1937084"/>
              <a:gd name="connsiteY0" fmla="*/ 220579 h 220579"/>
              <a:gd name="connsiteX1" fmla="*/ 112294 w 1937084"/>
              <a:gd name="connsiteY1" fmla="*/ 204537 h 220579"/>
              <a:gd name="connsiteX2" fmla="*/ 657726 w 1937084"/>
              <a:gd name="connsiteY2" fmla="*/ 136358 h 220579"/>
              <a:gd name="connsiteX3" fmla="*/ 1147010 w 1937084"/>
              <a:gd name="connsiteY3" fmla="*/ 60158 h 220579"/>
              <a:gd name="connsiteX4" fmla="*/ 1620252 w 1937084"/>
              <a:gd name="connsiteY4" fmla="*/ 12031 h 220579"/>
              <a:gd name="connsiteX5" fmla="*/ 1937084 w 1937084"/>
              <a:gd name="connsiteY5" fmla="*/ 0 h 22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7084" h="220579">
                <a:moveTo>
                  <a:pt x="0" y="220579"/>
                </a:moveTo>
                <a:lnTo>
                  <a:pt x="112294" y="204537"/>
                </a:lnTo>
                <a:lnTo>
                  <a:pt x="657726" y="136358"/>
                </a:lnTo>
                <a:lnTo>
                  <a:pt x="1147010" y="60158"/>
                </a:lnTo>
                <a:lnTo>
                  <a:pt x="1620252" y="12031"/>
                </a:lnTo>
                <a:lnTo>
                  <a:pt x="1937084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: 図形 1435">
            <a:extLst>
              <a:ext uri="{FF2B5EF4-FFF2-40B4-BE49-F238E27FC236}">
                <a16:creationId xmlns:a16="http://schemas.microsoft.com/office/drawing/2014/main" id="{23B8C593-264E-4784-B539-8B76FECE9829}"/>
              </a:ext>
            </a:extLst>
          </p:cNvPr>
          <p:cNvSpPr/>
          <p:nvPr/>
        </p:nvSpPr>
        <p:spPr>
          <a:xfrm>
            <a:off x="11150238" y="5734429"/>
            <a:ext cx="1345027" cy="187282"/>
          </a:xfrm>
          <a:custGeom>
            <a:avLst/>
            <a:gdLst>
              <a:gd name="connsiteX0" fmla="*/ 0 w 1267326"/>
              <a:gd name="connsiteY0" fmla="*/ 176463 h 176463"/>
              <a:gd name="connsiteX1" fmla="*/ 76200 w 1267326"/>
              <a:gd name="connsiteY1" fmla="*/ 156410 h 176463"/>
              <a:gd name="connsiteX2" fmla="*/ 613611 w 1267326"/>
              <a:gd name="connsiteY2" fmla="*/ 76200 h 176463"/>
              <a:gd name="connsiteX3" fmla="*/ 1267326 w 1267326"/>
              <a:gd name="connsiteY3" fmla="*/ 0 h 1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7326" h="176463">
                <a:moveTo>
                  <a:pt x="0" y="176463"/>
                </a:moveTo>
                <a:lnTo>
                  <a:pt x="76200" y="156410"/>
                </a:lnTo>
                <a:lnTo>
                  <a:pt x="613611" y="76200"/>
                </a:lnTo>
                <a:lnTo>
                  <a:pt x="1267326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: 図形 1436">
            <a:extLst>
              <a:ext uri="{FF2B5EF4-FFF2-40B4-BE49-F238E27FC236}">
                <a16:creationId xmlns:a16="http://schemas.microsoft.com/office/drawing/2014/main" id="{44ABFEA0-0A04-49DD-A0BC-D93F325D13FA}"/>
              </a:ext>
            </a:extLst>
          </p:cNvPr>
          <p:cNvSpPr/>
          <p:nvPr/>
        </p:nvSpPr>
        <p:spPr>
          <a:xfrm>
            <a:off x="11920649" y="5845095"/>
            <a:ext cx="549078" cy="76616"/>
          </a:xfrm>
          <a:custGeom>
            <a:avLst/>
            <a:gdLst>
              <a:gd name="connsiteX0" fmla="*/ 0 w 517358"/>
              <a:gd name="connsiteY0" fmla="*/ 72190 h 72190"/>
              <a:gd name="connsiteX1" fmla="*/ 92242 w 517358"/>
              <a:gd name="connsiteY1" fmla="*/ 56148 h 72190"/>
              <a:gd name="connsiteX2" fmla="*/ 517358 w 517358"/>
              <a:gd name="connsiteY2" fmla="*/ 0 h 7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358" h="72190">
                <a:moveTo>
                  <a:pt x="0" y="72190"/>
                </a:moveTo>
                <a:lnTo>
                  <a:pt x="92242" y="56148"/>
                </a:lnTo>
                <a:lnTo>
                  <a:pt x="517358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: 図形 1437">
            <a:extLst>
              <a:ext uri="{FF2B5EF4-FFF2-40B4-BE49-F238E27FC236}">
                <a16:creationId xmlns:a16="http://schemas.microsoft.com/office/drawing/2014/main" id="{45CF8062-C7FB-46D7-979E-AFFC876F0153}"/>
              </a:ext>
            </a:extLst>
          </p:cNvPr>
          <p:cNvSpPr/>
          <p:nvPr/>
        </p:nvSpPr>
        <p:spPr>
          <a:xfrm>
            <a:off x="11235367" y="5372633"/>
            <a:ext cx="425641" cy="114923"/>
          </a:xfrm>
          <a:custGeom>
            <a:avLst/>
            <a:gdLst>
              <a:gd name="connsiteX0" fmla="*/ 0 w 401052"/>
              <a:gd name="connsiteY0" fmla="*/ 108284 h 108284"/>
              <a:gd name="connsiteX1" fmla="*/ 401052 w 401052"/>
              <a:gd name="connsiteY1" fmla="*/ 0 h 1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1052" h="108284">
                <a:moveTo>
                  <a:pt x="0" y="108284"/>
                </a:moveTo>
                <a:lnTo>
                  <a:pt x="401052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: 図形 1438">
            <a:extLst>
              <a:ext uri="{FF2B5EF4-FFF2-40B4-BE49-F238E27FC236}">
                <a16:creationId xmlns:a16="http://schemas.microsoft.com/office/drawing/2014/main" id="{13FA5C93-F2C5-49E2-BCA6-C7EDCBF5AA11}"/>
              </a:ext>
            </a:extLst>
          </p:cNvPr>
          <p:cNvSpPr/>
          <p:nvPr/>
        </p:nvSpPr>
        <p:spPr>
          <a:xfrm>
            <a:off x="11265161" y="5483299"/>
            <a:ext cx="766155" cy="80872"/>
          </a:xfrm>
          <a:custGeom>
            <a:avLst/>
            <a:gdLst>
              <a:gd name="connsiteX0" fmla="*/ 721895 w 721895"/>
              <a:gd name="connsiteY0" fmla="*/ 76200 h 76200"/>
              <a:gd name="connsiteX1" fmla="*/ 385011 w 721895"/>
              <a:gd name="connsiteY1" fmla="*/ 44116 h 76200"/>
              <a:gd name="connsiteX2" fmla="*/ 200527 w 721895"/>
              <a:gd name="connsiteY2" fmla="*/ 16043 h 76200"/>
              <a:gd name="connsiteX3" fmla="*/ 0 w 721895"/>
              <a:gd name="connsiteY3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895" h="76200">
                <a:moveTo>
                  <a:pt x="721895" y="76200"/>
                </a:moveTo>
                <a:lnTo>
                  <a:pt x="385011" y="44116"/>
                </a:lnTo>
                <a:lnTo>
                  <a:pt x="200527" y="16043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: 図形 1439">
            <a:extLst>
              <a:ext uri="{FF2B5EF4-FFF2-40B4-BE49-F238E27FC236}">
                <a16:creationId xmlns:a16="http://schemas.microsoft.com/office/drawing/2014/main" id="{8A701BA0-3624-414D-80AE-F842805ECAA0}"/>
              </a:ext>
            </a:extLst>
          </p:cNvPr>
          <p:cNvSpPr/>
          <p:nvPr/>
        </p:nvSpPr>
        <p:spPr>
          <a:xfrm>
            <a:off x="11482239" y="5381146"/>
            <a:ext cx="336257" cy="114923"/>
          </a:xfrm>
          <a:custGeom>
            <a:avLst/>
            <a:gdLst>
              <a:gd name="connsiteX0" fmla="*/ 316832 w 316832"/>
              <a:gd name="connsiteY0" fmla="*/ 0 h 108284"/>
              <a:gd name="connsiteX1" fmla="*/ 0 w 316832"/>
              <a:gd name="connsiteY1" fmla="*/ 108284 h 10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832" h="108284">
                <a:moveTo>
                  <a:pt x="316832" y="0"/>
                </a:moveTo>
                <a:lnTo>
                  <a:pt x="0" y="108284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: 図形 1440">
            <a:extLst>
              <a:ext uri="{FF2B5EF4-FFF2-40B4-BE49-F238E27FC236}">
                <a16:creationId xmlns:a16="http://schemas.microsoft.com/office/drawing/2014/main" id="{EEFB7D80-00B5-4446-8D37-8D292E810D7D}"/>
              </a:ext>
            </a:extLst>
          </p:cNvPr>
          <p:cNvSpPr/>
          <p:nvPr/>
        </p:nvSpPr>
        <p:spPr>
          <a:xfrm>
            <a:off x="11682291" y="5402427"/>
            <a:ext cx="349026" cy="127693"/>
          </a:xfrm>
          <a:custGeom>
            <a:avLst/>
            <a:gdLst>
              <a:gd name="connsiteX0" fmla="*/ 328863 w 328863"/>
              <a:gd name="connsiteY0" fmla="*/ 0 h 120316"/>
              <a:gd name="connsiteX1" fmla="*/ 0 w 328863"/>
              <a:gd name="connsiteY1" fmla="*/ 120316 h 12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8863" h="120316">
                <a:moveTo>
                  <a:pt x="328863" y="0"/>
                </a:moveTo>
                <a:lnTo>
                  <a:pt x="0" y="120316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42" name="直線コネクタ 1441">
            <a:extLst>
              <a:ext uri="{FF2B5EF4-FFF2-40B4-BE49-F238E27FC236}">
                <a16:creationId xmlns:a16="http://schemas.microsoft.com/office/drawing/2014/main" id="{6A43BF3A-0194-440A-9101-482DC23B1043}"/>
              </a:ext>
            </a:extLst>
          </p:cNvPr>
          <p:cNvCxnSpPr>
            <a:stCxn id="1394" idx="11"/>
          </p:cNvCxnSpPr>
          <p:nvPr/>
        </p:nvCxnSpPr>
        <p:spPr>
          <a:xfrm flipH="1">
            <a:off x="11883975" y="5496542"/>
            <a:ext cx="407456" cy="48712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3" name="直線コネクタ 1442">
            <a:extLst>
              <a:ext uri="{FF2B5EF4-FFF2-40B4-BE49-F238E27FC236}">
                <a16:creationId xmlns:a16="http://schemas.microsoft.com/office/drawing/2014/main" id="{58D1E6C3-0589-440A-88E3-3E806DAB98A2}"/>
              </a:ext>
            </a:extLst>
          </p:cNvPr>
          <p:cNvCxnSpPr>
            <a:stCxn id="1432" idx="7"/>
          </p:cNvCxnSpPr>
          <p:nvPr/>
        </p:nvCxnSpPr>
        <p:spPr>
          <a:xfrm flipV="1">
            <a:off x="12031315" y="5565321"/>
            <a:ext cx="346125" cy="3109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4" name="フリーフォーム: 図形 1443">
            <a:extLst>
              <a:ext uri="{FF2B5EF4-FFF2-40B4-BE49-F238E27FC236}">
                <a16:creationId xmlns:a16="http://schemas.microsoft.com/office/drawing/2014/main" id="{82D2E23D-9F23-4117-97DE-C4A0B82A22B9}"/>
              </a:ext>
            </a:extLst>
          </p:cNvPr>
          <p:cNvSpPr/>
          <p:nvPr/>
        </p:nvSpPr>
        <p:spPr>
          <a:xfrm>
            <a:off x="704995" y="5261966"/>
            <a:ext cx="2017541" cy="659745"/>
          </a:xfrm>
          <a:custGeom>
            <a:avLst/>
            <a:gdLst>
              <a:gd name="connsiteX0" fmla="*/ 1900990 w 1900990"/>
              <a:gd name="connsiteY0" fmla="*/ 621632 h 621632"/>
              <a:gd name="connsiteX1" fmla="*/ 1540043 w 1900990"/>
              <a:gd name="connsiteY1" fmla="*/ 348916 h 621632"/>
              <a:gd name="connsiteX2" fmla="*/ 1159043 w 1900990"/>
              <a:gd name="connsiteY2" fmla="*/ 260684 h 621632"/>
              <a:gd name="connsiteX3" fmla="*/ 774032 w 1900990"/>
              <a:gd name="connsiteY3" fmla="*/ 216569 h 621632"/>
              <a:gd name="connsiteX4" fmla="*/ 413085 w 1900990"/>
              <a:gd name="connsiteY4" fmla="*/ 128337 h 621632"/>
              <a:gd name="connsiteX5" fmla="*/ 0 w 1900990"/>
              <a:gd name="connsiteY5" fmla="*/ 0 h 6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0990" h="621632">
                <a:moveTo>
                  <a:pt x="1900990" y="621632"/>
                </a:moveTo>
                <a:lnTo>
                  <a:pt x="1540043" y="348916"/>
                </a:lnTo>
                <a:lnTo>
                  <a:pt x="1159043" y="260684"/>
                </a:lnTo>
                <a:lnTo>
                  <a:pt x="774032" y="216569"/>
                </a:lnTo>
                <a:lnTo>
                  <a:pt x="413085" y="128337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: 図形 1444">
            <a:extLst>
              <a:ext uri="{FF2B5EF4-FFF2-40B4-BE49-F238E27FC236}">
                <a16:creationId xmlns:a16="http://schemas.microsoft.com/office/drawing/2014/main" id="{BEB30499-684B-4F20-82FE-11159B540E3A}"/>
              </a:ext>
            </a:extLst>
          </p:cNvPr>
          <p:cNvSpPr/>
          <p:nvPr/>
        </p:nvSpPr>
        <p:spPr>
          <a:xfrm>
            <a:off x="624123" y="5261966"/>
            <a:ext cx="1898362" cy="659745"/>
          </a:xfrm>
          <a:custGeom>
            <a:avLst/>
            <a:gdLst>
              <a:gd name="connsiteX0" fmla="*/ 1788695 w 1788695"/>
              <a:gd name="connsiteY0" fmla="*/ 621632 h 621632"/>
              <a:gd name="connsiteX1" fmla="*/ 1788695 w 1788695"/>
              <a:gd name="connsiteY1" fmla="*/ 621632 h 621632"/>
              <a:gd name="connsiteX2" fmla="*/ 1479885 w 1788695"/>
              <a:gd name="connsiteY2" fmla="*/ 441158 h 621632"/>
              <a:gd name="connsiteX3" fmla="*/ 1078832 w 1788695"/>
              <a:gd name="connsiteY3" fmla="*/ 356937 h 621632"/>
              <a:gd name="connsiteX4" fmla="*/ 697832 w 1788695"/>
              <a:gd name="connsiteY4" fmla="*/ 280737 h 621632"/>
              <a:gd name="connsiteX5" fmla="*/ 348916 w 1788695"/>
              <a:gd name="connsiteY5" fmla="*/ 180474 h 621632"/>
              <a:gd name="connsiteX6" fmla="*/ 0 w 1788695"/>
              <a:gd name="connsiteY6" fmla="*/ 0 h 6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8695" h="621632">
                <a:moveTo>
                  <a:pt x="1788695" y="621632"/>
                </a:moveTo>
                <a:lnTo>
                  <a:pt x="1788695" y="621632"/>
                </a:lnTo>
                <a:lnTo>
                  <a:pt x="1479885" y="441158"/>
                </a:lnTo>
                <a:lnTo>
                  <a:pt x="1078832" y="356937"/>
                </a:lnTo>
                <a:lnTo>
                  <a:pt x="697832" y="280737"/>
                </a:lnTo>
                <a:lnTo>
                  <a:pt x="348916" y="180474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: 図形 1445">
            <a:extLst>
              <a:ext uri="{FF2B5EF4-FFF2-40B4-BE49-F238E27FC236}">
                <a16:creationId xmlns:a16="http://schemas.microsoft.com/office/drawing/2014/main" id="{92D8E7F8-0704-4E87-A51D-3AB85434C0C3}"/>
              </a:ext>
            </a:extLst>
          </p:cNvPr>
          <p:cNvSpPr/>
          <p:nvPr/>
        </p:nvSpPr>
        <p:spPr>
          <a:xfrm>
            <a:off x="117610" y="5159812"/>
            <a:ext cx="2230362" cy="753386"/>
          </a:xfrm>
          <a:custGeom>
            <a:avLst/>
            <a:gdLst>
              <a:gd name="connsiteX0" fmla="*/ 2101516 w 2101516"/>
              <a:gd name="connsiteY0" fmla="*/ 709864 h 709864"/>
              <a:gd name="connsiteX1" fmla="*/ 1840831 w 2101516"/>
              <a:gd name="connsiteY1" fmla="*/ 601579 h 709864"/>
              <a:gd name="connsiteX2" fmla="*/ 1387642 w 2101516"/>
              <a:gd name="connsiteY2" fmla="*/ 525379 h 709864"/>
              <a:gd name="connsiteX3" fmla="*/ 1026695 w 2101516"/>
              <a:gd name="connsiteY3" fmla="*/ 457200 h 709864"/>
              <a:gd name="connsiteX4" fmla="*/ 617621 w 2101516"/>
              <a:gd name="connsiteY4" fmla="*/ 320843 h 709864"/>
              <a:gd name="connsiteX5" fmla="*/ 308810 w 2101516"/>
              <a:gd name="connsiteY5" fmla="*/ 92243 h 709864"/>
              <a:gd name="connsiteX6" fmla="*/ 0 w 2101516"/>
              <a:gd name="connsiteY6" fmla="*/ 0 h 70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516" h="709864">
                <a:moveTo>
                  <a:pt x="2101516" y="709864"/>
                </a:moveTo>
                <a:lnTo>
                  <a:pt x="1840831" y="601579"/>
                </a:lnTo>
                <a:lnTo>
                  <a:pt x="1387642" y="525379"/>
                </a:lnTo>
                <a:lnTo>
                  <a:pt x="1026695" y="457200"/>
                </a:lnTo>
                <a:lnTo>
                  <a:pt x="617621" y="320843"/>
                </a:lnTo>
                <a:lnTo>
                  <a:pt x="308810" y="92243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: 図形 1446">
            <a:extLst>
              <a:ext uri="{FF2B5EF4-FFF2-40B4-BE49-F238E27FC236}">
                <a16:creationId xmlns:a16="http://schemas.microsoft.com/office/drawing/2014/main" id="{5E9DF44F-6DB6-4779-9D7D-B26A56A939F3}"/>
              </a:ext>
            </a:extLst>
          </p:cNvPr>
          <p:cNvSpPr/>
          <p:nvPr/>
        </p:nvSpPr>
        <p:spPr>
          <a:xfrm>
            <a:off x="-142031" y="5121505"/>
            <a:ext cx="2217592" cy="791693"/>
          </a:xfrm>
          <a:custGeom>
            <a:avLst/>
            <a:gdLst>
              <a:gd name="connsiteX0" fmla="*/ 2089484 w 2089484"/>
              <a:gd name="connsiteY0" fmla="*/ 745958 h 745958"/>
              <a:gd name="connsiteX1" fmla="*/ 1933073 w 2089484"/>
              <a:gd name="connsiteY1" fmla="*/ 697831 h 745958"/>
              <a:gd name="connsiteX2" fmla="*/ 1475873 w 2089484"/>
              <a:gd name="connsiteY2" fmla="*/ 629652 h 745958"/>
              <a:gd name="connsiteX3" fmla="*/ 1070810 w 2089484"/>
              <a:gd name="connsiteY3" fmla="*/ 545431 h 745958"/>
              <a:gd name="connsiteX4" fmla="*/ 689810 w 2089484"/>
              <a:gd name="connsiteY4" fmla="*/ 417094 h 745958"/>
              <a:gd name="connsiteX5" fmla="*/ 340894 w 2089484"/>
              <a:gd name="connsiteY5" fmla="*/ 192505 h 745958"/>
              <a:gd name="connsiteX6" fmla="*/ 0 w 2089484"/>
              <a:gd name="connsiteY6" fmla="*/ 0 h 74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9484" h="745958">
                <a:moveTo>
                  <a:pt x="2089484" y="745958"/>
                </a:moveTo>
                <a:lnTo>
                  <a:pt x="1933073" y="697831"/>
                </a:lnTo>
                <a:lnTo>
                  <a:pt x="1475873" y="629652"/>
                </a:lnTo>
                <a:lnTo>
                  <a:pt x="1070810" y="545431"/>
                </a:lnTo>
                <a:lnTo>
                  <a:pt x="689810" y="417094"/>
                </a:lnTo>
                <a:lnTo>
                  <a:pt x="340894" y="192505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: 図形 1447">
            <a:extLst>
              <a:ext uri="{FF2B5EF4-FFF2-40B4-BE49-F238E27FC236}">
                <a16:creationId xmlns:a16="http://schemas.microsoft.com/office/drawing/2014/main" id="{18A99DC5-97F7-4263-B3D9-9B7D4E8BCDA5}"/>
              </a:ext>
            </a:extLst>
          </p:cNvPr>
          <p:cNvSpPr/>
          <p:nvPr/>
        </p:nvSpPr>
        <p:spPr>
          <a:xfrm>
            <a:off x="-401672" y="5134273"/>
            <a:ext cx="2183541" cy="778925"/>
          </a:xfrm>
          <a:custGeom>
            <a:avLst/>
            <a:gdLst>
              <a:gd name="connsiteX0" fmla="*/ 2057400 w 2057400"/>
              <a:gd name="connsiteY0" fmla="*/ 733927 h 733927"/>
              <a:gd name="connsiteX1" fmla="*/ 1596189 w 2057400"/>
              <a:gd name="connsiteY1" fmla="*/ 677779 h 733927"/>
              <a:gd name="connsiteX2" fmla="*/ 1138989 w 2057400"/>
              <a:gd name="connsiteY2" fmla="*/ 593558 h 733927"/>
              <a:gd name="connsiteX3" fmla="*/ 721894 w 2057400"/>
              <a:gd name="connsiteY3" fmla="*/ 477253 h 733927"/>
              <a:gd name="connsiteX4" fmla="*/ 340894 w 2057400"/>
              <a:gd name="connsiteY4" fmla="*/ 264695 h 733927"/>
              <a:gd name="connsiteX5" fmla="*/ 0 w 2057400"/>
              <a:gd name="connsiteY5" fmla="*/ 0 h 73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7400" h="733927">
                <a:moveTo>
                  <a:pt x="2057400" y="733927"/>
                </a:moveTo>
                <a:lnTo>
                  <a:pt x="1596189" y="677779"/>
                </a:lnTo>
                <a:lnTo>
                  <a:pt x="1138989" y="593558"/>
                </a:lnTo>
                <a:lnTo>
                  <a:pt x="721894" y="477253"/>
                </a:lnTo>
                <a:lnTo>
                  <a:pt x="340894" y="264695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: 図形 1448">
            <a:extLst>
              <a:ext uri="{FF2B5EF4-FFF2-40B4-BE49-F238E27FC236}">
                <a16:creationId xmlns:a16="http://schemas.microsoft.com/office/drawing/2014/main" id="{E821A8A6-B98F-49AC-B7B3-FD7C2665ED64}"/>
              </a:ext>
            </a:extLst>
          </p:cNvPr>
          <p:cNvSpPr/>
          <p:nvPr/>
        </p:nvSpPr>
        <p:spPr>
          <a:xfrm>
            <a:off x="-508084" y="5270479"/>
            <a:ext cx="1600412" cy="646975"/>
          </a:xfrm>
          <a:custGeom>
            <a:avLst/>
            <a:gdLst>
              <a:gd name="connsiteX0" fmla="*/ 1507958 w 1507958"/>
              <a:gd name="connsiteY0" fmla="*/ 609600 h 609600"/>
              <a:gd name="connsiteX1" fmla="*/ 1054769 w 1507958"/>
              <a:gd name="connsiteY1" fmla="*/ 533400 h 609600"/>
              <a:gd name="connsiteX2" fmla="*/ 605590 w 1507958"/>
              <a:gd name="connsiteY2" fmla="*/ 401053 h 609600"/>
              <a:gd name="connsiteX3" fmla="*/ 208548 w 1507958"/>
              <a:gd name="connsiteY3" fmla="*/ 196516 h 609600"/>
              <a:gd name="connsiteX4" fmla="*/ 0 w 1507958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958" h="609600">
                <a:moveTo>
                  <a:pt x="1507958" y="609600"/>
                </a:moveTo>
                <a:lnTo>
                  <a:pt x="1054769" y="533400"/>
                </a:lnTo>
                <a:lnTo>
                  <a:pt x="605590" y="401053"/>
                </a:lnTo>
                <a:lnTo>
                  <a:pt x="208548" y="196516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: 図形 1449">
            <a:extLst>
              <a:ext uri="{FF2B5EF4-FFF2-40B4-BE49-F238E27FC236}">
                <a16:creationId xmlns:a16="http://schemas.microsoft.com/office/drawing/2014/main" id="{B3966F18-9A37-4D4E-9785-A1A0407A0A82}"/>
              </a:ext>
            </a:extLst>
          </p:cNvPr>
          <p:cNvSpPr/>
          <p:nvPr/>
        </p:nvSpPr>
        <p:spPr>
          <a:xfrm>
            <a:off x="-584699" y="5474786"/>
            <a:ext cx="1085386" cy="438412"/>
          </a:xfrm>
          <a:custGeom>
            <a:avLst/>
            <a:gdLst>
              <a:gd name="connsiteX0" fmla="*/ 1022684 w 1022684"/>
              <a:gd name="connsiteY0" fmla="*/ 413085 h 413085"/>
              <a:gd name="connsiteX1" fmla="*/ 902368 w 1022684"/>
              <a:gd name="connsiteY1" fmla="*/ 389021 h 413085"/>
              <a:gd name="connsiteX2" fmla="*/ 433137 w 1022684"/>
              <a:gd name="connsiteY2" fmla="*/ 256674 h 413085"/>
              <a:gd name="connsiteX3" fmla="*/ 0 w 1022684"/>
              <a:gd name="connsiteY3" fmla="*/ 0 h 41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684" h="413085">
                <a:moveTo>
                  <a:pt x="1022684" y="413085"/>
                </a:moveTo>
                <a:lnTo>
                  <a:pt x="902368" y="389021"/>
                </a:lnTo>
                <a:lnTo>
                  <a:pt x="433137" y="256674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: 図形 1450">
            <a:extLst>
              <a:ext uri="{FF2B5EF4-FFF2-40B4-BE49-F238E27FC236}">
                <a16:creationId xmlns:a16="http://schemas.microsoft.com/office/drawing/2014/main" id="{AF50EF2C-5365-4A3C-A42E-2EEC341F5E7C}"/>
              </a:ext>
            </a:extLst>
          </p:cNvPr>
          <p:cNvSpPr/>
          <p:nvPr/>
        </p:nvSpPr>
        <p:spPr>
          <a:xfrm>
            <a:off x="-559160" y="5683351"/>
            <a:ext cx="783181" cy="268154"/>
          </a:xfrm>
          <a:custGeom>
            <a:avLst/>
            <a:gdLst>
              <a:gd name="connsiteX0" fmla="*/ 737937 w 737937"/>
              <a:gd name="connsiteY0" fmla="*/ 252663 h 252663"/>
              <a:gd name="connsiteX1" fmla="*/ 208547 w 737937"/>
              <a:gd name="connsiteY1" fmla="*/ 96253 h 252663"/>
              <a:gd name="connsiteX2" fmla="*/ 0 w 737937"/>
              <a:gd name="connsiteY2" fmla="*/ 0 h 2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7937" h="252663">
                <a:moveTo>
                  <a:pt x="737937" y="252663"/>
                </a:moveTo>
                <a:lnTo>
                  <a:pt x="208547" y="96253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: 図形 1451">
            <a:extLst>
              <a:ext uri="{FF2B5EF4-FFF2-40B4-BE49-F238E27FC236}">
                <a16:creationId xmlns:a16="http://schemas.microsoft.com/office/drawing/2014/main" id="{E85795F2-535B-40E0-9104-59D84BC1BB4F}"/>
              </a:ext>
            </a:extLst>
          </p:cNvPr>
          <p:cNvSpPr/>
          <p:nvPr/>
        </p:nvSpPr>
        <p:spPr>
          <a:xfrm>
            <a:off x="2201729" y="4777617"/>
            <a:ext cx="684298" cy="516450"/>
          </a:xfrm>
          <a:custGeom>
            <a:avLst/>
            <a:gdLst>
              <a:gd name="connsiteX0" fmla="*/ 620954 w 620954"/>
              <a:gd name="connsiteY0" fmla="*/ 0 h 479471"/>
              <a:gd name="connsiteX1" fmla="*/ 463750 w 620954"/>
              <a:gd name="connsiteY1" fmla="*/ 75982 h 479471"/>
              <a:gd name="connsiteX2" fmla="*/ 327507 w 620954"/>
              <a:gd name="connsiteY2" fmla="*/ 220085 h 479471"/>
              <a:gd name="connsiteX3" fmla="*/ 191264 w 620954"/>
              <a:gd name="connsiteY3" fmla="*/ 353708 h 479471"/>
              <a:gd name="connsiteX4" fmla="*/ 0 w 620954"/>
              <a:gd name="connsiteY4" fmla="*/ 479471 h 479471"/>
              <a:gd name="connsiteX0" fmla="*/ 644767 w 644767"/>
              <a:gd name="connsiteY0" fmla="*/ 0 h 486615"/>
              <a:gd name="connsiteX1" fmla="*/ 463750 w 644767"/>
              <a:gd name="connsiteY1" fmla="*/ 83126 h 486615"/>
              <a:gd name="connsiteX2" fmla="*/ 327507 w 644767"/>
              <a:gd name="connsiteY2" fmla="*/ 227229 h 486615"/>
              <a:gd name="connsiteX3" fmla="*/ 191264 w 644767"/>
              <a:gd name="connsiteY3" fmla="*/ 360852 h 486615"/>
              <a:gd name="connsiteX4" fmla="*/ 0 w 644767"/>
              <a:gd name="connsiteY4" fmla="*/ 486615 h 48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767" h="486615">
                <a:moveTo>
                  <a:pt x="644767" y="0"/>
                </a:moveTo>
                <a:lnTo>
                  <a:pt x="463750" y="83126"/>
                </a:lnTo>
                <a:lnTo>
                  <a:pt x="327507" y="227229"/>
                </a:lnTo>
                <a:lnTo>
                  <a:pt x="191264" y="360852"/>
                </a:lnTo>
                <a:lnTo>
                  <a:pt x="0" y="486615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53" name="直線コネクタ 1452">
            <a:extLst>
              <a:ext uri="{FF2B5EF4-FFF2-40B4-BE49-F238E27FC236}">
                <a16:creationId xmlns:a16="http://schemas.microsoft.com/office/drawing/2014/main" id="{89E68B49-82AA-43D5-AAF1-CFE5011088F8}"/>
              </a:ext>
            </a:extLst>
          </p:cNvPr>
          <p:cNvCxnSpPr>
            <a:stCxn id="1378" idx="1"/>
            <a:endCxn id="1452" idx="2"/>
          </p:cNvCxnSpPr>
          <p:nvPr/>
        </p:nvCxnSpPr>
        <p:spPr>
          <a:xfrm flipH="1">
            <a:off x="2549315" y="4846192"/>
            <a:ext cx="225566" cy="172585"/>
          </a:xfrm>
          <a:prstGeom prst="line">
            <a:avLst/>
          </a:prstGeom>
          <a:solidFill>
            <a:srgbClr val="171717"/>
          </a:solidFill>
          <a:ln w="6350" cap="rnd">
            <a:solidFill>
              <a:srgbClr val="F5F5E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" name="フリーフォーム: 図形 1453">
            <a:extLst>
              <a:ext uri="{FF2B5EF4-FFF2-40B4-BE49-F238E27FC236}">
                <a16:creationId xmlns:a16="http://schemas.microsoft.com/office/drawing/2014/main" id="{21820110-FEA9-470A-A842-403D54611096}"/>
              </a:ext>
            </a:extLst>
          </p:cNvPr>
          <p:cNvSpPr/>
          <p:nvPr/>
        </p:nvSpPr>
        <p:spPr>
          <a:xfrm>
            <a:off x="2401939" y="4952041"/>
            <a:ext cx="286412" cy="208552"/>
          </a:xfrm>
          <a:custGeom>
            <a:avLst/>
            <a:gdLst>
              <a:gd name="connsiteX0" fmla="*/ 269866 w 269866"/>
              <a:gd name="connsiteY0" fmla="*/ 0 h 196504"/>
              <a:gd name="connsiteX1" fmla="*/ 96942 w 269866"/>
              <a:gd name="connsiteY1" fmla="*/ 144103 h 196504"/>
              <a:gd name="connsiteX2" fmla="*/ 0 w 269866"/>
              <a:gd name="connsiteY2" fmla="*/ 196504 h 19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66" h="196504">
                <a:moveTo>
                  <a:pt x="269866" y="0"/>
                </a:moveTo>
                <a:lnTo>
                  <a:pt x="96942" y="144103"/>
                </a:lnTo>
                <a:lnTo>
                  <a:pt x="0" y="196504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: 図形 1454">
            <a:extLst>
              <a:ext uri="{FF2B5EF4-FFF2-40B4-BE49-F238E27FC236}">
                <a16:creationId xmlns:a16="http://schemas.microsoft.com/office/drawing/2014/main" id="{76B8E7E5-C932-4D8C-BB24-B1461F88ADDF}"/>
              </a:ext>
            </a:extLst>
          </p:cNvPr>
          <p:cNvSpPr/>
          <p:nvPr/>
        </p:nvSpPr>
        <p:spPr>
          <a:xfrm>
            <a:off x="2282369" y="5107252"/>
            <a:ext cx="330649" cy="133981"/>
          </a:xfrm>
          <a:custGeom>
            <a:avLst/>
            <a:gdLst>
              <a:gd name="connsiteX0" fmla="*/ 309167 w 309167"/>
              <a:gd name="connsiteY0" fmla="*/ 0 h 131003"/>
              <a:gd name="connsiteX1" fmla="*/ 73362 w 309167"/>
              <a:gd name="connsiteY1" fmla="*/ 112662 h 131003"/>
              <a:gd name="connsiteX2" fmla="*/ 0 w 309167"/>
              <a:gd name="connsiteY2" fmla="*/ 131003 h 131003"/>
              <a:gd name="connsiteX0" fmla="*/ 306786 w 306786"/>
              <a:gd name="connsiteY0" fmla="*/ 0 h 119097"/>
              <a:gd name="connsiteX1" fmla="*/ 73362 w 306786"/>
              <a:gd name="connsiteY1" fmla="*/ 100756 h 119097"/>
              <a:gd name="connsiteX2" fmla="*/ 0 w 306786"/>
              <a:gd name="connsiteY2" fmla="*/ 119097 h 119097"/>
              <a:gd name="connsiteX0" fmla="*/ 311548 w 311548"/>
              <a:gd name="connsiteY0" fmla="*/ 0 h 126241"/>
              <a:gd name="connsiteX1" fmla="*/ 73362 w 311548"/>
              <a:gd name="connsiteY1" fmla="*/ 107900 h 126241"/>
              <a:gd name="connsiteX2" fmla="*/ 0 w 311548"/>
              <a:gd name="connsiteY2" fmla="*/ 126241 h 12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548" h="126241">
                <a:moveTo>
                  <a:pt x="311548" y="0"/>
                </a:moveTo>
                <a:lnTo>
                  <a:pt x="73362" y="107900"/>
                </a:lnTo>
                <a:lnTo>
                  <a:pt x="0" y="126241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: 図形 1455">
            <a:extLst>
              <a:ext uri="{FF2B5EF4-FFF2-40B4-BE49-F238E27FC236}">
                <a16:creationId xmlns:a16="http://schemas.microsoft.com/office/drawing/2014/main" id="{B54068F5-F3AE-4A59-833A-1A6C3FCE7256}"/>
              </a:ext>
            </a:extLst>
          </p:cNvPr>
          <p:cNvSpPr/>
          <p:nvPr/>
        </p:nvSpPr>
        <p:spPr>
          <a:xfrm>
            <a:off x="2499263" y="5202303"/>
            <a:ext cx="52833" cy="13903"/>
          </a:xfrm>
          <a:custGeom>
            <a:avLst/>
            <a:gdLst>
              <a:gd name="connsiteX0" fmla="*/ 49781 w 49781"/>
              <a:gd name="connsiteY0" fmla="*/ 0 h 13100"/>
              <a:gd name="connsiteX1" fmla="*/ 0 w 49781"/>
              <a:gd name="connsiteY1" fmla="*/ 13100 h 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81" h="13100">
                <a:moveTo>
                  <a:pt x="49781" y="0"/>
                </a:moveTo>
                <a:lnTo>
                  <a:pt x="0" y="13100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: 図形 1456">
            <a:extLst>
              <a:ext uri="{FF2B5EF4-FFF2-40B4-BE49-F238E27FC236}">
                <a16:creationId xmlns:a16="http://schemas.microsoft.com/office/drawing/2014/main" id="{D81730D7-B917-4294-91C8-F9596FF75974}"/>
              </a:ext>
            </a:extLst>
          </p:cNvPr>
          <p:cNvSpPr/>
          <p:nvPr/>
        </p:nvSpPr>
        <p:spPr>
          <a:xfrm>
            <a:off x="2227863" y="5266917"/>
            <a:ext cx="155719" cy="25027"/>
          </a:xfrm>
          <a:custGeom>
            <a:avLst/>
            <a:gdLst>
              <a:gd name="connsiteX0" fmla="*/ 146723 w 146723"/>
              <a:gd name="connsiteY0" fmla="*/ 0 h 23581"/>
              <a:gd name="connsiteX1" fmla="*/ 0 w 146723"/>
              <a:gd name="connsiteY1" fmla="*/ 23581 h 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723" h="23581">
                <a:moveTo>
                  <a:pt x="146723" y="0"/>
                </a:moveTo>
                <a:lnTo>
                  <a:pt x="0" y="23581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: 図形 1457">
            <a:extLst>
              <a:ext uri="{FF2B5EF4-FFF2-40B4-BE49-F238E27FC236}">
                <a16:creationId xmlns:a16="http://schemas.microsoft.com/office/drawing/2014/main" id="{5E4E8E1C-817B-4435-8D41-F3EDD8DC6CFA}"/>
              </a:ext>
            </a:extLst>
          </p:cNvPr>
          <p:cNvSpPr/>
          <p:nvPr/>
        </p:nvSpPr>
        <p:spPr>
          <a:xfrm>
            <a:off x="5964328" y="4762236"/>
            <a:ext cx="1619965" cy="237562"/>
          </a:xfrm>
          <a:custGeom>
            <a:avLst/>
            <a:gdLst>
              <a:gd name="connsiteX0" fmla="*/ 1526381 w 1526381"/>
              <a:gd name="connsiteY0" fmla="*/ 223838 h 223838"/>
              <a:gd name="connsiteX1" fmla="*/ 1195388 w 1526381"/>
              <a:gd name="connsiteY1" fmla="*/ 0 h 223838"/>
              <a:gd name="connsiteX2" fmla="*/ 907256 w 1526381"/>
              <a:gd name="connsiteY2" fmla="*/ 157163 h 223838"/>
              <a:gd name="connsiteX3" fmla="*/ 631031 w 1526381"/>
              <a:gd name="connsiteY3" fmla="*/ 192882 h 223838"/>
              <a:gd name="connsiteX4" fmla="*/ 338138 w 1526381"/>
              <a:gd name="connsiteY4" fmla="*/ 128588 h 223838"/>
              <a:gd name="connsiteX5" fmla="*/ 0 w 1526381"/>
              <a:gd name="connsiteY5" fmla="*/ 188119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381" h="223838">
                <a:moveTo>
                  <a:pt x="1526381" y="223838"/>
                </a:moveTo>
                <a:lnTo>
                  <a:pt x="1195388" y="0"/>
                </a:lnTo>
                <a:lnTo>
                  <a:pt x="907256" y="157163"/>
                </a:lnTo>
                <a:lnTo>
                  <a:pt x="631031" y="192882"/>
                </a:lnTo>
                <a:lnTo>
                  <a:pt x="338138" y="128588"/>
                </a:lnTo>
                <a:lnTo>
                  <a:pt x="0" y="188119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楕円 1459">
            <a:extLst>
              <a:ext uri="{FF2B5EF4-FFF2-40B4-BE49-F238E27FC236}">
                <a16:creationId xmlns:a16="http://schemas.microsoft.com/office/drawing/2014/main" id="{BD2CB7E5-D402-4DB1-A29F-154BB10B874E}"/>
              </a:ext>
            </a:extLst>
          </p:cNvPr>
          <p:cNvSpPr>
            <a:spLocks noChangeAspect="1"/>
          </p:cNvSpPr>
          <p:nvPr/>
        </p:nvSpPr>
        <p:spPr>
          <a:xfrm>
            <a:off x="9001964" y="1414576"/>
            <a:ext cx="36000" cy="36000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46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61" name="楕円 1460">
            <a:extLst>
              <a:ext uri="{FF2B5EF4-FFF2-40B4-BE49-F238E27FC236}">
                <a16:creationId xmlns:a16="http://schemas.microsoft.com/office/drawing/2014/main" id="{722363C2-D74E-4ADC-B49E-823D965E4286}"/>
              </a:ext>
            </a:extLst>
          </p:cNvPr>
          <p:cNvSpPr/>
          <p:nvPr/>
        </p:nvSpPr>
        <p:spPr>
          <a:xfrm>
            <a:off x="8085852" y="-219752"/>
            <a:ext cx="54441" cy="54441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46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62" name="楕円 1461">
            <a:extLst>
              <a:ext uri="{FF2B5EF4-FFF2-40B4-BE49-F238E27FC236}">
                <a16:creationId xmlns:a16="http://schemas.microsoft.com/office/drawing/2014/main" id="{1AC6A63A-3C0A-4B67-A43E-134A1D2D70A3}"/>
              </a:ext>
            </a:extLst>
          </p:cNvPr>
          <p:cNvSpPr/>
          <p:nvPr/>
        </p:nvSpPr>
        <p:spPr>
          <a:xfrm>
            <a:off x="8500807" y="-28859"/>
            <a:ext cx="45719" cy="45719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46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63" name="楕円 1462">
            <a:extLst>
              <a:ext uri="{FF2B5EF4-FFF2-40B4-BE49-F238E27FC236}">
                <a16:creationId xmlns:a16="http://schemas.microsoft.com/office/drawing/2014/main" id="{E573AB4C-9D8D-435C-A237-1FA67441E668}"/>
              </a:ext>
            </a:extLst>
          </p:cNvPr>
          <p:cNvSpPr/>
          <p:nvPr/>
        </p:nvSpPr>
        <p:spPr>
          <a:xfrm>
            <a:off x="11174801" y="67399"/>
            <a:ext cx="45719" cy="45719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46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64" name="楕円 1463">
            <a:extLst>
              <a:ext uri="{FF2B5EF4-FFF2-40B4-BE49-F238E27FC236}">
                <a16:creationId xmlns:a16="http://schemas.microsoft.com/office/drawing/2014/main" id="{E5B29E71-D795-4129-9DA7-5A7F2632FAE0}"/>
              </a:ext>
            </a:extLst>
          </p:cNvPr>
          <p:cNvSpPr/>
          <p:nvPr/>
        </p:nvSpPr>
        <p:spPr>
          <a:xfrm>
            <a:off x="11930747" y="-353797"/>
            <a:ext cx="54441" cy="54441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46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65" name="楕円 1464">
            <a:extLst>
              <a:ext uri="{FF2B5EF4-FFF2-40B4-BE49-F238E27FC236}">
                <a16:creationId xmlns:a16="http://schemas.microsoft.com/office/drawing/2014/main" id="{34D7E3DB-C7F9-4145-8F16-7FDADBB3D39F}"/>
              </a:ext>
            </a:extLst>
          </p:cNvPr>
          <p:cNvSpPr/>
          <p:nvPr/>
        </p:nvSpPr>
        <p:spPr>
          <a:xfrm>
            <a:off x="11589756" y="258292"/>
            <a:ext cx="45719" cy="45719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46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66" name="楕円 1465">
            <a:extLst>
              <a:ext uri="{FF2B5EF4-FFF2-40B4-BE49-F238E27FC236}">
                <a16:creationId xmlns:a16="http://schemas.microsoft.com/office/drawing/2014/main" id="{63185831-8E09-4484-BCF6-CF22E7256A72}"/>
              </a:ext>
            </a:extLst>
          </p:cNvPr>
          <p:cNvSpPr/>
          <p:nvPr/>
        </p:nvSpPr>
        <p:spPr>
          <a:xfrm>
            <a:off x="4608214" y="647153"/>
            <a:ext cx="45719" cy="45719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46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75" name="楕円 1474">
            <a:extLst>
              <a:ext uri="{FF2B5EF4-FFF2-40B4-BE49-F238E27FC236}">
                <a16:creationId xmlns:a16="http://schemas.microsoft.com/office/drawing/2014/main" id="{B9D740D3-38BC-4A5A-B4DD-044584041E21}"/>
              </a:ext>
            </a:extLst>
          </p:cNvPr>
          <p:cNvSpPr/>
          <p:nvPr/>
        </p:nvSpPr>
        <p:spPr>
          <a:xfrm>
            <a:off x="2603773" y="194080"/>
            <a:ext cx="45719" cy="45719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63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76" name="楕円 1475">
            <a:extLst>
              <a:ext uri="{FF2B5EF4-FFF2-40B4-BE49-F238E27FC236}">
                <a16:creationId xmlns:a16="http://schemas.microsoft.com/office/drawing/2014/main" id="{7E6FC3DB-86F7-4557-A6A2-79F22DC0FE86}"/>
              </a:ext>
            </a:extLst>
          </p:cNvPr>
          <p:cNvSpPr/>
          <p:nvPr/>
        </p:nvSpPr>
        <p:spPr>
          <a:xfrm>
            <a:off x="3018728" y="384973"/>
            <a:ext cx="45719" cy="45719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63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77" name="楕円 1476">
            <a:extLst>
              <a:ext uri="{FF2B5EF4-FFF2-40B4-BE49-F238E27FC236}">
                <a16:creationId xmlns:a16="http://schemas.microsoft.com/office/drawing/2014/main" id="{595920BD-D588-45C5-A79E-CDE62A8B8B9F}"/>
              </a:ext>
            </a:extLst>
          </p:cNvPr>
          <p:cNvSpPr/>
          <p:nvPr/>
        </p:nvSpPr>
        <p:spPr>
          <a:xfrm>
            <a:off x="1030626" y="-249976"/>
            <a:ext cx="54441" cy="54441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63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78" name="楕円 1477">
            <a:extLst>
              <a:ext uri="{FF2B5EF4-FFF2-40B4-BE49-F238E27FC236}">
                <a16:creationId xmlns:a16="http://schemas.microsoft.com/office/drawing/2014/main" id="{F8FEF38B-6385-4C68-9194-AA503E606845}"/>
              </a:ext>
            </a:extLst>
          </p:cNvPr>
          <p:cNvSpPr/>
          <p:nvPr/>
        </p:nvSpPr>
        <p:spPr>
          <a:xfrm>
            <a:off x="3500290" y="446408"/>
            <a:ext cx="45719" cy="45719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63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79" name="楕円 1478">
            <a:extLst>
              <a:ext uri="{FF2B5EF4-FFF2-40B4-BE49-F238E27FC236}">
                <a16:creationId xmlns:a16="http://schemas.microsoft.com/office/drawing/2014/main" id="{7372122C-1622-45B0-A206-FE00BC48B54C}"/>
              </a:ext>
            </a:extLst>
          </p:cNvPr>
          <p:cNvSpPr/>
          <p:nvPr/>
        </p:nvSpPr>
        <p:spPr>
          <a:xfrm>
            <a:off x="-336903" y="3720163"/>
            <a:ext cx="45719" cy="45719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63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80" name="楕円 1479">
            <a:extLst>
              <a:ext uri="{FF2B5EF4-FFF2-40B4-BE49-F238E27FC236}">
                <a16:creationId xmlns:a16="http://schemas.microsoft.com/office/drawing/2014/main" id="{86A40D26-5E61-447E-8829-961229D89D36}"/>
              </a:ext>
            </a:extLst>
          </p:cNvPr>
          <p:cNvSpPr/>
          <p:nvPr/>
        </p:nvSpPr>
        <p:spPr>
          <a:xfrm>
            <a:off x="419043" y="3298967"/>
            <a:ext cx="54441" cy="54441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63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81" name="楕円 1480">
            <a:extLst>
              <a:ext uri="{FF2B5EF4-FFF2-40B4-BE49-F238E27FC236}">
                <a16:creationId xmlns:a16="http://schemas.microsoft.com/office/drawing/2014/main" id="{D3835ED6-11A7-4D91-B5E1-781CF8F62E65}"/>
              </a:ext>
            </a:extLst>
          </p:cNvPr>
          <p:cNvSpPr/>
          <p:nvPr/>
        </p:nvSpPr>
        <p:spPr>
          <a:xfrm>
            <a:off x="78052" y="3911056"/>
            <a:ext cx="45719" cy="45719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63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82" name="楕円 1481">
            <a:extLst>
              <a:ext uri="{FF2B5EF4-FFF2-40B4-BE49-F238E27FC236}">
                <a16:creationId xmlns:a16="http://schemas.microsoft.com/office/drawing/2014/main" id="{54F57C67-2215-4628-A4E2-C408E1857C01}"/>
              </a:ext>
            </a:extLst>
          </p:cNvPr>
          <p:cNvSpPr/>
          <p:nvPr/>
        </p:nvSpPr>
        <p:spPr>
          <a:xfrm>
            <a:off x="833998" y="3489860"/>
            <a:ext cx="45719" cy="45719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63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83" name="楕円 1482">
            <a:extLst>
              <a:ext uri="{FF2B5EF4-FFF2-40B4-BE49-F238E27FC236}">
                <a16:creationId xmlns:a16="http://schemas.microsoft.com/office/drawing/2014/main" id="{F9B12C4D-43AB-4619-B84A-8EFD29D8BC1D}"/>
              </a:ext>
            </a:extLst>
          </p:cNvPr>
          <p:cNvSpPr>
            <a:spLocks noChangeAspect="1"/>
          </p:cNvSpPr>
          <p:nvPr/>
        </p:nvSpPr>
        <p:spPr>
          <a:xfrm>
            <a:off x="9754321" y="2210080"/>
            <a:ext cx="54000" cy="54000"/>
          </a:xfrm>
          <a:prstGeom prst="ellipse">
            <a:avLst/>
          </a:prstGeom>
          <a:gradFill>
            <a:gsLst>
              <a:gs pos="0">
                <a:srgbClr val="FDC31B"/>
              </a:gs>
              <a:gs pos="100000">
                <a:srgbClr val="FDC31B">
                  <a:alpha val="63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9BB873B8-BBA2-4DD7-8375-52400FE1D2EE}"/>
              </a:ext>
            </a:extLst>
          </p:cNvPr>
          <p:cNvSpPr txBox="1"/>
          <p:nvPr/>
        </p:nvSpPr>
        <p:spPr>
          <a:xfrm>
            <a:off x="4274133" y="1417479"/>
            <a:ext cx="365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171717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CONCENTRATION</a:t>
            </a:r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81133C16-46E5-41E1-BE05-20CB1062DF6E}"/>
              </a:ext>
            </a:extLst>
          </p:cNvPr>
          <p:cNvSpPr txBox="1"/>
          <p:nvPr/>
        </p:nvSpPr>
        <p:spPr>
          <a:xfrm>
            <a:off x="5632680" y="1787105"/>
            <a:ext cx="947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171717"/>
                </a:solidFill>
                <a:latin typeface="Europa-Regular" panose="02000000000000000000" pitchFamily="50" charset="0"/>
              </a:rPr>
              <a:t>ON REACTION </a:t>
            </a:r>
          </a:p>
        </p:txBody>
      </p:sp>
      <p:grpSp>
        <p:nvGrpSpPr>
          <p:cNvPr id="287" name="グループ化 286">
            <a:extLst>
              <a:ext uri="{FF2B5EF4-FFF2-40B4-BE49-F238E27FC236}">
                <a16:creationId xmlns:a16="http://schemas.microsoft.com/office/drawing/2014/main" id="{63E83AC8-DAF3-4C6A-B6ED-DB1F6017C416}"/>
              </a:ext>
            </a:extLst>
          </p:cNvPr>
          <p:cNvGrpSpPr>
            <a:grpSpLocks noChangeAspect="1"/>
          </p:cNvGrpSpPr>
          <p:nvPr/>
        </p:nvGrpSpPr>
        <p:grpSpPr>
          <a:xfrm rot="6424490">
            <a:off x="3936000" y="-483461"/>
            <a:ext cx="4320000" cy="4320000"/>
            <a:chOff x="5453860" y="-4564716"/>
            <a:chExt cx="5232187" cy="5232187"/>
          </a:xfrm>
        </p:grpSpPr>
        <p:sp>
          <p:nvSpPr>
            <p:cNvPr id="288" name="正方形/長方形 287">
              <a:extLst>
                <a:ext uri="{FF2B5EF4-FFF2-40B4-BE49-F238E27FC236}">
                  <a16:creationId xmlns:a16="http://schemas.microsoft.com/office/drawing/2014/main" id="{6FDD6B8F-AE67-4519-958D-50FD1E57DEB8}"/>
                </a:ext>
              </a:extLst>
            </p:cNvPr>
            <p:cNvSpPr/>
            <p:nvPr/>
          </p:nvSpPr>
          <p:spPr>
            <a:xfrm>
              <a:off x="5909953" y="-4108623"/>
              <a:ext cx="4320000" cy="4320000"/>
            </a:xfrm>
            <a:prstGeom prst="rect">
              <a:avLst/>
            </a:prstGeom>
          </p:spPr>
          <p:txBody>
            <a:bodyPr wrap="none">
              <a:prstTxWarp prst="textCircle">
                <a:avLst>
                  <a:gd name="adj" fmla="val 207288"/>
                </a:avLst>
              </a:prstTxWarp>
              <a:spAutoFit/>
            </a:bodyPr>
            <a:lstStyle/>
            <a:p>
              <a:r>
                <a:rPr lang="en-US" altLang="ja-JP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PRESENT THE FUTURE.  re-presentation.jp  FUJI  Tomohiro YOSHIFUJI  PRESENT THE FUTURE.  re-presentation.jp  FUJI  Tomohiro YOSHIFUJI </a:t>
              </a:r>
              <a:r>
                <a:rPr lang="ja-JP" altLang="en-US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 </a:t>
              </a:r>
              <a:r>
                <a:rPr lang="en-US" altLang="ja-JP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PRESENT</a:t>
              </a:r>
              <a:r>
                <a:rPr lang="ja-JP" altLang="en-US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 </a:t>
              </a:r>
              <a:r>
                <a:rPr lang="en-US" altLang="ja-JP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THE</a:t>
              </a:r>
              <a:r>
                <a:rPr lang="ja-JP" altLang="en-US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 </a:t>
              </a:r>
              <a:r>
                <a:rPr lang="en-US" altLang="ja-JP" sz="11500" spc="600" dirty="0">
                  <a:solidFill>
                    <a:srgbClr val="171717"/>
                  </a:solidFill>
                  <a:latin typeface="Europa-Regular" panose="02000000000000000000" pitchFamily="50" charset="0"/>
                  <a:ea typeface="Josefin Sans" pitchFamily="2" charset="0"/>
                </a:rPr>
                <a:t>FUTURE.</a:t>
              </a:r>
              <a:endParaRPr lang="ja-JP" altLang="en-US" sz="11500" spc="600" dirty="0">
                <a:solidFill>
                  <a:srgbClr val="171717"/>
                </a:solidFill>
                <a:latin typeface="Europa-Regular" panose="02000000000000000000" pitchFamily="50" charset="0"/>
              </a:endParaRPr>
            </a:p>
          </p:txBody>
        </p:sp>
        <p:sp>
          <p:nvSpPr>
            <p:cNvPr id="289" name="楕円 288">
              <a:extLst>
                <a:ext uri="{FF2B5EF4-FFF2-40B4-BE49-F238E27FC236}">
                  <a16:creationId xmlns:a16="http://schemas.microsoft.com/office/drawing/2014/main" id="{B2E0012C-3018-40A1-835F-11770B43C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3860" y="-4564716"/>
              <a:ext cx="5232187" cy="523218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071DC78F-8190-40A9-BA2C-15432A187A6C}"/>
              </a:ext>
            </a:extLst>
          </p:cNvPr>
          <p:cNvSpPr/>
          <p:nvPr/>
        </p:nvSpPr>
        <p:spPr>
          <a:xfrm>
            <a:off x="5953924" y="3501126"/>
            <a:ext cx="1785312" cy="1304325"/>
          </a:xfrm>
          <a:custGeom>
            <a:avLst/>
            <a:gdLst>
              <a:gd name="connsiteX0" fmla="*/ 0 w 1682176"/>
              <a:gd name="connsiteY0" fmla="*/ 0 h 1228975"/>
              <a:gd name="connsiteX1" fmla="*/ 234599 w 1682176"/>
              <a:gd name="connsiteY1" fmla="*/ 45320 h 1228975"/>
              <a:gd name="connsiteX2" fmla="*/ 533178 w 1682176"/>
              <a:gd name="connsiteY2" fmla="*/ 479860 h 1228975"/>
              <a:gd name="connsiteX3" fmla="*/ 874412 w 1682176"/>
              <a:gd name="connsiteY3" fmla="*/ 1127671 h 1228975"/>
              <a:gd name="connsiteX4" fmla="*/ 1125006 w 1682176"/>
              <a:gd name="connsiteY4" fmla="*/ 759778 h 1228975"/>
              <a:gd name="connsiteX5" fmla="*/ 1420919 w 1682176"/>
              <a:gd name="connsiteY5" fmla="*/ 1164993 h 1228975"/>
              <a:gd name="connsiteX6" fmla="*/ 1682176 w 1682176"/>
              <a:gd name="connsiteY6" fmla="*/ 1228975 h 1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176" h="1228975">
                <a:moveTo>
                  <a:pt x="0" y="0"/>
                </a:moveTo>
                <a:lnTo>
                  <a:pt x="234599" y="45320"/>
                </a:lnTo>
                <a:lnTo>
                  <a:pt x="533178" y="479860"/>
                </a:lnTo>
                <a:lnTo>
                  <a:pt x="874412" y="1127671"/>
                </a:lnTo>
                <a:lnTo>
                  <a:pt x="1125006" y="759778"/>
                </a:lnTo>
                <a:lnTo>
                  <a:pt x="1420919" y="1164993"/>
                </a:lnTo>
                <a:lnTo>
                  <a:pt x="1682176" y="1228975"/>
                </a:lnTo>
              </a:path>
            </a:pathLst>
          </a:custGeom>
          <a:noFill/>
          <a:ln w="6350" cap="rnd">
            <a:solidFill>
              <a:srgbClr val="F5F5E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23601264-F8A7-4517-BBC5-58D67170790D}"/>
              </a:ext>
            </a:extLst>
          </p:cNvPr>
          <p:cNvSpPr txBox="1"/>
          <p:nvPr/>
        </p:nvSpPr>
        <p:spPr>
          <a:xfrm>
            <a:off x="7722135" y="1193497"/>
            <a:ext cx="131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IDEA  </a:t>
            </a:r>
          </a:p>
        </p:txBody>
      </p:sp>
      <p:sp>
        <p:nvSpPr>
          <p:cNvPr id="290" name="テキスト ボックス 289">
            <a:extLst>
              <a:ext uri="{FF2B5EF4-FFF2-40B4-BE49-F238E27FC236}">
                <a16:creationId xmlns:a16="http://schemas.microsoft.com/office/drawing/2014/main" id="{D103095F-955A-4F46-A61B-9022EF1AB4B5}"/>
              </a:ext>
            </a:extLst>
          </p:cNvPr>
          <p:cNvSpPr txBox="1"/>
          <p:nvPr/>
        </p:nvSpPr>
        <p:spPr>
          <a:xfrm>
            <a:off x="7742540" y="1651936"/>
            <a:ext cx="14318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IS ALWAYS INSIDE YOU </a:t>
            </a:r>
          </a:p>
        </p:txBody>
      </p:sp>
    </p:spTree>
    <p:extLst>
      <p:ext uri="{BB962C8B-B14F-4D97-AF65-F5344CB8AC3E}">
        <p14:creationId xmlns:p14="http://schemas.microsoft.com/office/powerpoint/2010/main" val="415006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 advTm="0">
        <p159:morph option="byObject"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accel="10000" decel="9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50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3" dur="500" fill="hold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500" fill="hold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7" dur="500" fill="hold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8" dur="500" fill="hold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5" dur="50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6" dur="50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9" dur="5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 fill="hold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2" presetClass="entr" presetSubtype="4" accel="12000" decel="8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7" dur="500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500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9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500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500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" fill="hold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0" dur="500" fill="hold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1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3" dur="500" fill="hold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4" dur="500" fill="hold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5" presetID="2" presetClass="entr" presetSubtype="4" accel="12000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3.75E-6 3.7037E-6 L -0.07942 0.20532 " pathEditMode="relative" rAng="0" ptsTypes="AA">
                                      <p:cBhvr>
                                        <p:cTn id="523" dur="76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0255"/>
                                    </p:animMotion>
                                  </p:childTnLst>
                                </p:cTn>
                              </p:par>
                              <p:par>
                                <p:cTn id="52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2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7.40741E-7 L 0.17904 0.27477 " pathEditMode="relative" rAng="0" ptsTypes="AA">
                                      <p:cBhvr>
                                        <p:cTn id="531" dur="76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3727"/>
                                    </p:animMotion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2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1.45833E-6 4.44444E-6 L -0.07969 -0.31968 " pathEditMode="relative" rAng="0" ptsTypes="AA">
                                      <p:cBhvr>
                                        <p:cTn id="539" dur="760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15972"/>
                                    </p:animMotion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2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6.25E-7 -2.96296E-6 L -0.07943 0.20533 " pathEditMode="relative" rAng="0" ptsTypes="AA">
                                      <p:cBhvr>
                                        <p:cTn id="547" dur="760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0255"/>
                                    </p:animMotion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2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42" presetClass="path" presetSubtype="0" accel="12000" decel="88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4.81481E-6 L 0.20755 -0.15231 " pathEditMode="relative" rAng="0" ptsTypes="AA">
                                      <p:cBhvr>
                                        <p:cTn id="555" dur="76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7616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2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3.95833E-6 -2.22222E-6 L 0.07644 0.32547 " pathEditMode="relative" rAng="0" ptsTypes="AA">
                                      <p:cBhvr>
                                        <p:cTn id="563" dur="76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16273"/>
                                    </p:animMotion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2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42" presetClass="path" presetSubtype="0" accel="12000" decel="88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29167E-6 4.81481E-6 L -0.15964 -0.21829 " pathEditMode="relative" rAng="0" ptsTypes="AA">
                                      <p:cBhvr>
                                        <p:cTn id="571" dur="76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-10903"/>
                                    </p:animMotion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2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42" presetClass="path" presetSubtype="0" accel="12000" decel="88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58333E-6 -1.48148E-6 L -0.07942 0.20533 " pathEditMode="relative" rAng="0" ptsTypes="AA">
                                      <p:cBhvr>
                                        <p:cTn id="579" dur="76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0255"/>
                                    </p:animMotion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2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8.33333E-7 -7.40741E-7 L 0.07643 0.32546 " pathEditMode="relative" rAng="0" ptsTypes="AA">
                                      <p:cBhvr>
                                        <p:cTn id="587" dur="76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16273"/>
                                    </p:animMotion>
                                  </p:childTnLst>
                                </p:cTn>
                              </p:par>
                              <p:par>
                                <p:cTn id="588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9" dur="2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2.59259E-6 L -0.02565 0.18912 " pathEditMode="relative" rAng="0" ptsTypes="AA">
                                      <p:cBhvr>
                                        <p:cTn id="595" dur="760" fill="hold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9444"/>
                                    </p:animMotion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2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42" presetClass="path" presetSubtype="0" accel="12000" decel="88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29167E-6 2.96296E-6 L -0.20677 -0.2375 " pathEditMode="relative" rAng="0" ptsTypes="AA">
                                      <p:cBhvr>
                                        <p:cTn id="603" dur="760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11875"/>
                                    </p:animMotion>
                                  </p:childTnLst>
                                </p:cTn>
                              </p:par>
                              <p:par>
                                <p:cTn id="604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2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1.04167E-6 -1.85185E-6 L -0.07943 0.20533 " pathEditMode="relative" rAng="0" ptsTypes="AA">
                                      <p:cBhvr>
                                        <p:cTn id="611" dur="760" fill="hold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0255"/>
                                    </p:animMotion>
                                  </p:childTnLst>
                                </p:cTn>
                              </p:par>
                              <p:par>
                                <p:cTn id="612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3" dur="2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42" presetClass="path" presetSubtype="0" accel="12000" decel="88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3.7037E-6 L 0.22578 -0.09398 " pathEditMode="relative" rAng="0" ptsTypes="AA">
                                      <p:cBhvr>
                                        <p:cTn id="619" dur="760" fill="hold"/>
                                        <p:tgtEl>
                                          <p:spTgt spid="1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-4699"/>
                                    </p:animMotion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2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3.125E-6 -1.11111E-6 L -0.07396 -0.28426 " pathEditMode="relative" rAng="0" ptsTypes="AA">
                                      <p:cBhvr>
                                        <p:cTn id="627" dur="760" fill="hold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14213"/>
                                    </p:animMotion>
                                  </p:childTnLst>
                                </p:cTn>
                              </p:par>
                              <p:par>
                                <p:cTn id="628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2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2.29167E-6 2.96296E-6 L -0.07969 -0.31968 " pathEditMode="relative" rAng="0" ptsTypes="AA">
                                      <p:cBhvr>
                                        <p:cTn id="635" dur="76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15995"/>
                                    </p:animMotion>
                                  </p:childTnLst>
                                </p:cTn>
                              </p:par>
                              <p:par>
                                <p:cTn id="636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2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42" presetClass="path" presetSubtype="0" accel="12000" decel="88000" fill="hold" grpId="1" nodeType="withEffect">
                                  <p:stCondLst>
                                    <p:cond delay="340"/>
                                  </p:stCondLst>
                                  <p:childTnLst>
                                    <p:animMotion origin="layout" path="M -3.54167E-6 2.59259E-6 L 0.24584 -0.08472 " pathEditMode="relative" rAng="0" ptsTypes="AA">
                                      <p:cBhvr>
                                        <p:cTn id="643" dur="76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4236"/>
                                    </p:animMotion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2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  <p:bldP spid="415" grpId="0" animBg="1"/>
      <p:bldP spid="416" grpId="0" animBg="1"/>
      <p:bldP spid="807" grpId="0" animBg="1"/>
      <p:bldP spid="808" grpId="0" animBg="1"/>
      <p:bldP spid="1367" grpId="0" animBg="1"/>
      <p:bldP spid="1368" grpId="0" animBg="1"/>
      <p:bldP spid="1369" grpId="0" animBg="1"/>
      <p:bldP spid="1370" grpId="0" animBg="1"/>
      <p:bldP spid="1371" grpId="0" animBg="1"/>
      <p:bldP spid="1372" grpId="0" animBg="1"/>
      <p:bldP spid="1373" grpId="0" animBg="1"/>
      <p:bldP spid="1374" grpId="0" animBg="1"/>
      <p:bldP spid="1375" grpId="0" animBg="1"/>
      <p:bldP spid="1376" grpId="0" animBg="1"/>
      <p:bldP spid="1377" grpId="0" animBg="1"/>
      <p:bldP spid="1378" grpId="0" animBg="1"/>
      <p:bldP spid="1379" grpId="0" animBg="1"/>
      <p:bldP spid="1380" grpId="0" animBg="1"/>
      <p:bldP spid="1381" grpId="0" animBg="1"/>
      <p:bldP spid="1382" grpId="0" animBg="1"/>
      <p:bldP spid="1383" grpId="0" animBg="1"/>
      <p:bldP spid="1384" grpId="0" animBg="1"/>
      <p:bldP spid="1385" grpId="0" animBg="1"/>
      <p:bldP spid="1386" grpId="0" animBg="1"/>
      <p:bldP spid="1387" grpId="0" animBg="1"/>
      <p:bldP spid="1388" grpId="0" animBg="1"/>
      <p:bldP spid="1389" grpId="0" animBg="1"/>
      <p:bldP spid="1390" grpId="0" animBg="1"/>
      <p:bldP spid="1391" grpId="0" animBg="1"/>
      <p:bldP spid="1392" grpId="0" animBg="1"/>
      <p:bldP spid="1394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0" grpId="0" animBg="1"/>
      <p:bldP spid="1411" grpId="0" animBg="1"/>
      <p:bldP spid="1412" grpId="0" animBg="1"/>
      <p:bldP spid="1413" grpId="0" animBg="1"/>
      <p:bldP spid="1414" grpId="0" animBg="1"/>
      <p:bldP spid="1415" grpId="0" animBg="1"/>
      <p:bldP spid="1419" grpId="0" animBg="1"/>
      <p:bldP spid="1420" grpId="0" animBg="1"/>
      <p:bldP spid="1421" grpId="0" animBg="1"/>
      <p:bldP spid="1422" grpId="0" animBg="1"/>
      <p:bldP spid="1423" grpId="0" animBg="1"/>
      <p:bldP spid="1424" grpId="0" animBg="1"/>
      <p:bldP spid="1425" grpId="0" animBg="1"/>
      <p:bldP spid="1426" grpId="0" animBg="1"/>
      <p:bldP spid="1427" grpId="0" animBg="1"/>
      <p:bldP spid="1428" grpId="0" animBg="1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  <p:bldP spid="1435" grpId="0" animBg="1"/>
      <p:bldP spid="1436" grpId="0" animBg="1"/>
      <p:bldP spid="1437" grpId="0" animBg="1"/>
      <p:bldP spid="1438" grpId="0" animBg="1"/>
      <p:bldP spid="1439" grpId="0" animBg="1"/>
      <p:bldP spid="1440" grpId="0" animBg="1"/>
      <p:bldP spid="1441" grpId="0" animBg="1"/>
      <p:bldP spid="1444" grpId="0" animBg="1"/>
      <p:bldP spid="1445" grpId="0" animBg="1"/>
      <p:bldP spid="1446" grpId="0" animBg="1"/>
      <p:bldP spid="1447" grpId="0" animBg="1"/>
      <p:bldP spid="1448" grpId="0" animBg="1"/>
      <p:bldP spid="1449" grpId="0" animBg="1"/>
      <p:bldP spid="1450" grpId="0" animBg="1"/>
      <p:bldP spid="1451" grpId="0" animBg="1"/>
      <p:bldP spid="1452" grpId="0" animBg="1"/>
      <p:bldP spid="1454" grpId="0" animBg="1"/>
      <p:bldP spid="1455" grpId="0" animBg="1"/>
      <p:bldP spid="1456" grpId="0" animBg="1"/>
      <p:bldP spid="1457" grpId="0" animBg="1"/>
      <p:bldP spid="1458" grpId="0" animBg="1"/>
      <p:bldP spid="1460" grpId="0" animBg="1"/>
      <p:bldP spid="1460" grpId="1" animBg="1"/>
      <p:bldP spid="1460" grpId="2" animBg="1"/>
      <p:bldP spid="1461" grpId="0" animBg="1"/>
      <p:bldP spid="1461" grpId="1" animBg="1"/>
      <p:bldP spid="1461" grpId="2" animBg="1"/>
      <p:bldP spid="1462" grpId="0" animBg="1"/>
      <p:bldP spid="1462" grpId="1" animBg="1"/>
      <p:bldP spid="1462" grpId="2" animBg="1"/>
      <p:bldP spid="1463" grpId="0" animBg="1"/>
      <p:bldP spid="1463" grpId="1" animBg="1"/>
      <p:bldP spid="1463" grpId="2" animBg="1"/>
      <p:bldP spid="1464" grpId="0" animBg="1"/>
      <p:bldP spid="1464" grpId="1" animBg="1"/>
      <p:bldP spid="1464" grpId="2" animBg="1"/>
      <p:bldP spid="1465" grpId="0" animBg="1"/>
      <p:bldP spid="1465" grpId="1" animBg="1"/>
      <p:bldP spid="1465" grpId="2" animBg="1"/>
      <p:bldP spid="1466" grpId="0" animBg="1"/>
      <p:bldP spid="1466" grpId="1" animBg="1"/>
      <p:bldP spid="1466" grpId="2" animBg="1"/>
      <p:bldP spid="1475" grpId="0" animBg="1"/>
      <p:bldP spid="1475" grpId="1" animBg="1"/>
      <p:bldP spid="1475" grpId="2" animBg="1"/>
      <p:bldP spid="1476" grpId="0" animBg="1"/>
      <p:bldP spid="1476" grpId="1" animBg="1"/>
      <p:bldP spid="1476" grpId="2" animBg="1"/>
      <p:bldP spid="1477" grpId="0" animBg="1"/>
      <p:bldP spid="1477" grpId="1" animBg="1"/>
      <p:bldP spid="1477" grpId="2" animBg="1"/>
      <p:bldP spid="1478" grpId="0" animBg="1"/>
      <p:bldP spid="1478" grpId="1" animBg="1"/>
      <p:bldP spid="1478" grpId="2" animBg="1"/>
      <p:bldP spid="1479" grpId="0" animBg="1"/>
      <p:bldP spid="1479" grpId="1" animBg="1"/>
      <p:bldP spid="1479" grpId="2" animBg="1"/>
      <p:bldP spid="1480" grpId="0" animBg="1"/>
      <p:bldP spid="1480" grpId="1" animBg="1"/>
      <p:bldP spid="1480" grpId="2" animBg="1"/>
      <p:bldP spid="1481" grpId="0" animBg="1"/>
      <p:bldP spid="1481" grpId="1" animBg="1"/>
      <p:bldP spid="1481" grpId="2" animBg="1"/>
      <p:bldP spid="1482" grpId="0" animBg="1"/>
      <p:bldP spid="1482" grpId="1" animBg="1"/>
      <p:bldP spid="1482" grpId="2" animBg="1"/>
      <p:bldP spid="1483" grpId="0" animBg="1"/>
      <p:bldP spid="1483" grpId="1" animBg="1"/>
      <p:bldP spid="1483" grpId="2" animBg="1"/>
      <p:bldP spid="1393" grpId="0" animBg="1"/>
      <p:bldP spid="284" grpId="0"/>
      <p:bldP spid="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グループ化 751">
            <a:extLst>
              <a:ext uri="{FF2B5EF4-FFF2-40B4-BE49-F238E27FC236}">
                <a16:creationId xmlns:a16="http://schemas.microsoft.com/office/drawing/2014/main" id="{579F23F6-6365-49A2-807F-7A1D8A2204AF}"/>
              </a:ext>
            </a:extLst>
          </p:cNvPr>
          <p:cNvGrpSpPr/>
          <p:nvPr/>
        </p:nvGrpSpPr>
        <p:grpSpPr>
          <a:xfrm>
            <a:off x="-7406228" y="-9300800"/>
            <a:ext cx="26978735" cy="21960000"/>
            <a:chOff x="-7406228" y="-9300800"/>
            <a:chExt cx="26978735" cy="21960000"/>
          </a:xfrm>
        </p:grpSpPr>
        <p:sp>
          <p:nvSpPr>
            <p:cNvPr id="471" name="正方形/長方形 470">
              <a:extLst>
                <a:ext uri="{FF2B5EF4-FFF2-40B4-BE49-F238E27FC236}">
                  <a16:creationId xmlns:a16="http://schemas.microsoft.com/office/drawing/2014/main" id="{62C2CDEB-7498-42CD-9C6F-3DAC813FC3C8}"/>
                </a:ext>
              </a:extLst>
            </p:cNvPr>
            <p:cNvSpPr/>
            <p:nvPr/>
          </p:nvSpPr>
          <p:spPr>
            <a:xfrm>
              <a:off x="737188" y="-2222201"/>
              <a:ext cx="18835319" cy="6871944"/>
            </a:xfrm>
            <a:prstGeom prst="rect">
              <a:avLst/>
            </a:prstGeom>
            <a:gradFill flip="none" rotWithShape="1">
              <a:gsLst>
                <a:gs pos="28000">
                  <a:srgbClr val="616372"/>
                </a:gs>
                <a:gs pos="76000">
                  <a:srgbClr val="171717"/>
                </a:gs>
              </a:gsLst>
              <a:path path="circle">
                <a:fillToRect l="100000" t="100000"/>
              </a:path>
              <a:tileRect r="-100000" b="-10000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楕円 471">
              <a:extLst>
                <a:ext uri="{FF2B5EF4-FFF2-40B4-BE49-F238E27FC236}">
                  <a16:creationId xmlns:a16="http://schemas.microsoft.com/office/drawing/2014/main" id="{F307E47F-7594-4BB4-BB38-9393AD50A436}"/>
                </a:ext>
              </a:extLst>
            </p:cNvPr>
            <p:cNvSpPr/>
            <p:nvPr/>
          </p:nvSpPr>
          <p:spPr>
            <a:xfrm rot="1034698">
              <a:off x="-7406228" y="-8038673"/>
              <a:ext cx="15775967" cy="15775967"/>
            </a:xfrm>
            <a:prstGeom prst="ellipse">
              <a:avLst/>
            </a:prstGeom>
            <a:gradFill>
              <a:gsLst>
                <a:gs pos="58000">
                  <a:srgbClr val="F5F5EC"/>
                </a:gs>
                <a:gs pos="37000">
                  <a:srgbClr val="FDC31B"/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473" name="グループ化 472">
              <a:extLst>
                <a:ext uri="{FF2B5EF4-FFF2-40B4-BE49-F238E27FC236}">
                  <a16:creationId xmlns:a16="http://schemas.microsoft.com/office/drawing/2014/main" id="{8AE31EF1-B38B-4CF0-8EA4-975A86425672}"/>
                </a:ext>
              </a:extLst>
            </p:cNvPr>
            <p:cNvGrpSpPr/>
            <p:nvPr/>
          </p:nvGrpSpPr>
          <p:grpSpPr>
            <a:xfrm rot="1887734">
              <a:off x="5065283" y="3960526"/>
              <a:ext cx="4332319" cy="2211129"/>
              <a:chOff x="7060206" y="5164032"/>
              <a:chExt cx="4332319" cy="2211129"/>
            </a:xfrm>
          </p:grpSpPr>
          <p:sp>
            <p:nvSpPr>
              <p:cNvPr id="474" name="c">
                <a:extLst>
                  <a:ext uri="{FF2B5EF4-FFF2-40B4-BE49-F238E27FC236}">
                    <a16:creationId xmlns:a16="http://schemas.microsoft.com/office/drawing/2014/main" id="{F29FD409-1DA3-4C6C-BFD1-1307A6089BB5}"/>
                  </a:ext>
                </a:extLst>
              </p:cNvPr>
              <p:cNvSpPr/>
              <p:nvPr/>
            </p:nvSpPr>
            <p:spPr>
              <a:xfrm>
                <a:off x="7089816" y="5193642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5" name="b">
                <a:extLst>
                  <a:ext uri="{FF2B5EF4-FFF2-40B4-BE49-F238E27FC236}">
                    <a16:creationId xmlns:a16="http://schemas.microsoft.com/office/drawing/2014/main" id="{5547A3EB-8746-4627-8E62-486E62FC1A17}"/>
                  </a:ext>
                </a:extLst>
              </p:cNvPr>
              <p:cNvCxnSpPr>
                <a:cxnSpLocks/>
                <a:stCxn id="474" idx="5"/>
              </p:cNvCxnSpPr>
              <p:nvPr/>
            </p:nvCxnSpPr>
            <p:spPr>
              <a:xfrm>
                <a:off x="7138591" y="5242417"/>
                <a:ext cx="4253934" cy="2132744"/>
              </a:xfrm>
              <a:prstGeom prst="line">
                <a:avLst/>
              </a:prstGeom>
              <a:ln>
                <a:gradFill>
                  <a:gsLst>
                    <a:gs pos="100000">
                      <a:srgbClr val="F5F5EC">
                        <a:alpha val="14000"/>
                      </a:srgbClr>
                    </a:gs>
                    <a:gs pos="0">
                      <a:srgbClr val="F5F5EC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6" name="c">
                <a:extLst>
                  <a:ext uri="{FF2B5EF4-FFF2-40B4-BE49-F238E27FC236}">
                    <a16:creationId xmlns:a16="http://schemas.microsoft.com/office/drawing/2014/main" id="{F4F9A194-A7B2-4CF3-9E79-C30C7ACE7104}"/>
                  </a:ext>
                </a:extLst>
              </p:cNvPr>
              <p:cNvSpPr/>
              <p:nvPr/>
            </p:nvSpPr>
            <p:spPr>
              <a:xfrm>
                <a:off x="7060206" y="5164032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0" name="グループ化 479">
              <a:extLst>
                <a:ext uri="{FF2B5EF4-FFF2-40B4-BE49-F238E27FC236}">
                  <a16:creationId xmlns:a16="http://schemas.microsoft.com/office/drawing/2014/main" id="{BC4A3873-184A-4D10-9239-FDACDD1CBA75}"/>
                </a:ext>
              </a:extLst>
            </p:cNvPr>
            <p:cNvGrpSpPr/>
            <p:nvPr/>
          </p:nvGrpSpPr>
          <p:grpSpPr>
            <a:xfrm rot="20767052">
              <a:off x="5748443" y="1379912"/>
              <a:ext cx="7230971" cy="80810"/>
              <a:chOff x="8130949" y="2565000"/>
              <a:chExt cx="7230971" cy="80810"/>
            </a:xfrm>
          </p:grpSpPr>
          <p:grpSp>
            <p:nvGrpSpPr>
              <p:cNvPr id="481" name="グループ化 480">
                <a:extLst>
                  <a:ext uri="{FF2B5EF4-FFF2-40B4-BE49-F238E27FC236}">
                    <a16:creationId xmlns:a16="http://schemas.microsoft.com/office/drawing/2014/main" id="{2C64D78D-FE9E-4A92-80B9-0BC3C46403A6}"/>
                  </a:ext>
                </a:extLst>
              </p:cNvPr>
              <p:cNvGrpSpPr/>
              <p:nvPr/>
            </p:nvGrpSpPr>
            <p:grpSpPr>
              <a:xfrm>
                <a:off x="8130949" y="2565000"/>
                <a:ext cx="80810" cy="80810"/>
                <a:chOff x="7854274" y="3761937"/>
                <a:chExt cx="116363" cy="116363"/>
              </a:xfrm>
            </p:grpSpPr>
            <p:sp>
              <p:nvSpPr>
                <p:cNvPr id="483" name="c">
                  <a:extLst>
                    <a:ext uri="{FF2B5EF4-FFF2-40B4-BE49-F238E27FC236}">
                      <a16:creationId xmlns:a16="http://schemas.microsoft.com/office/drawing/2014/main" id="{E931A9CA-5340-494B-BBED-766A30AD361E}"/>
                    </a:ext>
                  </a:extLst>
                </p:cNvPr>
                <p:cNvSpPr/>
                <p:nvPr/>
              </p:nvSpPr>
              <p:spPr>
                <a:xfrm>
                  <a:off x="7883884" y="3791548"/>
                  <a:ext cx="57143" cy="57143"/>
                </a:xfrm>
                <a:prstGeom prst="ellipse">
                  <a:avLst/>
                </a:prstGeom>
                <a:solidFill>
                  <a:srgbClr val="F5F5EC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4" name="c">
                  <a:extLst>
                    <a:ext uri="{FF2B5EF4-FFF2-40B4-BE49-F238E27FC236}">
                      <a16:creationId xmlns:a16="http://schemas.microsoft.com/office/drawing/2014/main" id="{3DF00DBD-838E-44E0-BF91-00E0C26A0FA1}"/>
                    </a:ext>
                  </a:extLst>
                </p:cNvPr>
                <p:cNvSpPr/>
                <p:nvPr/>
              </p:nvSpPr>
              <p:spPr>
                <a:xfrm>
                  <a:off x="7854274" y="3761937"/>
                  <a:ext cx="116363" cy="116363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482" name="直線コネクタ 481">
                <a:extLst>
                  <a:ext uri="{FF2B5EF4-FFF2-40B4-BE49-F238E27FC236}">
                    <a16:creationId xmlns:a16="http://schemas.microsoft.com/office/drawing/2014/main" id="{DA990216-21C9-4CA9-8EB1-7D9EAB8D9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8805" y="2605405"/>
                <a:ext cx="7183115" cy="0"/>
              </a:xfrm>
              <a:prstGeom prst="line">
                <a:avLst/>
              </a:prstGeom>
              <a:solidFill>
                <a:srgbClr val="171717"/>
              </a:solidFill>
              <a:ln w="6350">
                <a:gradFill>
                  <a:gsLst>
                    <a:gs pos="0">
                      <a:srgbClr val="F5F5EC">
                        <a:alpha val="0"/>
                      </a:srgbClr>
                    </a:gs>
                    <a:gs pos="100000">
                      <a:srgbClr val="F5F5EC">
                        <a:alpha val="48000"/>
                      </a:srgbClr>
                    </a:gs>
                  </a:gsLst>
                  <a:lin ang="7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5" name="グループ化 484">
              <a:extLst>
                <a:ext uri="{FF2B5EF4-FFF2-40B4-BE49-F238E27FC236}">
                  <a16:creationId xmlns:a16="http://schemas.microsoft.com/office/drawing/2014/main" id="{7B19B471-70ED-4800-87BA-01BAA3C90F48}"/>
                </a:ext>
              </a:extLst>
            </p:cNvPr>
            <p:cNvGrpSpPr/>
            <p:nvPr/>
          </p:nvGrpSpPr>
          <p:grpSpPr>
            <a:xfrm rot="18245804">
              <a:off x="4056529" y="-947453"/>
              <a:ext cx="7230971" cy="80810"/>
              <a:chOff x="8130949" y="2565000"/>
              <a:chExt cx="7230971" cy="80810"/>
            </a:xfrm>
          </p:grpSpPr>
          <p:grpSp>
            <p:nvGrpSpPr>
              <p:cNvPr id="486" name="グループ化 485">
                <a:extLst>
                  <a:ext uri="{FF2B5EF4-FFF2-40B4-BE49-F238E27FC236}">
                    <a16:creationId xmlns:a16="http://schemas.microsoft.com/office/drawing/2014/main" id="{B4A7BE33-5D5C-46DE-90D0-A75F5CB32792}"/>
                  </a:ext>
                </a:extLst>
              </p:cNvPr>
              <p:cNvGrpSpPr/>
              <p:nvPr/>
            </p:nvGrpSpPr>
            <p:grpSpPr>
              <a:xfrm>
                <a:off x="8130949" y="2565000"/>
                <a:ext cx="80810" cy="80810"/>
                <a:chOff x="7854274" y="3761937"/>
                <a:chExt cx="116363" cy="116363"/>
              </a:xfrm>
            </p:grpSpPr>
            <p:sp>
              <p:nvSpPr>
                <p:cNvPr id="488" name="c">
                  <a:extLst>
                    <a:ext uri="{FF2B5EF4-FFF2-40B4-BE49-F238E27FC236}">
                      <a16:creationId xmlns:a16="http://schemas.microsoft.com/office/drawing/2014/main" id="{44FD991C-98C6-4439-BC5F-69EF6BED0C63}"/>
                    </a:ext>
                  </a:extLst>
                </p:cNvPr>
                <p:cNvSpPr/>
                <p:nvPr/>
              </p:nvSpPr>
              <p:spPr>
                <a:xfrm>
                  <a:off x="7883884" y="3791548"/>
                  <a:ext cx="57143" cy="57143"/>
                </a:xfrm>
                <a:prstGeom prst="ellipse">
                  <a:avLst/>
                </a:prstGeom>
                <a:solidFill>
                  <a:srgbClr val="F5F5EC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9" name="c">
                  <a:extLst>
                    <a:ext uri="{FF2B5EF4-FFF2-40B4-BE49-F238E27FC236}">
                      <a16:creationId xmlns:a16="http://schemas.microsoft.com/office/drawing/2014/main" id="{EA72E1C7-9BA7-4FD8-9FE5-F8550EA3404F}"/>
                    </a:ext>
                  </a:extLst>
                </p:cNvPr>
                <p:cNvSpPr/>
                <p:nvPr/>
              </p:nvSpPr>
              <p:spPr>
                <a:xfrm>
                  <a:off x="7854274" y="3761937"/>
                  <a:ext cx="116363" cy="116363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487" name="直線コネクタ 486">
                <a:extLst>
                  <a:ext uri="{FF2B5EF4-FFF2-40B4-BE49-F238E27FC236}">
                    <a16:creationId xmlns:a16="http://schemas.microsoft.com/office/drawing/2014/main" id="{A22DEDCC-DD86-4D7A-847D-E0F1EF4CBF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8805" y="2605405"/>
                <a:ext cx="7183115" cy="0"/>
              </a:xfrm>
              <a:prstGeom prst="line">
                <a:avLst/>
              </a:prstGeom>
              <a:solidFill>
                <a:srgbClr val="171717"/>
              </a:solidFill>
              <a:ln w="6350">
                <a:gradFill>
                  <a:gsLst>
                    <a:gs pos="100000">
                      <a:srgbClr val="F5F5EC">
                        <a:alpha val="0"/>
                      </a:srgbClr>
                    </a:gs>
                    <a:gs pos="25000">
                      <a:srgbClr val="F5F5EC"/>
                    </a:gs>
                  </a:gsLst>
                  <a:lin ang="4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0" name="グループ化 489">
              <a:extLst>
                <a:ext uri="{FF2B5EF4-FFF2-40B4-BE49-F238E27FC236}">
                  <a16:creationId xmlns:a16="http://schemas.microsoft.com/office/drawing/2014/main" id="{92280E25-4987-400E-B028-46C118C5A0EA}"/>
                </a:ext>
              </a:extLst>
            </p:cNvPr>
            <p:cNvGrpSpPr/>
            <p:nvPr/>
          </p:nvGrpSpPr>
          <p:grpSpPr>
            <a:xfrm rot="16721013">
              <a:off x="1846627" y="-2101071"/>
              <a:ext cx="7230971" cy="80810"/>
              <a:chOff x="8130949" y="2565000"/>
              <a:chExt cx="7230971" cy="80810"/>
            </a:xfrm>
          </p:grpSpPr>
          <p:grpSp>
            <p:nvGrpSpPr>
              <p:cNvPr id="491" name="グループ化 490">
                <a:extLst>
                  <a:ext uri="{FF2B5EF4-FFF2-40B4-BE49-F238E27FC236}">
                    <a16:creationId xmlns:a16="http://schemas.microsoft.com/office/drawing/2014/main" id="{5FC86849-6BA5-4163-80F5-2B4243228C17}"/>
                  </a:ext>
                </a:extLst>
              </p:cNvPr>
              <p:cNvGrpSpPr/>
              <p:nvPr/>
            </p:nvGrpSpPr>
            <p:grpSpPr>
              <a:xfrm>
                <a:off x="8130949" y="2565000"/>
                <a:ext cx="80810" cy="80810"/>
                <a:chOff x="7854274" y="3761937"/>
                <a:chExt cx="116363" cy="116363"/>
              </a:xfrm>
            </p:grpSpPr>
            <p:sp>
              <p:nvSpPr>
                <p:cNvPr id="493" name="c">
                  <a:extLst>
                    <a:ext uri="{FF2B5EF4-FFF2-40B4-BE49-F238E27FC236}">
                      <a16:creationId xmlns:a16="http://schemas.microsoft.com/office/drawing/2014/main" id="{8C2F19A8-331F-4911-A430-51B1E78A70CE}"/>
                    </a:ext>
                  </a:extLst>
                </p:cNvPr>
                <p:cNvSpPr/>
                <p:nvPr/>
              </p:nvSpPr>
              <p:spPr>
                <a:xfrm>
                  <a:off x="7883884" y="3791548"/>
                  <a:ext cx="57143" cy="57143"/>
                </a:xfrm>
                <a:prstGeom prst="ellipse">
                  <a:avLst/>
                </a:prstGeom>
                <a:solidFill>
                  <a:srgbClr val="F5F5EC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4" name="c">
                  <a:extLst>
                    <a:ext uri="{FF2B5EF4-FFF2-40B4-BE49-F238E27FC236}">
                      <a16:creationId xmlns:a16="http://schemas.microsoft.com/office/drawing/2014/main" id="{126D4820-5A02-4558-B32D-8C05DD18D75C}"/>
                    </a:ext>
                  </a:extLst>
                </p:cNvPr>
                <p:cNvSpPr/>
                <p:nvPr/>
              </p:nvSpPr>
              <p:spPr>
                <a:xfrm>
                  <a:off x="7854274" y="3761937"/>
                  <a:ext cx="116363" cy="116363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492" name="直線コネクタ 491">
                <a:extLst>
                  <a:ext uri="{FF2B5EF4-FFF2-40B4-BE49-F238E27FC236}">
                    <a16:creationId xmlns:a16="http://schemas.microsoft.com/office/drawing/2014/main" id="{9669A23C-F8A3-4177-8825-365AE1E68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8805" y="2605405"/>
                <a:ext cx="7183115" cy="0"/>
              </a:xfrm>
              <a:prstGeom prst="line">
                <a:avLst/>
              </a:prstGeom>
              <a:solidFill>
                <a:srgbClr val="171717"/>
              </a:solidFill>
              <a:ln w="6350">
                <a:gradFill>
                  <a:gsLst>
                    <a:gs pos="0">
                      <a:srgbClr val="F5F5EC">
                        <a:alpha val="69000"/>
                      </a:srgbClr>
                    </a:gs>
                    <a:gs pos="100000">
                      <a:srgbClr val="F5F5EC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0" name="グループ化 499">
              <a:extLst>
                <a:ext uri="{FF2B5EF4-FFF2-40B4-BE49-F238E27FC236}">
                  <a16:creationId xmlns:a16="http://schemas.microsoft.com/office/drawing/2014/main" id="{BA95E761-BE19-4AA7-B021-37D78C522695}"/>
                </a:ext>
              </a:extLst>
            </p:cNvPr>
            <p:cNvGrpSpPr/>
            <p:nvPr/>
          </p:nvGrpSpPr>
          <p:grpSpPr>
            <a:xfrm rot="10217252">
              <a:off x="-3620740" y="3477991"/>
              <a:ext cx="7230971" cy="80810"/>
              <a:chOff x="8130949" y="2565000"/>
              <a:chExt cx="7230971" cy="80810"/>
            </a:xfrm>
          </p:grpSpPr>
          <p:grpSp>
            <p:nvGrpSpPr>
              <p:cNvPr id="501" name="グループ化 500">
                <a:extLst>
                  <a:ext uri="{FF2B5EF4-FFF2-40B4-BE49-F238E27FC236}">
                    <a16:creationId xmlns:a16="http://schemas.microsoft.com/office/drawing/2014/main" id="{E450594F-01B6-4799-BA78-B717E3279596}"/>
                  </a:ext>
                </a:extLst>
              </p:cNvPr>
              <p:cNvGrpSpPr/>
              <p:nvPr/>
            </p:nvGrpSpPr>
            <p:grpSpPr>
              <a:xfrm>
                <a:off x="8130949" y="2565000"/>
                <a:ext cx="80810" cy="80810"/>
                <a:chOff x="7854274" y="3761937"/>
                <a:chExt cx="116363" cy="116363"/>
              </a:xfrm>
            </p:grpSpPr>
            <p:sp>
              <p:nvSpPr>
                <p:cNvPr id="503" name="c">
                  <a:extLst>
                    <a:ext uri="{FF2B5EF4-FFF2-40B4-BE49-F238E27FC236}">
                      <a16:creationId xmlns:a16="http://schemas.microsoft.com/office/drawing/2014/main" id="{3A52260C-ABCF-46A5-B461-AB364F334C06}"/>
                    </a:ext>
                  </a:extLst>
                </p:cNvPr>
                <p:cNvSpPr/>
                <p:nvPr/>
              </p:nvSpPr>
              <p:spPr>
                <a:xfrm>
                  <a:off x="7883884" y="3791548"/>
                  <a:ext cx="57143" cy="57143"/>
                </a:xfrm>
                <a:prstGeom prst="ellipse">
                  <a:avLst/>
                </a:prstGeom>
                <a:solidFill>
                  <a:srgbClr val="F5F5EC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4" name="c">
                  <a:extLst>
                    <a:ext uri="{FF2B5EF4-FFF2-40B4-BE49-F238E27FC236}">
                      <a16:creationId xmlns:a16="http://schemas.microsoft.com/office/drawing/2014/main" id="{FD1876C9-93F6-4593-9B58-08DB23DDA093}"/>
                    </a:ext>
                  </a:extLst>
                </p:cNvPr>
                <p:cNvSpPr/>
                <p:nvPr/>
              </p:nvSpPr>
              <p:spPr>
                <a:xfrm>
                  <a:off x="7854274" y="3761937"/>
                  <a:ext cx="116363" cy="116363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502" name="直線コネクタ 501">
                <a:extLst>
                  <a:ext uri="{FF2B5EF4-FFF2-40B4-BE49-F238E27FC236}">
                    <a16:creationId xmlns:a16="http://schemas.microsoft.com/office/drawing/2014/main" id="{F3C1040C-EFB8-4D41-A491-9399E983E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8805" y="2605405"/>
                <a:ext cx="7183115" cy="0"/>
              </a:xfrm>
              <a:prstGeom prst="line">
                <a:avLst/>
              </a:prstGeom>
              <a:solidFill>
                <a:srgbClr val="171717"/>
              </a:solidFill>
              <a:ln w="6350">
                <a:gradFill>
                  <a:gsLst>
                    <a:gs pos="0">
                      <a:srgbClr val="F5F5EC">
                        <a:alpha val="0"/>
                      </a:srgbClr>
                    </a:gs>
                    <a:gs pos="100000">
                      <a:srgbClr val="F5F5EC">
                        <a:alpha val="58000"/>
                      </a:srgbClr>
                    </a:gs>
                  </a:gsLst>
                  <a:lin ang="90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0" name="グループ化 509">
              <a:extLst>
                <a:ext uri="{FF2B5EF4-FFF2-40B4-BE49-F238E27FC236}">
                  <a16:creationId xmlns:a16="http://schemas.microsoft.com/office/drawing/2014/main" id="{DB7444CC-12A4-4E4D-9950-25D45CAFDAD9}"/>
                </a:ext>
              </a:extLst>
            </p:cNvPr>
            <p:cNvGrpSpPr/>
            <p:nvPr/>
          </p:nvGrpSpPr>
          <p:grpSpPr>
            <a:xfrm rot="8491190">
              <a:off x="-1947440" y="5513206"/>
              <a:ext cx="7230971" cy="80810"/>
              <a:chOff x="8130949" y="2565000"/>
              <a:chExt cx="7230971" cy="80810"/>
            </a:xfrm>
          </p:grpSpPr>
          <p:grpSp>
            <p:nvGrpSpPr>
              <p:cNvPr id="511" name="グループ化 510">
                <a:extLst>
                  <a:ext uri="{FF2B5EF4-FFF2-40B4-BE49-F238E27FC236}">
                    <a16:creationId xmlns:a16="http://schemas.microsoft.com/office/drawing/2014/main" id="{27C0CDB6-F95E-46E3-AF8B-DE9AEDCFA0F0}"/>
                  </a:ext>
                </a:extLst>
              </p:cNvPr>
              <p:cNvGrpSpPr/>
              <p:nvPr/>
            </p:nvGrpSpPr>
            <p:grpSpPr>
              <a:xfrm>
                <a:off x="8130949" y="2565000"/>
                <a:ext cx="80810" cy="80810"/>
                <a:chOff x="7854274" y="3761937"/>
                <a:chExt cx="116363" cy="116363"/>
              </a:xfrm>
            </p:grpSpPr>
            <p:sp>
              <p:nvSpPr>
                <p:cNvPr id="513" name="c">
                  <a:extLst>
                    <a:ext uri="{FF2B5EF4-FFF2-40B4-BE49-F238E27FC236}">
                      <a16:creationId xmlns:a16="http://schemas.microsoft.com/office/drawing/2014/main" id="{AB54EB46-65DD-40EA-A7A8-2A856B63778E}"/>
                    </a:ext>
                  </a:extLst>
                </p:cNvPr>
                <p:cNvSpPr/>
                <p:nvPr/>
              </p:nvSpPr>
              <p:spPr>
                <a:xfrm>
                  <a:off x="7883884" y="3791548"/>
                  <a:ext cx="57143" cy="57143"/>
                </a:xfrm>
                <a:prstGeom prst="ellipse">
                  <a:avLst/>
                </a:prstGeom>
                <a:solidFill>
                  <a:srgbClr val="F5F5EC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c">
                  <a:extLst>
                    <a:ext uri="{FF2B5EF4-FFF2-40B4-BE49-F238E27FC236}">
                      <a16:creationId xmlns:a16="http://schemas.microsoft.com/office/drawing/2014/main" id="{1F56C60B-26A3-488D-904D-275C4E02C912}"/>
                    </a:ext>
                  </a:extLst>
                </p:cNvPr>
                <p:cNvSpPr/>
                <p:nvPr/>
              </p:nvSpPr>
              <p:spPr>
                <a:xfrm>
                  <a:off x="7854274" y="3761937"/>
                  <a:ext cx="116363" cy="116363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512" name="直線コネクタ 511">
                <a:extLst>
                  <a:ext uri="{FF2B5EF4-FFF2-40B4-BE49-F238E27FC236}">
                    <a16:creationId xmlns:a16="http://schemas.microsoft.com/office/drawing/2014/main" id="{AAB47E72-AD87-4194-A7CC-E6080DA48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8805" y="2605405"/>
                <a:ext cx="7183115" cy="0"/>
              </a:xfrm>
              <a:prstGeom prst="line">
                <a:avLst/>
              </a:prstGeom>
              <a:solidFill>
                <a:srgbClr val="171717"/>
              </a:solidFill>
              <a:ln w="6350">
                <a:gradFill>
                  <a:gsLst>
                    <a:gs pos="100000">
                      <a:srgbClr val="F5F5EC">
                        <a:alpha val="77000"/>
                      </a:srgbClr>
                    </a:gs>
                    <a:gs pos="0">
                      <a:srgbClr val="F5F5EC">
                        <a:alpha val="0"/>
                      </a:srgbClr>
                    </a:gs>
                  </a:gsLst>
                  <a:lin ang="7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5" name="グループ化 514">
              <a:extLst>
                <a:ext uri="{FF2B5EF4-FFF2-40B4-BE49-F238E27FC236}">
                  <a16:creationId xmlns:a16="http://schemas.microsoft.com/office/drawing/2014/main" id="{27E8CDDB-67B0-4DBE-8FE6-8A47A22E45A2}"/>
                </a:ext>
              </a:extLst>
            </p:cNvPr>
            <p:cNvGrpSpPr/>
            <p:nvPr/>
          </p:nvGrpSpPr>
          <p:grpSpPr>
            <a:xfrm rot="4729205">
              <a:off x="2359796" y="6681009"/>
              <a:ext cx="7230971" cy="80810"/>
              <a:chOff x="8130949" y="2565000"/>
              <a:chExt cx="7230971" cy="80810"/>
            </a:xfrm>
          </p:grpSpPr>
          <p:grpSp>
            <p:nvGrpSpPr>
              <p:cNvPr id="516" name="グループ化 515">
                <a:extLst>
                  <a:ext uri="{FF2B5EF4-FFF2-40B4-BE49-F238E27FC236}">
                    <a16:creationId xmlns:a16="http://schemas.microsoft.com/office/drawing/2014/main" id="{DB9E5CFE-EE41-42D8-9010-1D8814C26FF0}"/>
                  </a:ext>
                </a:extLst>
              </p:cNvPr>
              <p:cNvGrpSpPr/>
              <p:nvPr/>
            </p:nvGrpSpPr>
            <p:grpSpPr>
              <a:xfrm>
                <a:off x="8130949" y="2565000"/>
                <a:ext cx="80810" cy="80810"/>
                <a:chOff x="7854274" y="3761937"/>
                <a:chExt cx="116363" cy="116363"/>
              </a:xfrm>
            </p:grpSpPr>
            <p:sp>
              <p:nvSpPr>
                <p:cNvPr id="518" name="c">
                  <a:extLst>
                    <a:ext uri="{FF2B5EF4-FFF2-40B4-BE49-F238E27FC236}">
                      <a16:creationId xmlns:a16="http://schemas.microsoft.com/office/drawing/2014/main" id="{9DA47E27-FF5C-462F-A162-F355B714014A}"/>
                    </a:ext>
                  </a:extLst>
                </p:cNvPr>
                <p:cNvSpPr/>
                <p:nvPr/>
              </p:nvSpPr>
              <p:spPr>
                <a:xfrm>
                  <a:off x="7883884" y="3791548"/>
                  <a:ext cx="57143" cy="57143"/>
                </a:xfrm>
                <a:prstGeom prst="ellipse">
                  <a:avLst/>
                </a:prstGeom>
                <a:solidFill>
                  <a:srgbClr val="F5F5EC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" name="c">
                  <a:extLst>
                    <a:ext uri="{FF2B5EF4-FFF2-40B4-BE49-F238E27FC236}">
                      <a16:creationId xmlns:a16="http://schemas.microsoft.com/office/drawing/2014/main" id="{D06284AC-BA67-4EFE-A921-7D35E9AAC4F7}"/>
                    </a:ext>
                  </a:extLst>
                </p:cNvPr>
                <p:cNvSpPr/>
                <p:nvPr/>
              </p:nvSpPr>
              <p:spPr>
                <a:xfrm>
                  <a:off x="7854274" y="3761937"/>
                  <a:ext cx="116363" cy="116363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517" name="直線コネクタ 516">
                <a:extLst>
                  <a:ext uri="{FF2B5EF4-FFF2-40B4-BE49-F238E27FC236}">
                    <a16:creationId xmlns:a16="http://schemas.microsoft.com/office/drawing/2014/main" id="{0D631B80-9F77-4A7D-9B8A-AE4BB552B8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8805" y="2605405"/>
                <a:ext cx="7183115" cy="0"/>
              </a:xfrm>
              <a:prstGeom prst="line">
                <a:avLst/>
              </a:prstGeom>
              <a:solidFill>
                <a:srgbClr val="171717"/>
              </a:solidFill>
              <a:ln w="6350">
                <a:gradFill>
                  <a:gsLst>
                    <a:gs pos="0">
                      <a:srgbClr val="F5F5EC">
                        <a:alpha val="60000"/>
                      </a:srgbClr>
                    </a:gs>
                    <a:gs pos="44000">
                      <a:srgbClr val="F5F5EC">
                        <a:alpha val="0"/>
                      </a:srgbClr>
                    </a:gs>
                  </a:gsLst>
                  <a:lin ang="36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0" name="グループ化 519">
              <a:extLst>
                <a:ext uri="{FF2B5EF4-FFF2-40B4-BE49-F238E27FC236}">
                  <a16:creationId xmlns:a16="http://schemas.microsoft.com/office/drawing/2014/main" id="{D96F3C6C-B207-4C67-8E0B-2D4FBDB336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15758" y="967150"/>
              <a:ext cx="216000" cy="216000"/>
              <a:chOff x="8900029" y="2379601"/>
              <a:chExt cx="116363" cy="116363"/>
            </a:xfrm>
          </p:grpSpPr>
          <p:sp>
            <p:nvSpPr>
              <p:cNvPr id="521" name="c">
                <a:extLst>
                  <a:ext uri="{FF2B5EF4-FFF2-40B4-BE49-F238E27FC236}">
                    <a16:creationId xmlns:a16="http://schemas.microsoft.com/office/drawing/2014/main" id="{ABF244E2-A85B-4883-B0F8-F32A97231792}"/>
                  </a:ext>
                </a:extLst>
              </p:cNvPr>
              <p:cNvSpPr/>
              <p:nvPr/>
            </p:nvSpPr>
            <p:spPr>
              <a:xfrm>
                <a:off x="8929639" y="2409211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c">
                <a:extLst>
                  <a:ext uri="{FF2B5EF4-FFF2-40B4-BE49-F238E27FC236}">
                    <a16:creationId xmlns:a16="http://schemas.microsoft.com/office/drawing/2014/main" id="{0E20B8D2-55CC-42C2-8ABD-08A65D21915D}"/>
                  </a:ext>
                </a:extLst>
              </p:cNvPr>
              <p:cNvSpPr/>
              <p:nvPr/>
            </p:nvSpPr>
            <p:spPr>
              <a:xfrm>
                <a:off x="8900029" y="2379601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9" name="グループ化 528">
              <a:extLst>
                <a:ext uri="{FF2B5EF4-FFF2-40B4-BE49-F238E27FC236}">
                  <a16:creationId xmlns:a16="http://schemas.microsoft.com/office/drawing/2014/main" id="{A34D523D-67BE-495E-A51F-C7130CD187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39342" y="4300640"/>
              <a:ext cx="108000" cy="108000"/>
              <a:chOff x="8900029" y="2379601"/>
              <a:chExt cx="116363" cy="116363"/>
            </a:xfrm>
          </p:grpSpPr>
          <p:sp>
            <p:nvSpPr>
              <p:cNvPr id="530" name="c">
                <a:extLst>
                  <a:ext uri="{FF2B5EF4-FFF2-40B4-BE49-F238E27FC236}">
                    <a16:creationId xmlns:a16="http://schemas.microsoft.com/office/drawing/2014/main" id="{49B687F3-2B35-4034-8D7B-B18E86454202}"/>
                  </a:ext>
                </a:extLst>
              </p:cNvPr>
              <p:cNvSpPr/>
              <p:nvPr/>
            </p:nvSpPr>
            <p:spPr>
              <a:xfrm>
                <a:off x="8929639" y="2409211"/>
                <a:ext cx="57143" cy="57143"/>
              </a:xfrm>
              <a:prstGeom prst="ellipse">
                <a:avLst/>
              </a:prstGeom>
              <a:solidFill>
                <a:srgbClr val="F5F5EC"/>
              </a:solidFill>
              <a:ln w="6350">
                <a:solidFill>
                  <a:srgbClr val="F5F5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c">
                <a:extLst>
                  <a:ext uri="{FF2B5EF4-FFF2-40B4-BE49-F238E27FC236}">
                    <a16:creationId xmlns:a16="http://schemas.microsoft.com/office/drawing/2014/main" id="{AFB6EF07-B670-4F5A-BCCF-46B82791815E}"/>
                  </a:ext>
                </a:extLst>
              </p:cNvPr>
              <p:cNvSpPr/>
              <p:nvPr/>
            </p:nvSpPr>
            <p:spPr>
              <a:xfrm>
                <a:off x="8900029" y="2379601"/>
                <a:ext cx="116363" cy="116363"/>
              </a:xfrm>
              <a:prstGeom prst="ellipse">
                <a:avLst/>
              </a:prstGeom>
              <a:noFill/>
              <a:ln w="6350">
                <a:solidFill>
                  <a:srgbClr val="F5F5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3" name="楕円 532">
              <a:extLst>
                <a:ext uri="{FF2B5EF4-FFF2-40B4-BE49-F238E27FC236}">
                  <a16:creationId xmlns:a16="http://schemas.microsoft.com/office/drawing/2014/main" id="{689F170B-D21F-4C83-A9EE-2C1D3A2313A2}"/>
                </a:ext>
              </a:extLst>
            </p:cNvPr>
            <p:cNvSpPr/>
            <p:nvPr/>
          </p:nvSpPr>
          <p:spPr>
            <a:xfrm rot="20507807">
              <a:off x="4790659" y="573236"/>
              <a:ext cx="93361" cy="93361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楕円 534">
              <a:extLst>
                <a:ext uri="{FF2B5EF4-FFF2-40B4-BE49-F238E27FC236}">
                  <a16:creationId xmlns:a16="http://schemas.microsoft.com/office/drawing/2014/main" id="{8FA47334-F016-4A73-B4F0-B5DC0E98065D}"/>
                </a:ext>
              </a:extLst>
            </p:cNvPr>
            <p:cNvSpPr/>
            <p:nvPr/>
          </p:nvSpPr>
          <p:spPr>
            <a:xfrm rot="15263649">
              <a:off x="7476334" y="3780168"/>
              <a:ext cx="93361" cy="93361"/>
            </a:xfrm>
            <a:prstGeom prst="ellipse">
              <a:avLst/>
            </a:prstGeom>
            <a:solidFill>
              <a:srgbClr val="F5F5EC"/>
            </a:solidFill>
            <a:ln w="6350">
              <a:solidFill>
                <a:srgbClr val="F5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楕円 536">
              <a:extLst>
                <a:ext uri="{FF2B5EF4-FFF2-40B4-BE49-F238E27FC236}">
                  <a16:creationId xmlns:a16="http://schemas.microsoft.com/office/drawing/2014/main" id="{61DABD63-63F7-41C8-91CC-6439898161A5}"/>
                </a:ext>
              </a:extLst>
            </p:cNvPr>
            <p:cNvSpPr>
              <a:spLocks noChangeAspect="1"/>
            </p:cNvSpPr>
            <p:nvPr/>
          </p:nvSpPr>
          <p:spPr>
            <a:xfrm rot="15263649">
              <a:off x="5725464" y="4309203"/>
              <a:ext cx="54000" cy="54000"/>
            </a:xfrm>
            <a:prstGeom prst="ellipse">
              <a:avLst/>
            </a:prstGeom>
            <a:solidFill>
              <a:srgbClr val="F5F5EC"/>
            </a:solidFill>
            <a:ln w="6350">
              <a:solidFill>
                <a:srgbClr val="F5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楕円 537">
              <a:extLst>
                <a:ext uri="{FF2B5EF4-FFF2-40B4-BE49-F238E27FC236}">
                  <a16:creationId xmlns:a16="http://schemas.microsoft.com/office/drawing/2014/main" id="{AD9B7C9E-6E25-4DD5-94B5-A5C287EB61D4}"/>
                </a:ext>
              </a:extLst>
            </p:cNvPr>
            <p:cNvSpPr/>
            <p:nvPr/>
          </p:nvSpPr>
          <p:spPr>
            <a:xfrm rot="15263649">
              <a:off x="5637876" y="429023"/>
              <a:ext cx="70572" cy="70572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楕円 538">
              <a:extLst>
                <a:ext uri="{FF2B5EF4-FFF2-40B4-BE49-F238E27FC236}">
                  <a16:creationId xmlns:a16="http://schemas.microsoft.com/office/drawing/2014/main" id="{3A1B4CC4-B237-4013-AF72-C091CB3B952E}"/>
                </a:ext>
              </a:extLst>
            </p:cNvPr>
            <p:cNvSpPr/>
            <p:nvPr/>
          </p:nvSpPr>
          <p:spPr>
            <a:xfrm rot="15263649">
              <a:off x="7420612" y="2937925"/>
              <a:ext cx="70572" cy="70572"/>
            </a:xfrm>
            <a:prstGeom prst="ellipse">
              <a:avLst/>
            </a:prstGeom>
            <a:solidFill>
              <a:srgbClr val="F5F5E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楕円 540">
              <a:extLst>
                <a:ext uri="{FF2B5EF4-FFF2-40B4-BE49-F238E27FC236}">
                  <a16:creationId xmlns:a16="http://schemas.microsoft.com/office/drawing/2014/main" id="{37F272F9-30FE-455E-BD53-DCED9577B2F6}"/>
                </a:ext>
              </a:extLst>
            </p:cNvPr>
            <p:cNvSpPr/>
            <p:nvPr/>
          </p:nvSpPr>
          <p:spPr>
            <a:xfrm rot="4599970">
              <a:off x="-6850162" y="-6521757"/>
              <a:ext cx="17475181" cy="17475181"/>
            </a:xfrm>
            <a:prstGeom prst="ellipse">
              <a:avLst/>
            </a:prstGeom>
            <a:noFill/>
            <a:ln>
              <a:gradFill>
                <a:gsLst>
                  <a:gs pos="9000">
                    <a:srgbClr val="3FD7AF"/>
                  </a:gs>
                  <a:gs pos="85000">
                    <a:srgbClr val="CD5BA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pic>
          <p:nvPicPr>
            <p:cNvPr id="542" name="図 541">
              <a:extLst>
                <a:ext uri="{FF2B5EF4-FFF2-40B4-BE49-F238E27FC236}">
                  <a16:creationId xmlns:a16="http://schemas.microsoft.com/office/drawing/2014/main" id="{6890E52E-48C9-4EE4-8BBE-FE64163FF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1869" y="899143"/>
              <a:ext cx="3068579" cy="3068579"/>
            </a:xfrm>
            <a:prstGeom prst="rect">
              <a:avLst/>
            </a:prstGeom>
          </p:spPr>
        </p:pic>
        <p:pic>
          <p:nvPicPr>
            <p:cNvPr id="543" name="図 542">
              <a:extLst>
                <a:ext uri="{FF2B5EF4-FFF2-40B4-BE49-F238E27FC236}">
                  <a16:creationId xmlns:a16="http://schemas.microsoft.com/office/drawing/2014/main" id="{41F47183-F66C-47E5-BB46-ABB61A0B9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182783">
              <a:off x="4101301" y="932280"/>
              <a:ext cx="2991387" cy="2991387"/>
            </a:xfrm>
            <a:prstGeom prst="rect">
              <a:avLst/>
            </a:prstGeom>
          </p:spPr>
        </p:pic>
        <p:cxnSp>
          <p:nvCxnSpPr>
            <p:cNvPr id="544" name="直線コネクタ 543">
              <a:extLst>
                <a:ext uri="{FF2B5EF4-FFF2-40B4-BE49-F238E27FC236}">
                  <a16:creationId xmlns:a16="http://schemas.microsoft.com/office/drawing/2014/main" id="{6CB5E3DB-4142-47A6-9B3B-74F3DBE0CD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2225" y="1613946"/>
              <a:ext cx="4172312" cy="561483"/>
            </a:xfrm>
            <a:prstGeom prst="line">
              <a:avLst/>
            </a:prstGeom>
            <a:solidFill>
              <a:srgbClr val="171717"/>
            </a:solidFill>
            <a:ln w="12700">
              <a:solidFill>
                <a:srgbClr val="F5F5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5" name="グループ化 544">
              <a:extLst>
                <a:ext uri="{FF2B5EF4-FFF2-40B4-BE49-F238E27FC236}">
                  <a16:creationId xmlns:a16="http://schemas.microsoft.com/office/drawing/2014/main" id="{9B1E94DF-5B82-42F3-A0C2-62427645C8A0}"/>
                </a:ext>
              </a:extLst>
            </p:cNvPr>
            <p:cNvGrpSpPr/>
            <p:nvPr/>
          </p:nvGrpSpPr>
          <p:grpSpPr>
            <a:xfrm>
              <a:off x="3907291" y="9100"/>
              <a:ext cx="1340950" cy="523220"/>
              <a:chOff x="-2373107" y="205383"/>
              <a:chExt cx="1340950" cy="523220"/>
            </a:xfrm>
          </p:grpSpPr>
          <p:sp>
            <p:nvSpPr>
              <p:cNvPr id="546" name="d">
                <a:extLst>
                  <a:ext uri="{FF2B5EF4-FFF2-40B4-BE49-F238E27FC236}">
                    <a16:creationId xmlns:a16="http://schemas.microsoft.com/office/drawing/2014/main" id="{174E13AD-F433-4795-93D6-E54E2CAB4DF8}"/>
                  </a:ext>
                </a:extLst>
              </p:cNvPr>
              <p:cNvSpPr/>
              <p:nvPr/>
            </p:nvSpPr>
            <p:spPr>
              <a:xfrm>
                <a:off x="-2373107" y="424704"/>
                <a:ext cx="150607" cy="150607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正方形/長方形 546">
                <a:extLst>
                  <a:ext uri="{FF2B5EF4-FFF2-40B4-BE49-F238E27FC236}">
                    <a16:creationId xmlns:a16="http://schemas.microsoft.com/office/drawing/2014/main" id="{44068AEF-4FE6-4F5C-ABD2-9B7F4D98AB69}"/>
                  </a:ext>
                </a:extLst>
              </p:cNvPr>
              <p:cNvSpPr/>
              <p:nvPr/>
            </p:nvSpPr>
            <p:spPr>
              <a:xfrm>
                <a:off x="-2205876" y="205383"/>
                <a:ext cx="11737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800" dirty="0">
                    <a:solidFill>
                      <a:srgbClr val="F5F5EC"/>
                    </a:solidFill>
                    <a:latin typeface="Lintel  3" panose="00000900000000000000" pitchFamily="2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BRAIN</a:t>
                </a:r>
                <a:endParaRPr lang="ja-JP" altLang="en-US" sz="2800" dirty="0">
                  <a:solidFill>
                    <a:srgbClr val="F5F5EC"/>
                  </a:solidFill>
                  <a:latin typeface="Lintel  3" panose="00000900000000000000" pitchFamily="2" charset="0"/>
                  <a:cs typeface="Lato Black" panose="020F0502020204030203" pitchFamily="34" charset="0"/>
                </a:endParaRPr>
              </a:p>
            </p:txBody>
          </p:sp>
        </p:grpSp>
        <p:grpSp>
          <p:nvGrpSpPr>
            <p:cNvPr id="548" name="グループ化 547">
              <a:extLst>
                <a:ext uri="{FF2B5EF4-FFF2-40B4-BE49-F238E27FC236}">
                  <a16:creationId xmlns:a16="http://schemas.microsoft.com/office/drawing/2014/main" id="{626E5F9C-E355-4DE8-BAD4-347A6A73EA4F}"/>
                </a:ext>
              </a:extLst>
            </p:cNvPr>
            <p:cNvGrpSpPr/>
            <p:nvPr/>
          </p:nvGrpSpPr>
          <p:grpSpPr>
            <a:xfrm rot="10800000">
              <a:off x="-6340059" y="2135024"/>
              <a:ext cx="7230971" cy="80810"/>
              <a:chOff x="8130949" y="2565000"/>
              <a:chExt cx="7230971" cy="80810"/>
            </a:xfrm>
          </p:grpSpPr>
          <p:grpSp>
            <p:nvGrpSpPr>
              <p:cNvPr id="549" name="グループ化 548">
                <a:extLst>
                  <a:ext uri="{FF2B5EF4-FFF2-40B4-BE49-F238E27FC236}">
                    <a16:creationId xmlns:a16="http://schemas.microsoft.com/office/drawing/2014/main" id="{50B049FA-56C4-42DA-A6F6-79EA4F9B5A6A}"/>
                  </a:ext>
                </a:extLst>
              </p:cNvPr>
              <p:cNvGrpSpPr/>
              <p:nvPr/>
            </p:nvGrpSpPr>
            <p:grpSpPr>
              <a:xfrm>
                <a:off x="8130949" y="2565000"/>
                <a:ext cx="80810" cy="80810"/>
                <a:chOff x="7854274" y="3761937"/>
                <a:chExt cx="116363" cy="116363"/>
              </a:xfrm>
            </p:grpSpPr>
            <p:sp>
              <p:nvSpPr>
                <p:cNvPr id="551" name="c">
                  <a:extLst>
                    <a:ext uri="{FF2B5EF4-FFF2-40B4-BE49-F238E27FC236}">
                      <a16:creationId xmlns:a16="http://schemas.microsoft.com/office/drawing/2014/main" id="{1B09E31E-B30D-42DB-9FA5-C967472AC6A6}"/>
                    </a:ext>
                  </a:extLst>
                </p:cNvPr>
                <p:cNvSpPr/>
                <p:nvPr/>
              </p:nvSpPr>
              <p:spPr>
                <a:xfrm>
                  <a:off x="7883884" y="3791548"/>
                  <a:ext cx="57143" cy="57143"/>
                </a:xfrm>
                <a:prstGeom prst="ellipse">
                  <a:avLst/>
                </a:prstGeom>
                <a:solidFill>
                  <a:srgbClr val="F5F5EC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2" name="c">
                  <a:extLst>
                    <a:ext uri="{FF2B5EF4-FFF2-40B4-BE49-F238E27FC236}">
                      <a16:creationId xmlns:a16="http://schemas.microsoft.com/office/drawing/2014/main" id="{F9E4E8CF-168F-4266-B99B-3F52D86C4FDD}"/>
                    </a:ext>
                  </a:extLst>
                </p:cNvPr>
                <p:cNvSpPr/>
                <p:nvPr/>
              </p:nvSpPr>
              <p:spPr>
                <a:xfrm>
                  <a:off x="7854274" y="3761937"/>
                  <a:ext cx="116363" cy="116363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550" name="直線コネクタ 549">
                <a:extLst>
                  <a:ext uri="{FF2B5EF4-FFF2-40B4-BE49-F238E27FC236}">
                    <a16:creationId xmlns:a16="http://schemas.microsoft.com/office/drawing/2014/main" id="{4F64C6CC-9452-45E1-B21E-D2F4936886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8805" y="2605405"/>
                <a:ext cx="7183115" cy="0"/>
              </a:xfrm>
              <a:prstGeom prst="line">
                <a:avLst/>
              </a:prstGeom>
              <a:solidFill>
                <a:srgbClr val="171717"/>
              </a:solidFill>
              <a:ln w="6350">
                <a:gradFill>
                  <a:gsLst>
                    <a:gs pos="0">
                      <a:srgbClr val="F5F5EC"/>
                    </a:gs>
                    <a:gs pos="100000">
                      <a:srgbClr val="F5F5EC"/>
                    </a:gs>
                  </a:gsLst>
                  <a:lin ang="90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3" name="直線コネクタ 552">
              <a:extLst>
                <a:ext uri="{FF2B5EF4-FFF2-40B4-BE49-F238E27FC236}">
                  <a16:creationId xmlns:a16="http://schemas.microsoft.com/office/drawing/2014/main" id="{29756CBF-4F27-4B6B-8BC9-D01003FFAC8A}"/>
                </a:ext>
              </a:extLst>
            </p:cNvPr>
            <p:cNvCxnSpPr>
              <a:cxnSpLocks/>
              <a:stCxn id="555" idx="2"/>
            </p:cNvCxnSpPr>
            <p:nvPr/>
          </p:nvCxnSpPr>
          <p:spPr>
            <a:xfrm flipV="1">
              <a:off x="4557751" y="2215834"/>
              <a:ext cx="617629" cy="661286"/>
            </a:xfrm>
            <a:prstGeom prst="line">
              <a:avLst/>
            </a:prstGeom>
            <a:solidFill>
              <a:srgbClr val="171717"/>
            </a:solidFill>
            <a:ln w="12700">
              <a:solidFill>
                <a:srgbClr val="F5F5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4" name="グループ化 553">
              <a:extLst>
                <a:ext uri="{FF2B5EF4-FFF2-40B4-BE49-F238E27FC236}">
                  <a16:creationId xmlns:a16="http://schemas.microsoft.com/office/drawing/2014/main" id="{7A8CFC7B-0404-4FD8-BDE4-95192CB56F95}"/>
                </a:ext>
              </a:extLst>
            </p:cNvPr>
            <p:cNvGrpSpPr/>
            <p:nvPr/>
          </p:nvGrpSpPr>
          <p:grpSpPr>
            <a:xfrm>
              <a:off x="4438823" y="2615998"/>
              <a:ext cx="1858907" cy="523220"/>
              <a:chOff x="4438823" y="4365798"/>
              <a:chExt cx="1858907" cy="523220"/>
            </a:xfrm>
          </p:grpSpPr>
          <p:sp>
            <p:nvSpPr>
              <p:cNvPr id="555" name="d">
                <a:extLst>
                  <a:ext uri="{FF2B5EF4-FFF2-40B4-BE49-F238E27FC236}">
                    <a16:creationId xmlns:a16="http://schemas.microsoft.com/office/drawing/2014/main" id="{212B6FF2-08DD-4B7F-A7C2-5B82C2683A4C}"/>
                  </a:ext>
                </a:extLst>
              </p:cNvPr>
              <p:cNvSpPr/>
              <p:nvPr/>
            </p:nvSpPr>
            <p:spPr>
              <a:xfrm>
                <a:off x="4557751" y="4574308"/>
                <a:ext cx="105224" cy="105224"/>
              </a:xfrm>
              <a:prstGeom prst="ellipse">
                <a:avLst/>
              </a:prstGeom>
              <a:solidFill>
                <a:srgbClr val="F5F5E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正方形/長方形 555">
                <a:extLst>
                  <a:ext uri="{FF2B5EF4-FFF2-40B4-BE49-F238E27FC236}">
                    <a16:creationId xmlns:a16="http://schemas.microsoft.com/office/drawing/2014/main" id="{20B91A99-D547-41E7-B95E-37B28E35CA0B}"/>
                  </a:ext>
                </a:extLst>
              </p:cNvPr>
              <p:cNvSpPr/>
              <p:nvPr/>
            </p:nvSpPr>
            <p:spPr>
              <a:xfrm>
                <a:off x="4438823" y="4365798"/>
                <a:ext cx="18589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800" dirty="0">
                    <a:solidFill>
                      <a:srgbClr val="F5F5EC"/>
                    </a:solidFill>
                    <a:latin typeface="Lintel  3" panose="00000900000000000000" pitchFamily="2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ANALYSYS</a:t>
                </a:r>
                <a:endParaRPr lang="ja-JP" altLang="en-US" sz="2800" dirty="0">
                  <a:solidFill>
                    <a:srgbClr val="F5F5EC"/>
                  </a:solidFill>
                  <a:latin typeface="Lintel  3" panose="00000900000000000000" pitchFamily="2" charset="0"/>
                  <a:cs typeface="Lato Black" panose="020F0502020204030203" pitchFamily="34" charset="0"/>
                </a:endParaRPr>
              </a:p>
            </p:txBody>
          </p:sp>
        </p:grpSp>
        <p:cxnSp>
          <p:nvCxnSpPr>
            <p:cNvPr id="557" name="直線コネクタ 556">
              <a:extLst>
                <a:ext uri="{FF2B5EF4-FFF2-40B4-BE49-F238E27FC236}">
                  <a16:creationId xmlns:a16="http://schemas.microsoft.com/office/drawing/2014/main" id="{BB1298C5-28E1-42EA-9C03-30788FC4E99C}"/>
                </a:ext>
              </a:extLst>
            </p:cNvPr>
            <p:cNvCxnSpPr>
              <a:cxnSpLocks/>
              <a:endCxn id="546" idx="5"/>
            </p:cNvCxnSpPr>
            <p:nvPr/>
          </p:nvCxnSpPr>
          <p:spPr>
            <a:xfrm flipH="1" flipV="1">
              <a:off x="4035842" y="356972"/>
              <a:ext cx="684438" cy="1322228"/>
            </a:xfrm>
            <a:prstGeom prst="line">
              <a:avLst/>
            </a:prstGeom>
            <a:solidFill>
              <a:srgbClr val="171717"/>
            </a:solidFill>
            <a:ln w="12700">
              <a:solidFill>
                <a:srgbClr val="F5F5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9" name="グループ化 558">
              <a:extLst>
                <a:ext uri="{FF2B5EF4-FFF2-40B4-BE49-F238E27FC236}">
                  <a16:creationId xmlns:a16="http://schemas.microsoft.com/office/drawing/2014/main" id="{A862914A-EB4E-4684-BCA5-A28EDEC24A31}"/>
                </a:ext>
              </a:extLst>
            </p:cNvPr>
            <p:cNvGrpSpPr/>
            <p:nvPr/>
          </p:nvGrpSpPr>
          <p:grpSpPr>
            <a:xfrm>
              <a:off x="6024197" y="662372"/>
              <a:ext cx="1734316" cy="1160467"/>
              <a:chOff x="8024862" y="290211"/>
              <a:chExt cx="2738573" cy="1832436"/>
            </a:xfrm>
          </p:grpSpPr>
          <p:grpSp>
            <p:nvGrpSpPr>
              <p:cNvPr id="560" name="グループ化 559">
                <a:extLst>
                  <a:ext uri="{FF2B5EF4-FFF2-40B4-BE49-F238E27FC236}">
                    <a16:creationId xmlns:a16="http://schemas.microsoft.com/office/drawing/2014/main" id="{6002B044-3A4C-4179-BDC2-C0C3A3983C2C}"/>
                  </a:ext>
                </a:extLst>
              </p:cNvPr>
              <p:cNvGrpSpPr/>
              <p:nvPr/>
            </p:nvGrpSpPr>
            <p:grpSpPr>
              <a:xfrm rot="19612854">
                <a:off x="8024862" y="2041837"/>
                <a:ext cx="80810" cy="80810"/>
                <a:chOff x="7854274" y="3761937"/>
                <a:chExt cx="116363" cy="116363"/>
              </a:xfrm>
            </p:grpSpPr>
            <p:sp>
              <p:nvSpPr>
                <p:cNvPr id="565" name="c">
                  <a:extLst>
                    <a:ext uri="{FF2B5EF4-FFF2-40B4-BE49-F238E27FC236}">
                      <a16:creationId xmlns:a16="http://schemas.microsoft.com/office/drawing/2014/main" id="{4A3D767B-18D9-4333-B6A0-49F7D2AED3FD}"/>
                    </a:ext>
                  </a:extLst>
                </p:cNvPr>
                <p:cNvSpPr/>
                <p:nvPr/>
              </p:nvSpPr>
              <p:spPr>
                <a:xfrm>
                  <a:off x="7883884" y="3791548"/>
                  <a:ext cx="57143" cy="57143"/>
                </a:xfrm>
                <a:prstGeom prst="ellipse">
                  <a:avLst/>
                </a:prstGeom>
                <a:solidFill>
                  <a:srgbClr val="F5F5EC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6" name="c">
                  <a:extLst>
                    <a:ext uri="{FF2B5EF4-FFF2-40B4-BE49-F238E27FC236}">
                      <a16:creationId xmlns:a16="http://schemas.microsoft.com/office/drawing/2014/main" id="{FFEF7CC4-5264-48E4-947E-FC040EC1E77E}"/>
                    </a:ext>
                  </a:extLst>
                </p:cNvPr>
                <p:cNvSpPr/>
                <p:nvPr/>
              </p:nvSpPr>
              <p:spPr>
                <a:xfrm>
                  <a:off x="7854274" y="3761937"/>
                  <a:ext cx="116363" cy="116363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561" name="直線コネクタ 560">
                <a:extLst>
                  <a:ext uri="{FF2B5EF4-FFF2-40B4-BE49-F238E27FC236}">
                    <a16:creationId xmlns:a16="http://schemas.microsoft.com/office/drawing/2014/main" id="{D6C99DB0-2E0A-45A4-9704-EE07B7E9686D}"/>
                  </a:ext>
                </a:extLst>
              </p:cNvPr>
              <p:cNvCxnSpPr>
                <a:cxnSpLocks/>
                <a:stCxn id="565" idx="6"/>
                <a:endCxn id="563" idx="3"/>
              </p:cNvCxnSpPr>
              <p:nvPr/>
            </p:nvCxnSpPr>
            <p:spPr>
              <a:xfrm flipV="1">
                <a:off x="8081885" y="472913"/>
                <a:ext cx="2498848" cy="1598489"/>
              </a:xfrm>
              <a:prstGeom prst="line">
                <a:avLst/>
              </a:prstGeom>
              <a:solidFill>
                <a:srgbClr val="171717"/>
              </a:solidFill>
              <a:ln w="6350">
                <a:gradFill>
                  <a:gsLst>
                    <a:gs pos="0">
                      <a:srgbClr val="F5F5EC">
                        <a:alpha val="69000"/>
                      </a:srgbClr>
                    </a:gs>
                    <a:gs pos="100000">
                      <a:srgbClr val="F5F5EC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2" name="グループ化 561">
                <a:extLst>
                  <a:ext uri="{FF2B5EF4-FFF2-40B4-BE49-F238E27FC236}">
                    <a16:creationId xmlns:a16="http://schemas.microsoft.com/office/drawing/2014/main" id="{208F207F-1948-4E88-8054-9DBB777F9933}"/>
                  </a:ext>
                </a:extLst>
              </p:cNvPr>
              <p:cNvGrpSpPr/>
              <p:nvPr/>
            </p:nvGrpSpPr>
            <p:grpSpPr>
              <a:xfrm>
                <a:off x="10492212" y="290211"/>
                <a:ext cx="271223" cy="271223"/>
                <a:chOff x="8900029" y="2379601"/>
                <a:chExt cx="116363" cy="116363"/>
              </a:xfrm>
            </p:grpSpPr>
            <p:sp>
              <p:nvSpPr>
                <p:cNvPr id="563" name="c">
                  <a:extLst>
                    <a:ext uri="{FF2B5EF4-FFF2-40B4-BE49-F238E27FC236}">
                      <a16:creationId xmlns:a16="http://schemas.microsoft.com/office/drawing/2014/main" id="{9F2B0D18-C7D6-4231-BEAC-C96855819408}"/>
                    </a:ext>
                  </a:extLst>
                </p:cNvPr>
                <p:cNvSpPr/>
                <p:nvPr/>
              </p:nvSpPr>
              <p:spPr>
                <a:xfrm>
                  <a:off x="8929639" y="2409211"/>
                  <a:ext cx="57143" cy="57143"/>
                </a:xfrm>
                <a:prstGeom prst="ellipse">
                  <a:avLst/>
                </a:prstGeom>
                <a:solidFill>
                  <a:srgbClr val="F5F5EC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c">
                  <a:extLst>
                    <a:ext uri="{FF2B5EF4-FFF2-40B4-BE49-F238E27FC236}">
                      <a16:creationId xmlns:a16="http://schemas.microsoft.com/office/drawing/2014/main" id="{78E55D3C-1F8D-46B9-8D1E-A71CF1D79BE9}"/>
                    </a:ext>
                  </a:extLst>
                </p:cNvPr>
                <p:cNvSpPr/>
                <p:nvPr/>
              </p:nvSpPr>
              <p:spPr>
                <a:xfrm>
                  <a:off x="8900029" y="2379601"/>
                  <a:ext cx="116363" cy="116363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567" name="グループ化 566">
              <a:extLst>
                <a:ext uri="{FF2B5EF4-FFF2-40B4-BE49-F238E27FC236}">
                  <a16:creationId xmlns:a16="http://schemas.microsoft.com/office/drawing/2014/main" id="{09976DE1-F0C2-4FC5-B4E2-975F70894C40}"/>
                </a:ext>
              </a:extLst>
            </p:cNvPr>
            <p:cNvGrpSpPr/>
            <p:nvPr/>
          </p:nvGrpSpPr>
          <p:grpSpPr>
            <a:xfrm rot="2310754">
              <a:off x="6128885" y="2142842"/>
              <a:ext cx="1230787" cy="823545"/>
              <a:chOff x="8024862" y="290211"/>
              <a:chExt cx="2738573" cy="1832436"/>
            </a:xfrm>
          </p:grpSpPr>
          <p:grpSp>
            <p:nvGrpSpPr>
              <p:cNvPr id="568" name="グループ化 567">
                <a:extLst>
                  <a:ext uri="{FF2B5EF4-FFF2-40B4-BE49-F238E27FC236}">
                    <a16:creationId xmlns:a16="http://schemas.microsoft.com/office/drawing/2014/main" id="{D6FBBD31-59ED-4699-B316-BE4721CAF8A4}"/>
                  </a:ext>
                </a:extLst>
              </p:cNvPr>
              <p:cNvGrpSpPr/>
              <p:nvPr/>
            </p:nvGrpSpPr>
            <p:grpSpPr>
              <a:xfrm rot="19612854">
                <a:off x="8024862" y="2041837"/>
                <a:ext cx="80810" cy="80810"/>
                <a:chOff x="7854274" y="3761937"/>
                <a:chExt cx="116363" cy="116363"/>
              </a:xfrm>
            </p:grpSpPr>
            <p:sp>
              <p:nvSpPr>
                <p:cNvPr id="573" name="c">
                  <a:extLst>
                    <a:ext uri="{FF2B5EF4-FFF2-40B4-BE49-F238E27FC236}">
                      <a16:creationId xmlns:a16="http://schemas.microsoft.com/office/drawing/2014/main" id="{7D263F4C-A70D-4F11-ACC1-BAE78FCC455E}"/>
                    </a:ext>
                  </a:extLst>
                </p:cNvPr>
                <p:cNvSpPr/>
                <p:nvPr/>
              </p:nvSpPr>
              <p:spPr>
                <a:xfrm>
                  <a:off x="7883884" y="3791548"/>
                  <a:ext cx="57143" cy="57143"/>
                </a:xfrm>
                <a:prstGeom prst="ellipse">
                  <a:avLst/>
                </a:prstGeom>
                <a:solidFill>
                  <a:srgbClr val="F5F5EC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4" name="c">
                  <a:extLst>
                    <a:ext uri="{FF2B5EF4-FFF2-40B4-BE49-F238E27FC236}">
                      <a16:creationId xmlns:a16="http://schemas.microsoft.com/office/drawing/2014/main" id="{C751DABC-5185-41BD-B147-53F13D518B5B}"/>
                    </a:ext>
                  </a:extLst>
                </p:cNvPr>
                <p:cNvSpPr/>
                <p:nvPr/>
              </p:nvSpPr>
              <p:spPr>
                <a:xfrm>
                  <a:off x="7854274" y="3761937"/>
                  <a:ext cx="116363" cy="116363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569" name="直線コネクタ 568">
                <a:extLst>
                  <a:ext uri="{FF2B5EF4-FFF2-40B4-BE49-F238E27FC236}">
                    <a16:creationId xmlns:a16="http://schemas.microsoft.com/office/drawing/2014/main" id="{52A5C58A-BA65-496C-A552-5285264A48F9}"/>
                  </a:ext>
                </a:extLst>
              </p:cNvPr>
              <p:cNvCxnSpPr>
                <a:cxnSpLocks/>
                <a:stCxn id="573" idx="6"/>
                <a:endCxn id="571" idx="3"/>
              </p:cNvCxnSpPr>
              <p:nvPr/>
            </p:nvCxnSpPr>
            <p:spPr>
              <a:xfrm flipV="1">
                <a:off x="8081885" y="472913"/>
                <a:ext cx="2498848" cy="1598489"/>
              </a:xfrm>
              <a:prstGeom prst="line">
                <a:avLst/>
              </a:prstGeom>
              <a:solidFill>
                <a:srgbClr val="171717"/>
              </a:solidFill>
              <a:ln w="6350">
                <a:gradFill>
                  <a:gsLst>
                    <a:gs pos="0">
                      <a:srgbClr val="F5F5EC">
                        <a:alpha val="69000"/>
                      </a:srgbClr>
                    </a:gs>
                    <a:gs pos="100000">
                      <a:srgbClr val="F5F5EC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0" name="グループ化 569">
                <a:extLst>
                  <a:ext uri="{FF2B5EF4-FFF2-40B4-BE49-F238E27FC236}">
                    <a16:creationId xmlns:a16="http://schemas.microsoft.com/office/drawing/2014/main" id="{5E97109E-98B5-49BB-926F-0F32275E0A3A}"/>
                  </a:ext>
                </a:extLst>
              </p:cNvPr>
              <p:cNvGrpSpPr/>
              <p:nvPr/>
            </p:nvGrpSpPr>
            <p:grpSpPr>
              <a:xfrm>
                <a:off x="10492212" y="290211"/>
                <a:ext cx="271223" cy="271223"/>
                <a:chOff x="8900029" y="2379601"/>
                <a:chExt cx="116363" cy="116363"/>
              </a:xfrm>
            </p:grpSpPr>
            <p:sp>
              <p:nvSpPr>
                <p:cNvPr id="571" name="c">
                  <a:extLst>
                    <a:ext uri="{FF2B5EF4-FFF2-40B4-BE49-F238E27FC236}">
                      <a16:creationId xmlns:a16="http://schemas.microsoft.com/office/drawing/2014/main" id="{6C80E901-583C-4D01-8E30-0A252428D907}"/>
                    </a:ext>
                  </a:extLst>
                </p:cNvPr>
                <p:cNvSpPr/>
                <p:nvPr/>
              </p:nvSpPr>
              <p:spPr>
                <a:xfrm>
                  <a:off x="8929639" y="2409211"/>
                  <a:ext cx="57143" cy="57143"/>
                </a:xfrm>
                <a:prstGeom prst="ellipse">
                  <a:avLst/>
                </a:prstGeom>
                <a:solidFill>
                  <a:srgbClr val="F5F5EC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2" name="c">
                  <a:extLst>
                    <a:ext uri="{FF2B5EF4-FFF2-40B4-BE49-F238E27FC236}">
                      <a16:creationId xmlns:a16="http://schemas.microsoft.com/office/drawing/2014/main" id="{83868913-0C1F-48FE-9AF0-BC3945AD071F}"/>
                    </a:ext>
                  </a:extLst>
                </p:cNvPr>
                <p:cNvSpPr/>
                <p:nvPr/>
              </p:nvSpPr>
              <p:spPr>
                <a:xfrm>
                  <a:off x="8900029" y="2379601"/>
                  <a:ext cx="116363" cy="116363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575" name="正方形/長方形 574">
              <a:extLst>
                <a:ext uri="{FF2B5EF4-FFF2-40B4-BE49-F238E27FC236}">
                  <a16:creationId xmlns:a16="http://schemas.microsoft.com/office/drawing/2014/main" id="{1C583EAE-2589-44B1-A5FB-BDF8A71521DD}"/>
                </a:ext>
              </a:extLst>
            </p:cNvPr>
            <p:cNvSpPr/>
            <p:nvPr/>
          </p:nvSpPr>
          <p:spPr>
            <a:xfrm>
              <a:off x="6901274" y="913620"/>
              <a:ext cx="979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F5F5EC"/>
                  </a:solidFill>
                  <a:latin typeface="Lintel  3" panose="00000900000000000000" pitchFamily="2" charset="0"/>
                  <a:ea typeface="Lato Black" panose="020F0502020204030203" pitchFamily="34" charset="0"/>
                  <a:cs typeface="Lato Black" panose="020F0502020204030203" pitchFamily="34" charset="0"/>
                </a:rPr>
                <a:t>NETWORK</a:t>
              </a:r>
              <a:endParaRPr lang="ja-JP" altLang="en-US" sz="1400" dirty="0">
                <a:solidFill>
                  <a:srgbClr val="F5F5EC"/>
                </a:solidFill>
                <a:latin typeface="Lintel  3" panose="00000900000000000000" pitchFamily="2" charset="0"/>
                <a:cs typeface="Lato Black" panose="020F0502020204030203" pitchFamily="34" charset="0"/>
              </a:endParaRPr>
            </a:p>
          </p:txBody>
        </p:sp>
        <p:sp>
          <p:nvSpPr>
            <p:cNvPr id="577" name="正方形/長方形 576">
              <a:extLst>
                <a:ext uri="{FF2B5EF4-FFF2-40B4-BE49-F238E27FC236}">
                  <a16:creationId xmlns:a16="http://schemas.microsoft.com/office/drawing/2014/main" id="{15EA57D7-08BE-4148-BD4B-469267907B7F}"/>
                </a:ext>
              </a:extLst>
            </p:cNvPr>
            <p:cNvSpPr/>
            <p:nvPr/>
          </p:nvSpPr>
          <p:spPr>
            <a:xfrm>
              <a:off x="3865265" y="913620"/>
              <a:ext cx="12867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F5F5EC"/>
                  </a:solidFill>
                  <a:latin typeface="Lintel  3" panose="00000900000000000000" pitchFamily="2" charset="0"/>
                  <a:ea typeface="Lato Black" panose="020F0502020204030203" pitchFamily="34" charset="0"/>
                  <a:cs typeface="Lato Black" panose="020F0502020204030203" pitchFamily="34" charset="0"/>
                </a:rPr>
                <a:t>INSTALLATION</a:t>
              </a:r>
              <a:endParaRPr lang="ja-JP" altLang="en-US" sz="1400" dirty="0">
                <a:solidFill>
                  <a:srgbClr val="F5F5EC"/>
                </a:solidFill>
                <a:latin typeface="Lintel  3" panose="00000900000000000000" pitchFamily="2" charset="0"/>
                <a:cs typeface="Lato Black" panose="020F0502020204030203" pitchFamily="34" charset="0"/>
              </a:endParaRPr>
            </a:p>
          </p:txBody>
        </p:sp>
        <p:sp>
          <p:nvSpPr>
            <p:cNvPr id="578" name="楕円 577">
              <a:extLst>
                <a:ext uri="{FF2B5EF4-FFF2-40B4-BE49-F238E27FC236}">
                  <a16:creationId xmlns:a16="http://schemas.microsoft.com/office/drawing/2014/main" id="{B3D97829-3AA8-47E3-923E-738B0EB09E09}"/>
                </a:ext>
              </a:extLst>
            </p:cNvPr>
            <p:cNvSpPr/>
            <p:nvPr/>
          </p:nvSpPr>
          <p:spPr>
            <a:xfrm rot="16840306">
              <a:off x="843056" y="365397"/>
              <a:ext cx="8962900" cy="8962900"/>
            </a:xfrm>
            <a:prstGeom prst="ellipse">
              <a:avLst/>
            </a:prstGeom>
            <a:noFill/>
            <a:ln>
              <a:gradFill>
                <a:gsLst>
                  <a:gs pos="9000">
                    <a:srgbClr val="3FD7AF"/>
                  </a:gs>
                  <a:gs pos="85000">
                    <a:srgbClr val="CD5BA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楕円 578">
              <a:extLst>
                <a:ext uri="{FF2B5EF4-FFF2-40B4-BE49-F238E27FC236}">
                  <a16:creationId xmlns:a16="http://schemas.microsoft.com/office/drawing/2014/main" id="{6C3D194C-19F4-47CB-8203-1C39E3CA08BB}"/>
                </a:ext>
              </a:extLst>
            </p:cNvPr>
            <p:cNvSpPr/>
            <p:nvPr/>
          </p:nvSpPr>
          <p:spPr>
            <a:xfrm rot="14330737">
              <a:off x="6423017" y="-5865700"/>
              <a:ext cx="9123804" cy="9123804"/>
            </a:xfrm>
            <a:prstGeom prst="ellipse">
              <a:avLst/>
            </a:prstGeom>
            <a:noFill/>
            <a:ln>
              <a:gradFill>
                <a:gsLst>
                  <a:gs pos="9000">
                    <a:srgbClr val="3FD7AF"/>
                  </a:gs>
                  <a:gs pos="85000">
                    <a:srgbClr val="CD5BA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楕円 582">
              <a:extLst>
                <a:ext uri="{FF2B5EF4-FFF2-40B4-BE49-F238E27FC236}">
                  <a16:creationId xmlns:a16="http://schemas.microsoft.com/office/drawing/2014/main" id="{928E3C15-597D-4E81-B2B3-0F9F51824C34}"/>
                </a:ext>
              </a:extLst>
            </p:cNvPr>
            <p:cNvSpPr/>
            <p:nvPr/>
          </p:nvSpPr>
          <p:spPr>
            <a:xfrm>
              <a:off x="8569334" y="3618533"/>
              <a:ext cx="237330" cy="237330"/>
            </a:xfrm>
            <a:prstGeom prst="ellipse">
              <a:avLst/>
            </a:prstGeom>
            <a:noFill/>
            <a:ln w="6350">
              <a:solidFill>
                <a:srgbClr val="F5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楕円 586">
              <a:extLst>
                <a:ext uri="{FF2B5EF4-FFF2-40B4-BE49-F238E27FC236}">
                  <a16:creationId xmlns:a16="http://schemas.microsoft.com/office/drawing/2014/main" id="{BA343EE1-D742-4450-8CB0-F1CED3CD90AB}"/>
                </a:ext>
              </a:extLst>
            </p:cNvPr>
            <p:cNvSpPr/>
            <p:nvPr/>
          </p:nvSpPr>
          <p:spPr>
            <a:xfrm>
              <a:off x="5133577" y="716777"/>
              <a:ext cx="1924846" cy="1924846"/>
            </a:xfrm>
            <a:prstGeom prst="ellipse">
              <a:avLst/>
            </a:prstGeom>
            <a:solidFill>
              <a:srgbClr val="F5F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2B4E2FDB-5D7D-4BD5-B110-3D43279235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884000" y="-9300800"/>
              <a:ext cx="21960000" cy="21960000"/>
            </a:xfrm>
            <a:custGeom>
              <a:avLst/>
              <a:gdLst>
                <a:gd name="connsiteX0" fmla="*/ 31218793 w 62437584"/>
                <a:gd name="connsiteY0" fmla="*/ 27023263 h 62437584"/>
                <a:gd name="connsiteX1" fmla="*/ 27023263 w 62437584"/>
                <a:gd name="connsiteY1" fmla="*/ 31218793 h 62437584"/>
                <a:gd name="connsiteX2" fmla="*/ 31218793 w 62437584"/>
                <a:gd name="connsiteY2" fmla="*/ 35414324 h 62437584"/>
                <a:gd name="connsiteX3" fmla="*/ 35414324 w 62437584"/>
                <a:gd name="connsiteY3" fmla="*/ 31218793 h 62437584"/>
                <a:gd name="connsiteX4" fmla="*/ 31218793 w 62437584"/>
                <a:gd name="connsiteY4" fmla="*/ 27023263 h 62437584"/>
                <a:gd name="connsiteX5" fmla="*/ 31218793 w 62437584"/>
                <a:gd name="connsiteY5" fmla="*/ 0 h 62437584"/>
                <a:gd name="connsiteX6" fmla="*/ 62437584 w 62437584"/>
                <a:gd name="connsiteY6" fmla="*/ 31218793 h 62437584"/>
                <a:gd name="connsiteX7" fmla="*/ 31218793 w 62437584"/>
                <a:gd name="connsiteY7" fmla="*/ 62437584 h 62437584"/>
                <a:gd name="connsiteX8" fmla="*/ 0 w 62437584"/>
                <a:gd name="connsiteY8" fmla="*/ 31218793 h 62437584"/>
                <a:gd name="connsiteX9" fmla="*/ 31218793 w 62437584"/>
                <a:gd name="connsiteY9" fmla="*/ 0 h 6243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37584" h="62437584">
                  <a:moveTo>
                    <a:pt x="31218793" y="27023263"/>
                  </a:moveTo>
                  <a:cubicBezTo>
                    <a:pt x="28901666" y="27023263"/>
                    <a:pt x="27023263" y="28901666"/>
                    <a:pt x="27023263" y="31218793"/>
                  </a:cubicBezTo>
                  <a:cubicBezTo>
                    <a:pt x="27023263" y="33535921"/>
                    <a:pt x="28901666" y="35414324"/>
                    <a:pt x="31218793" y="35414324"/>
                  </a:cubicBezTo>
                  <a:cubicBezTo>
                    <a:pt x="33535921" y="35414324"/>
                    <a:pt x="35414324" y="33535921"/>
                    <a:pt x="35414324" y="31218793"/>
                  </a:cubicBezTo>
                  <a:cubicBezTo>
                    <a:pt x="35414324" y="28901666"/>
                    <a:pt x="33535921" y="27023263"/>
                    <a:pt x="31218793" y="27023263"/>
                  </a:cubicBezTo>
                  <a:close/>
                  <a:moveTo>
                    <a:pt x="31218793" y="0"/>
                  </a:moveTo>
                  <a:cubicBezTo>
                    <a:pt x="48460456" y="0"/>
                    <a:pt x="62437584" y="13977132"/>
                    <a:pt x="62437584" y="31218793"/>
                  </a:cubicBezTo>
                  <a:cubicBezTo>
                    <a:pt x="62437584" y="48460456"/>
                    <a:pt x="48460456" y="62437584"/>
                    <a:pt x="31218793" y="62437584"/>
                  </a:cubicBezTo>
                  <a:cubicBezTo>
                    <a:pt x="13977132" y="62437584"/>
                    <a:pt x="0" y="48460456"/>
                    <a:pt x="0" y="31218793"/>
                  </a:cubicBezTo>
                  <a:cubicBezTo>
                    <a:pt x="0" y="13977132"/>
                    <a:pt x="13977132" y="0"/>
                    <a:pt x="31218793" y="0"/>
                  </a:cubicBezTo>
                  <a:close/>
                </a:path>
              </a:pathLst>
            </a:custGeom>
            <a:solidFill>
              <a:srgbClr val="F5F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5B521B02-D364-4C11-8BC3-8B5B8D9B0703}"/>
                </a:ext>
              </a:extLst>
            </p:cNvPr>
            <p:cNvSpPr/>
            <p:nvPr/>
          </p:nvSpPr>
          <p:spPr>
            <a:xfrm>
              <a:off x="-76518" y="-8463812"/>
              <a:ext cx="3162291" cy="3171600"/>
            </a:xfrm>
            <a:custGeom>
              <a:avLst/>
              <a:gdLst>
                <a:gd name="connsiteX0" fmla="*/ 2606842 w 5213684"/>
                <a:gd name="connsiteY0" fmla="*/ 1200151 h 5213684"/>
                <a:gd name="connsiteX1" fmla="*/ 1200151 w 5213684"/>
                <a:gd name="connsiteY1" fmla="*/ 2606842 h 5213684"/>
                <a:gd name="connsiteX2" fmla="*/ 2606842 w 5213684"/>
                <a:gd name="connsiteY2" fmla="*/ 4013533 h 5213684"/>
                <a:gd name="connsiteX3" fmla="*/ 4013533 w 5213684"/>
                <a:gd name="connsiteY3" fmla="*/ 2606842 h 5213684"/>
                <a:gd name="connsiteX4" fmla="*/ 2606842 w 5213684"/>
                <a:gd name="connsiteY4" fmla="*/ 1200151 h 5213684"/>
                <a:gd name="connsiteX5" fmla="*/ 2606842 w 5213684"/>
                <a:gd name="connsiteY5" fmla="*/ 0 h 5213684"/>
                <a:gd name="connsiteX6" fmla="*/ 5213684 w 5213684"/>
                <a:gd name="connsiteY6" fmla="*/ 2606842 h 5213684"/>
                <a:gd name="connsiteX7" fmla="*/ 2606842 w 5213684"/>
                <a:gd name="connsiteY7" fmla="*/ 5213684 h 5213684"/>
                <a:gd name="connsiteX8" fmla="*/ 0 w 5213684"/>
                <a:gd name="connsiteY8" fmla="*/ 2606842 h 5213684"/>
                <a:gd name="connsiteX9" fmla="*/ 2606842 w 5213684"/>
                <a:gd name="connsiteY9" fmla="*/ 0 h 521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13684" h="5213684">
                  <a:moveTo>
                    <a:pt x="2606842" y="1200151"/>
                  </a:moveTo>
                  <a:cubicBezTo>
                    <a:pt x="1829948" y="1200151"/>
                    <a:pt x="1200151" y="1829948"/>
                    <a:pt x="1200151" y="2606842"/>
                  </a:cubicBezTo>
                  <a:cubicBezTo>
                    <a:pt x="1200151" y="3383736"/>
                    <a:pt x="1829948" y="4013533"/>
                    <a:pt x="2606842" y="4013533"/>
                  </a:cubicBezTo>
                  <a:cubicBezTo>
                    <a:pt x="3383736" y="4013533"/>
                    <a:pt x="4013533" y="3383736"/>
                    <a:pt x="4013533" y="2606842"/>
                  </a:cubicBezTo>
                  <a:cubicBezTo>
                    <a:pt x="4013533" y="1829948"/>
                    <a:pt x="3383736" y="1200151"/>
                    <a:pt x="2606842" y="1200151"/>
                  </a:cubicBezTo>
                  <a:close/>
                  <a:moveTo>
                    <a:pt x="2606842" y="0"/>
                  </a:moveTo>
                  <a:cubicBezTo>
                    <a:pt x="4046561" y="0"/>
                    <a:pt x="5213684" y="1167123"/>
                    <a:pt x="5213684" y="2606842"/>
                  </a:cubicBezTo>
                  <a:cubicBezTo>
                    <a:pt x="5213684" y="4046561"/>
                    <a:pt x="4046561" y="5213684"/>
                    <a:pt x="2606842" y="5213684"/>
                  </a:cubicBezTo>
                  <a:cubicBezTo>
                    <a:pt x="1167123" y="5213684"/>
                    <a:pt x="0" y="4046561"/>
                    <a:pt x="0" y="2606842"/>
                  </a:cubicBezTo>
                  <a:cubicBezTo>
                    <a:pt x="0" y="1167123"/>
                    <a:pt x="1167123" y="0"/>
                    <a:pt x="2606842" y="0"/>
                  </a:cubicBezTo>
                  <a:close/>
                </a:path>
              </a:pathLst>
            </a:custGeom>
            <a:solidFill>
              <a:srgbClr val="A44AA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2DE8883D-7E21-4E95-865C-1E2FA1D59C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6119" y="-7351962"/>
              <a:ext cx="6516000" cy="6516000"/>
            </a:xfrm>
            <a:custGeom>
              <a:avLst/>
              <a:gdLst>
                <a:gd name="connsiteX0" fmla="*/ 2606842 w 5213684"/>
                <a:gd name="connsiteY0" fmla="*/ 1200151 h 5213684"/>
                <a:gd name="connsiteX1" fmla="*/ 1200151 w 5213684"/>
                <a:gd name="connsiteY1" fmla="*/ 2606842 h 5213684"/>
                <a:gd name="connsiteX2" fmla="*/ 2606842 w 5213684"/>
                <a:gd name="connsiteY2" fmla="*/ 4013533 h 5213684"/>
                <a:gd name="connsiteX3" fmla="*/ 4013533 w 5213684"/>
                <a:gd name="connsiteY3" fmla="*/ 2606842 h 5213684"/>
                <a:gd name="connsiteX4" fmla="*/ 2606842 w 5213684"/>
                <a:gd name="connsiteY4" fmla="*/ 1200151 h 5213684"/>
                <a:gd name="connsiteX5" fmla="*/ 2606842 w 5213684"/>
                <a:gd name="connsiteY5" fmla="*/ 0 h 5213684"/>
                <a:gd name="connsiteX6" fmla="*/ 5213684 w 5213684"/>
                <a:gd name="connsiteY6" fmla="*/ 2606842 h 5213684"/>
                <a:gd name="connsiteX7" fmla="*/ 2606842 w 5213684"/>
                <a:gd name="connsiteY7" fmla="*/ 5213684 h 5213684"/>
                <a:gd name="connsiteX8" fmla="*/ 0 w 5213684"/>
                <a:gd name="connsiteY8" fmla="*/ 2606842 h 5213684"/>
                <a:gd name="connsiteX9" fmla="*/ 2606842 w 5213684"/>
                <a:gd name="connsiteY9" fmla="*/ 0 h 521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13684" h="5213684">
                  <a:moveTo>
                    <a:pt x="2606842" y="1200151"/>
                  </a:moveTo>
                  <a:cubicBezTo>
                    <a:pt x="1829948" y="1200151"/>
                    <a:pt x="1200151" y="1829948"/>
                    <a:pt x="1200151" y="2606842"/>
                  </a:cubicBezTo>
                  <a:cubicBezTo>
                    <a:pt x="1200151" y="3383736"/>
                    <a:pt x="1829948" y="4013533"/>
                    <a:pt x="2606842" y="4013533"/>
                  </a:cubicBezTo>
                  <a:cubicBezTo>
                    <a:pt x="3383736" y="4013533"/>
                    <a:pt x="4013533" y="3383736"/>
                    <a:pt x="4013533" y="2606842"/>
                  </a:cubicBezTo>
                  <a:cubicBezTo>
                    <a:pt x="4013533" y="1829948"/>
                    <a:pt x="3383736" y="1200151"/>
                    <a:pt x="2606842" y="1200151"/>
                  </a:cubicBezTo>
                  <a:close/>
                  <a:moveTo>
                    <a:pt x="2606842" y="0"/>
                  </a:moveTo>
                  <a:cubicBezTo>
                    <a:pt x="4046561" y="0"/>
                    <a:pt x="5213684" y="1167123"/>
                    <a:pt x="5213684" y="2606842"/>
                  </a:cubicBezTo>
                  <a:cubicBezTo>
                    <a:pt x="5213684" y="4046561"/>
                    <a:pt x="4046561" y="5213684"/>
                    <a:pt x="2606842" y="5213684"/>
                  </a:cubicBezTo>
                  <a:cubicBezTo>
                    <a:pt x="1167123" y="5213684"/>
                    <a:pt x="0" y="4046561"/>
                    <a:pt x="0" y="2606842"/>
                  </a:cubicBezTo>
                  <a:cubicBezTo>
                    <a:pt x="0" y="1167123"/>
                    <a:pt x="1167123" y="0"/>
                    <a:pt x="2606842" y="0"/>
                  </a:cubicBezTo>
                  <a:close/>
                </a:path>
              </a:pathLst>
            </a:custGeom>
            <a:solidFill>
              <a:srgbClr val="D3E61E">
                <a:alpha val="7725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2" name="楕円 591">
              <a:extLst>
                <a:ext uri="{FF2B5EF4-FFF2-40B4-BE49-F238E27FC236}">
                  <a16:creationId xmlns:a16="http://schemas.microsoft.com/office/drawing/2014/main" id="{CE30DD4B-032C-41A8-BA53-74B327DE2F50}"/>
                </a:ext>
              </a:extLst>
            </p:cNvPr>
            <p:cNvSpPr/>
            <p:nvPr/>
          </p:nvSpPr>
          <p:spPr>
            <a:xfrm rot="15263649">
              <a:off x="7476334" y="4152191"/>
              <a:ext cx="93361" cy="93361"/>
            </a:xfrm>
            <a:prstGeom prst="ellipse">
              <a:avLst/>
            </a:prstGeom>
            <a:solidFill>
              <a:srgbClr val="F5F5EC"/>
            </a:solidFill>
            <a:ln w="6350">
              <a:solidFill>
                <a:srgbClr val="F5F5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楕円 600">
              <a:extLst>
                <a:ext uri="{FF2B5EF4-FFF2-40B4-BE49-F238E27FC236}">
                  <a16:creationId xmlns:a16="http://schemas.microsoft.com/office/drawing/2014/main" id="{CCA44C7C-F6C6-427D-A491-74C057907C9E}"/>
                </a:ext>
              </a:extLst>
            </p:cNvPr>
            <p:cNvSpPr/>
            <p:nvPr/>
          </p:nvSpPr>
          <p:spPr>
            <a:xfrm>
              <a:off x="5133577" y="716777"/>
              <a:ext cx="1924846" cy="1924846"/>
            </a:xfrm>
            <a:prstGeom prst="ellipse">
              <a:avLst/>
            </a:prstGeom>
            <a:solidFill>
              <a:srgbClr val="FDC3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楕円 601">
              <a:extLst>
                <a:ext uri="{FF2B5EF4-FFF2-40B4-BE49-F238E27FC236}">
                  <a16:creationId xmlns:a16="http://schemas.microsoft.com/office/drawing/2014/main" id="{5AE5ADE7-BFCD-4CDC-8A20-0274E8FBBA7D}"/>
                </a:ext>
              </a:extLst>
            </p:cNvPr>
            <p:cNvSpPr/>
            <p:nvPr/>
          </p:nvSpPr>
          <p:spPr>
            <a:xfrm>
              <a:off x="5133577" y="716777"/>
              <a:ext cx="1924846" cy="1924846"/>
            </a:xfrm>
            <a:prstGeom prst="ellipse">
              <a:avLst/>
            </a:prstGeom>
            <a:solidFill>
              <a:srgbClr val="F5F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楕円 602">
              <a:extLst>
                <a:ext uri="{FF2B5EF4-FFF2-40B4-BE49-F238E27FC236}">
                  <a16:creationId xmlns:a16="http://schemas.microsoft.com/office/drawing/2014/main" id="{4139D30C-8558-4024-BF16-058195734985}"/>
                </a:ext>
              </a:extLst>
            </p:cNvPr>
            <p:cNvSpPr/>
            <p:nvPr/>
          </p:nvSpPr>
          <p:spPr>
            <a:xfrm>
              <a:off x="5133577" y="716777"/>
              <a:ext cx="1924846" cy="1924846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39E660E5-52AF-484C-A5F3-B7E1AE373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884000" y="-9300800"/>
              <a:ext cx="21960000" cy="21960000"/>
            </a:xfrm>
            <a:custGeom>
              <a:avLst/>
              <a:gdLst>
                <a:gd name="connsiteX0" fmla="*/ 31218793 w 62437584"/>
                <a:gd name="connsiteY0" fmla="*/ 27023263 h 62437584"/>
                <a:gd name="connsiteX1" fmla="*/ 27023263 w 62437584"/>
                <a:gd name="connsiteY1" fmla="*/ 31218793 h 62437584"/>
                <a:gd name="connsiteX2" fmla="*/ 31218793 w 62437584"/>
                <a:gd name="connsiteY2" fmla="*/ 35414324 h 62437584"/>
                <a:gd name="connsiteX3" fmla="*/ 35414324 w 62437584"/>
                <a:gd name="connsiteY3" fmla="*/ 31218793 h 62437584"/>
                <a:gd name="connsiteX4" fmla="*/ 31218793 w 62437584"/>
                <a:gd name="connsiteY4" fmla="*/ 27023263 h 62437584"/>
                <a:gd name="connsiteX5" fmla="*/ 31218793 w 62437584"/>
                <a:gd name="connsiteY5" fmla="*/ 0 h 62437584"/>
                <a:gd name="connsiteX6" fmla="*/ 62437584 w 62437584"/>
                <a:gd name="connsiteY6" fmla="*/ 31218793 h 62437584"/>
                <a:gd name="connsiteX7" fmla="*/ 31218793 w 62437584"/>
                <a:gd name="connsiteY7" fmla="*/ 62437584 h 62437584"/>
                <a:gd name="connsiteX8" fmla="*/ 0 w 62437584"/>
                <a:gd name="connsiteY8" fmla="*/ 31218793 h 62437584"/>
                <a:gd name="connsiteX9" fmla="*/ 31218793 w 62437584"/>
                <a:gd name="connsiteY9" fmla="*/ 0 h 6243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37584" h="62437584">
                  <a:moveTo>
                    <a:pt x="31218793" y="27023263"/>
                  </a:moveTo>
                  <a:cubicBezTo>
                    <a:pt x="28901666" y="27023263"/>
                    <a:pt x="27023263" y="28901666"/>
                    <a:pt x="27023263" y="31218793"/>
                  </a:cubicBezTo>
                  <a:cubicBezTo>
                    <a:pt x="27023263" y="33535921"/>
                    <a:pt x="28901666" y="35414324"/>
                    <a:pt x="31218793" y="35414324"/>
                  </a:cubicBezTo>
                  <a:cubicBezTo>
                    <a:pt x="33535921" y="35414324"/>
                    <a:pt x="35414324" y="33535921"/>
                    <a:pt x="35414324" y="31218793"/>
                  </a:cubicBezTo>
                  <a:cubicBezTo>
                    <a:pt x="35414324" y="28901666"/>
                    <a:pt x="33535921" y="27023263"/>
                    <a:pt x="31218793" y="27023263"/>
                  </a:cubicBezTo>
                  <a:close/>
                  <a:moveTo>
                    <a:pt x="31218793" y="0"/>
                  </a:moveTo>
                  <a:cubicBezTo>
                    <a:pt x="48460456" y="0"/>
                    <a:pt x="62437584" y="13977132"/>
                    <a:pt x="62437584" y="31218793"/>
                  </a:cubicBezTo>
                  <a:cubicBezTo>
                    <a:pt x="62437584" y="48460456"/>
                    <a:pt x="48460456" y="62437584"/>
                    <a:pt x="31218793" y="62437584"/>
                  </a:cubicBezTo>
                  <a:cubicBezTo>
                    <a:pt x="13977132" y="62437584"/>
                    <a:pt x="0" y="48460456"/>
                    <a:pt x="0" y="31218793"/>
                  </a:cubicBezTo>
                  <a:cubicBezTo>
                    <a:pt x="0" y="13977132"/>
                    <a:pt x="13977132" y="0"/>
                    <a:pt x="31218793" y="0"/>
                  </a:cubicBezTo>
                  <a:close/>
                </a:path>
              </a:pathLst>
            </a:custGeom>
            <a:solidFill>
              <a:srgbClr val="DD4B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9899F3B8-DB87-46DD-9BEB-B6E63776D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884000" y="-9300800"/>
              <a:ext cx="21960000" cy="21960000"/>
            </a:xfrm>
            <a:custGeom>
              <a:avLst/>
              <a:gdLst>
                <a:gd name="connsiteX0" fmla="*/ 31218793 w 62437584"/>
                <a:gd name="connsiteY0" fmla="*/ 27023263 h 62437584"/>
                <a:gd name="connsiteX1" fmla="*/ 27023263 w 62437584"/>
                <a:gd name="connsiteY1" fmla="*/ 31218793 h 62437584"/>
                <a:gd name="connsiteX2" fmla="*/ 31218793 w 62437584"/>
                <a:gd name="connsiteY2" fmla="*/ 35414324 h 62437584"/>
                <a:gd name="connsiteX3" fmla="*/ 35414324 w 62437584"/>
                <a:gd name="connsiteY3" fmla="*/ 31218793 h 62437584"/>
                <a:gd name="connsiteX4" fmla="*/ 31218793 w 62437584"/>
                <a:gd name="connsiteY4" fmla="*/ 27023263 h 62437584"/>
                <a:gd name="connsiteX5" fmla="*/ 31218793 w 62437584"/>
                <a:gd name="connsiteY5" fmla="*/ 0 h 62437584"/>
                <a:gd name="connsiteX6" fmla="*/ 62437584 w 62437584"/>
                <a:gd name="connsiteY6" fmla="*/ 31218793 h 62437584"/>
                <a:gd name="connsiteX7" fmla="*/ 31218793 w 62437584"/>
                <a:gd name="connsiteY7" fmla="*/ 62437584 h 62437584"/>
                <a:gd name="connsiteX8" fmla="*/ 0 w 62437584"/>
                <a:gd name="connsiteY8" fmla="*/ 31218793 h 62437584"/>
                <a:gd name="connsiteX9" fmla="*/ 31218793 w 62437584"/>
                <a:gd name="connsiteY9" fmla="*/ 0 h 6243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37584" h="62437584">
                  <a:moveTo>
                    <a:pt x="31218793" y="27023263"/>
                  </a:moveTo>
                  <a:cubicBezTo>
                    <a:pt x="28901666" y="27023263"/>
                    <a:pt x="27023263" y="28901666"/>
                    <a:pt x="27023263" y="31218793"/>
                  </a:cubicBezTo>
                  <a:cubicBezTo>
                    <a:pt x="27023263" y="33535921"/>
                    <a:pt x="28901666" y="35414324"/>
                    <a:pt x="31218793" y="35414324"/>
                  </a:cubicBezTo>
                  <a:cubicBezTo>
                    <a:pt x="33535921" y="35414324"/>
                    <a:pt x="35414324" y="33535921"/>
                    <a:pt x="35414324" y="31218793"/>
                  </a:cubicBezTo>
                  <a:cubicBezTo>
                    <a:pt x="35414324" y="28901666"/>
                    <a:pt x="33535921" y="27023263"/>
                    <a:pt x="31218793" y="27023263"/>
                  </a:cubicBezTo>
                  <a:close/>
                  <a:moveTo>
                    <a:pt x="31218793" y="0"/>
                  </a:moveTo>
                  <a:cubicBezTo>
                    <a:pt x="48460456" y="0"/>
                    <a:pt x="62437584" y="13977132"/>
                    <a:pt x="62437584" y="31218793"/>
                  </a:cubicBezTo>
                  <a:cubicBezTo>
                    <a:pt x="62437584" y="48460456"/>
                    <a:pt x="48460456" y="62437584"/>
                    <a:pt x="31218793" y="62437584"/>
                  </a:cubicBezTo>
                  <a:cubicBezTo>
                    <a:pt x="13977132" y="62437584"/>
                    <a:pt x="0" y="48460456"/>
                    <a:pt x="0" y="31218793"/>
                  </a:cubicBezTo>
                  <a:cubicBezTo>
                    <a:pt x="0" y="13977132"/>
                    <a:pt x="13977132" y="0"/>
                    <a:pt x="3121879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606" name="直線コネクタ 605">
              <a:extLst>
                <a:ext uri="{FF2B5EF4-FFF2-40B4-BE49-F238E27FC236}">
                  <a16:creationId xmlns:a16="http://schemas.microsoft.com/office/drawing/2014/main" id="{377E19CE-5309-43C3-AD12-068FCFE1E2A9}"/>
                </a:ext>
              </a:extLst>
            </p:cNvPr>
            <p:cNvCxnSpPr>
              <a:cxnSpLocks/>
            </p:cNvCxnSpPr>
            <p:nvPr/>
          </p:nvCxnSpPr>
          <p:spPr>
            <a:xfrm>
              <a:off x="-496964" y="6310370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直線コネクタ 606">
              <a:extLst>
                <a:ext uri="{FF2B5EF4-FFF2-40B4-BE49-F238E27FC236}">
                  <a16:creationId xmlns:a16="http://schemas.microsoft.com/office/drawing/2014/main" id="{925C87FB-39D5-43D8-9C66-012C9863C983}"/>
                </a:ext>
              </a:extLst>
            </p:cNvPr>
            <p:cNvCxnSpPr>
              <a:cxnSpLocks/>
            </p:cNvCxnSpPr>
            <p:nvPr/>
          </p:nvCxnSpPr>
          <p:spPr>
            <a:xfrm>
              <a:off x="-496964" y="6270892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直線コネクタ 607">
              <a:extLst>
                <a:ext uri="{FF2B5EF4-FFF2-40B4-BE49-F238E27FC236}">
                  <a16:creationId xmlns:a16="http://schemas.microsoft.com/office/drawing/2014/main" id="{939E433A-2E51-4473-9A66-BAE004E6E47B}"/>
                </a:ext>
              </a:extLst>
            </p:cNvPr>
            <p:cNvCxnSpPr>
              <a:cxnSpLocks/>
            </p:cNvCxnSpPr>
            <p:nvPr/>
          </p:nvCxnSpPr>
          <p:spPr>
            <a:xfrm>
              <a:off x="-496964" y="6235217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直線コネクタ 608">
              <a:extLst>
                <a:ext uri="{FF2B5EF4-FFF2-40B4-BE49-F238E27FC236}">
                  <a16:creationId xmlns:a16="http://schemas.microsoft.com/office/drawing/2014/main" id="{1FE613DF-F374-4F14-B022-84001B7A3146}"/>
                </a:ext>
              </a:extLst>
            </p:cNvPr>
            <p:cNvCxnSpPr>
              <a:cxnSpLocks/>
            </p:cNvCxnSpPr>
            <p:nvPr/>
          </p:nvCxnSpPr>
          <p:spPr>
            <a:xfrm>
              <a:off x="-496964" y="6184570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直線コネクタ 609">
              <a:extLst>
                <a:ext uri="{FF2B5EF4-FFF2-40B4-BE49-F238E27FC236}">
                  <a16:creationId xmlns:a16="http://schemas.microsoft.com/office/drawing/2014/main" id="{6ED65012-29F3-4BD2-9CF8-7981FE24C3EC}"/>
                </a:ext>
              </a:extLst>
            </p:cNvPr>
            <p:cNvCxnSpPr>
              <a:cxnSpLocks/>
            </p:cNvCxnSpPr>
            <p:nvPr/>
          </p:nvCxnSpPr>
          <p:spPr>
            <a:xfrm>
              <a:off x="-496964" y="6125611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直線コネクタ 610">
              <a:extLst>
                <a:ext uri="{FF2B5EF4-FFF2-40B4-BE49-F238E27FC236}">
                  <a16:creationId xmlns:a16="http://schemas.microsoft.com/office/drawing/2014/main" id="{88237126-FA2C-4900-B244-E66A2ADB4A67}"/>
                </a:ext>
              </a:extLst>
            </p:cNvPr>
            <p:cNvCxnSpPr>
              <a:cxnSpLocks/>
            </p:cNvCxnSpPr>
            <p:nvPr/>
          </p:nvCxnSpPr>
          <p:spPr>
            <a:xfrm>
              <a:off x="-496964" y="6057135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直線コネクタ 611">
              <a:extLst>
                <a:ext uri="{FF2B5EF4-FFF2-40B4-BE49-F238E27FC236}">
                  <a16:creationId xmlns:a16="http://schemas.microsoft.com/office/drawing/2014/main" id="{703C7546-871B-4AA3-A991-090D2EE04F09}"/>
                </a:ext>
              </a:extLst>
            </p:cNvPr>
            <p:cNvCxnSpPr>
              <a:cxnSpLocks/>
            </p:cNvCxnSpPr>
            <p:nvPr/>
          </p:nvCxnSpPr>
          <p:spPr>
            <a:xfrm>
              <a:off x="-496964" y="6006488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直線コネクタ 612">
              <a:extLst>
                <a:ext uri="{FF2B5EF4-FFF2-40B4-BE49-F238E27FC236}">
                  <a16:creationId xmlns:a16="http://schemas.microsoft.com/office/drawing/2014/main" id="{05FD7B05-A6A4-4233-AF30-945CC6060031}"/>
                </a:ext>
              </a:extLst>
            </p:cNvPr>
            <p:cNvCxnSpPr>
              <a:cxnSpLocks/>
            </p:cNvCxnSpPr>
            <p:nvPr/>
          </p:nvCxnSpPr>
          <p:spPr>
            <a:xfrm>
              <a:off x="-496964" y="5960601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直線コネクタ 613">
              <a:extLst>
                <a:ext uri="{FF2B5EF4-FFF2-40B4-BE49-F238E27FC236}">
                  <a16:creationId xmlns:a16="http://schemas.microsoft.com/office/drawing/2014/main" id="{DF6644DD-0D5A-47F9-A8E8-57628CB99A02}"/>
                </a:ext>
              </a:extLst>
            </p:cNvPr>
            <p:cNvCxnSpPr>
              <a:cxnSpLocks/>
            </p:cNvCxnSpPr>
            <p:nvPr/>
          </p:nvCxnSpPr>
          <p:spPr>
            <a:xfrm>
              <a:off x="-496964" y="5923024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直線コネクタ 614">
              <a:extLst>
                <a:ext uri="{FF2B5EF4-FFF2-40B4-BE49-F238E27FC236}">
                  <a16:creationId xmlns:a16="http://schemas.microsoft.com/office/drawing/2014/main" id="{135DC2BC-589F-46FB-BBEE-3C0B6432CB5C}"/>
                </a:ext>
              </a:extLst>
            </p:cNvPr>
            <p:cNvCxnSpPr>
              <a:cxnSpLocks/>
            </p:cNvCxnSpPr>
            <p:nvPr/>
          </p:nvCxnSpPr>
          <p:spPr>
            <a:xfrm>
              <a:off x="7956983" y="6271160"/>
              <a:ext cx="5120603" cy="754142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直線コネクタ 615">
              <a:extLst>
                <a:ext uri="{FF2B5EF4-FFF2-40B4-BE49-F238E27FC236}">
                  <a16:creationId xmlns:a16="http://schemas.microsoft.com/office/drawing/2014/main" id="{15EAE4CA-0384-49D8-B632-6B4062C2A064}"/>
                </a:ext>
              </a:extLst>
            </p:cNvPr>
            <p:cNvCxnSpPr>
              <a:cxnSpLocks/>
            </p:cNvCxnSpPr>
            <p:nvPr/>
          </p:nvCxnSpPr>
          <p:spPr>
            <a:xfrm>
              <a:off x="9216160" y="6278423"/>
              <a:ext cx="4138745" cy="389863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直線コネクタ 616">
              <a:extLst>
                <a:ext uri="{FF2B5EF4-FFF2-40B4-BE49-F238E27FC236}">
                  <a16:creationId xmlns:a16="http://schemas.microsoft.com/office/drawing/2014/main" id="{73A55BE1-A269-4B13-89AD-C16ECCFFD1B4}"/>
                </a:ext>
              </a:extLst>
            </p:cNvPr>
            <p:cNvCxnSpPr>
              <a:cxnSpLocks/>
            </p:cNvCxnSpPr>
            <p:nvPr/>
          </p:nvCxnSpPr>
          <p:spPr>
            <a:xfrm>
              <a:off x="9879413" y="6277274"/>
              <a:ext cx="3203485" cy="225118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直線コネクタ 617">
              <a:extLst>
                <a:ext uri="{FF2B5EF4-FFF2-40B4-BE49-F238E27FC236}">
                  <a16:creationId xmlns:a16="http://schemas.microsoft.com/office/drawing/2014/main" id="{BE2A3D65-605B-415A-B0D3-81E1036E1ECF}"/>
                </a:ext>
              </a:extLst>
            </p:cNvPr>
            <p:cNvCxnSpPr>
              <a:cxnSpLocks/>
            </p:cNvCxnSpPr>
            <p:nvPr/>
          </p:nvCxnSpPr>
          <p:spPr>
            <a:xfrm>
              <a:off x="10587785" y="6272654"/>
              <a:ext cx="2611679" cy="139881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直線コネクタ 618">
              <a:extLst>
                <a:ext uri="{FF2B5EF4-FFF2-40B4-BE49-F238E27FC236}">
                  <a16:creationId xmlns:a16="http://schemas.microsoft.com/office/drawing/2014/main" id="{4EF4B455-4591-4782-B7A8-BB64D2AA9EFF}"/>
                </a:ext>
              </a:extLst>
            </p:cNvPr>
            <p:cNvCxnSpPr/>
            <p:nvPr/>
          </p:nvCxnSpPr>
          <p:spPr>
            <a:xfrm>
              <a:off x="-591289" y="7143454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直線コネクタ 619">
              <a:extLst>
                <a:ext uri="{FF2B5EF4-FFF2-40B4-BE49-F238E27FC236}">
                  <a16:creationId xmlns:a16="http://schemas.microsoft.com/office/drawing/2014/main" id="{335F8CAA-0CBD-4A9E-9F06-F0029566950B}"/>
                </a:ext>
              </a:extLst>
            </p:cNvPr>
            <p:cNvCxnSpPr/>
            <p:nvPr/>
          </p:nvCxnSpPr>
          <p:spPr>
            <a:xfrm>
              <a:off x="-551162" y="6963881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直線コネクタ 620">
              <a:extLst>
                <a:ext uri="{FF2B5EF4-FFF2-40B4-BE49-F238E27FC236}">
                  <a16:creationId xmlns:a16="http://schemas.microsoft.com/office/drawing/2014/main" id="{B35293B4-D547-4F08-ABC3-FEC42B6C0B99}"/>
                </a:ext>
              </a:extLst>
            </p:cNvPr>
            <p:cNvCxnSpPr/>
            <p:nvPr/>
          </p:nvCxnSpPr>
          <p:spPr>
            <a:xfrm>
              <a:off x="-487445" y="6834812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直線コネクタ 621">
              <a:extLst>
                <a:ext uri="{FF2B5EF4-FFF2-40B4-BE49-F238E27FC236}">
                  <a16:creationId xmlns:a16="http://schemas.microsoft.com/office/drawing/2014/main" id="{BF9FD9DA-F544-43D8-978B-6E0E2FC62A39}"/>
                </a:ext>
              </a:extLst>
            </p:cNvPr>
            <p:cNvCxnSpPr/>
            <p:nvPr/>
          </p:nvCxnSpPr>
          <p:spPr>
            <a:xfrm>
              <a:off x="-406673" y="6739912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直線コネクタ 622">
              <a:extLst>
                <a:ext uri="{FF2B5EF4-FFF2-40B4-BE49-F238E27FC236}">
                  <a16:creationId xmlns:a16="http://schemas.microsoft.com/office/drawing/2014/main" id="{46A06138-8E74-4415-8E89-7234285EAC20}"/>
                </a:ext>
              </a:extLst>
            </p:cNvPr>
            <p:cNvCxnSpPr/>
            <p:nvPr/>
          </p:nvCxnSpPr>
          <p:spPr>
            <a:xfrm>
              <a:off x="-376348" y="6658366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直線コネクタ 623">
              <a:extLst>
                <a:ext uri="{FF2B5EF4-FFF2-40B4-BE49-F238E27FC236}">
                  <a16:creationId xmlns:a16="http://schemas.microsoft.com/office/drawing/2014/main" id="{48022FE0-ECC3-4C66-A676-E7712B57DD98}"/>
                </a:ext>
              </a:extLst>
            </p:cNvPr>
            <p:cNvCxnSpPr/>
            <p:nvPr/>
          </p:nvCxnSpPr>
          <p:spPr>
            <a:xfrm>
              <a:off x="-325703" y="6597916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直線コネクタ 624">
              <a:extLst>
                <a:ext uri="{FF2B5EF4-FFF2-40B4-BE49-F238E27FC236}">
                  <a16:creationId xmlns:a16="http://schemas.microsoft.com/office/drawing/2014/main" id="{3237DD15-51B1-41CF-884A-BE78FD5F0D12}"/>
                </a:ext>
              </a:extLst>
            </p:cNvPr>
            <p:cNvCxnSpPr/>
            <p:nvPr/>
          </p:nvCxnSpPr>
          <p:spPr>
            <a:xfrm>
              <a:off x="-369097" y="6542224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直線コネクタ 625">
              <a:extLst>
                <a:ext uri="{FF2B5EF4-FFF2-40B4-BE49-F238E27FC236}">
                  <a16:creationId xmlns:a16="http://schemas.microsoft.com/office/drawing/2014/main" id="{9D8042CC-FEDF-4329-B5FD-4E9524E71E99}"/>
                </a:ext>
              </a:extLst>
            </p:cNvPr>
            <p:cNvCxnSpPr/>
            <p:nvPr/>
          </p:nvCxnSpPr>
          <p:spPr>
            <a:xfrm>
              <a:off x="-289758" y="6493354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直線コネクタ 626">
              <a:extLst>
                <a:ext uri="{FF2B5EF4-FFF2-40B4-BE49-F238E27FC236}">
                  <a16:creationId xmlns:a16="http://schemas.microsoft.com/office/drawing/2014/main" id="{8D544011-0693-4D2A-AFFE-36BF994072A9}"/>
                </a:ext>
              </a:extLst>
            </p:cNvPr>
            <p:cNvCxnSpPr/>
            <p:nvPr/>
          </p:nvCxnSpPr>
          <p:spPr>
            <a:xfrm>
              <a:off x="-307732" y="6445975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直線コネクタ 627">
              <a:extLst>
                <a:ext uri="{FF2B5EF4-FFF2-40B4-BE49-F238E27FC236}">
                  <a16:creationId xmlns:a16="http://schemas.microsoft.com/office/drawing/2014/main" id="{AAEA7AE0-2A48-4A73-9B23-C8DFB23EE55D}"/>
                </a:ext>
              </a:extLst>
            </p:cNvPr>
            <p:cNvCxnSpPr/>
            <p:nvPr/>
          </p:nvCxnSpPr>
          <p:spPr>
            <a:xfrm>
              <a:off x="-282507" y="6413155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直線コネクタ 628">
              <a:extLst>
                <a:ext uri="{FF2B5EF4-FFF2-40B4-BE49-F238E27FC236}">
                  <a16:creationId xmlns:a16="http://schemas.microsoft.com/office/drawing/2014/main" id="{ACD43CEF-895E-42DE-89F7-65E5594ECDD3}"/>
                </a:ext>
              </a:extLst>
            </p:cNvPr>
            <p:cNvCxnSpPr/>
            <p:nvPr/>
          </p:nvCxnSpPr>
          <p:spPr>
            <a:xfrm>
              <a:off x="-170493" y="6380623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直線コネクタ 629">
              <a:extLst>
                <a:ext uri="{FF2B5EF4-FFF2-40B4-BE49-F238E27FC236}">
                  <a16:creationId xmlns:a16="http://schemas.microsoft.com/office/drawing/2014/main" id="{7A15138F-6210-434D-BED9-958742160A3F}"/>
                </a:ext>
              </a:extLst>
            </p:cNvPr>
            <p:cNvCxnSpPr/>
            <p:nvPr/>
          </p:nvCxnSpPr>
          <p:spPr>
            <a:xfrm>
              <a:off x="-227677" y="6356116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直線コネクタ 630">
              <a:extLst>
                <a:ext uri="{FF2B5EF4-FFF2-40B4-BE49-F238E27FC236}">
                  <a16:creationId xmlns:a16="http://schemas.microsoft.com/office/drawing/2014/main" id="{18F8CA9D-03B6-440E-A1B2-9ECCCDF46FA0}"/>
                </a:ext>
              </a:extLst>
            </p:cNvPr>
            <p:cNvCxnSpPr/>
            <p:nvPr/>
          </p:nvCxnSpPr>
          <p:spPr>
            <a:xfrm>
              <a:off x="-176313" y="6329833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直線コネクタ 631">
              <a:extLst>
                <a:ext uri="{FF2B5EF4-FFF2-40B4-BE49-F238E27FC236}">
                  <a16:creationId xmlns:a16="http://schemas.microsoft.com/office/drawing/2014/main" id="{FB0D42A3-7946-4E1E-B25C-94D6F0AFD462}"/>
                </a:ext>
              </a:extLst>
            </p:cNvPr>
            <p:cNvCxnSpPr/>
            <p:nvPr/>
          </p:nvCxnSpPr>
          <p:spPr>
            <a:xfrm>
              <a:off x="-111680" y="6289131"/>
              <a:ext cx="13042120" cy="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直線コネクタ 632">
              <a:extLst>
                <a:ext uri="{FF2B5EF4-FFF2-40B4-BE49-F238E27FC236}">
                  <a16:creationId xmlns:a16="http://schemas.microsoft.com/office/drawing/2014/main" id="{0D6F9E81-34A1-4E82-BCA1-4B6DEC3C12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3565" y="6271160"/>
              <a:ext cx="0" cy="1109557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直線コネクタ 633">
              <a:extLst>
                <a:ext uri="{FF2B5EF4-FFF2-40B4-BE49-F238E27FC236}">
                  <a16:creationId xmlns:a16="http://schemas.microsoft.com/office/drawing/2014/main" id="{07CD9B5B-0AFF-475D-93AF-F1977CD1EC45}"/>
                </a:ext>
              </a:extLst>
            </p:cNvPr>
            <p:cNvCxnSpPr/>
            <p:nvPr/>
          </p:nvCxnSpPr>
          <p:spPr>
            <a:xfrm>
              <a:off x="6581371" y="6271160"/>
              <a:ext cx="2369109" cy="1109557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直線コネクタ 634">
              <a:extLst>
                <a:ext uri="{FF2B5EF4-FFF2-40B4-BE49-F238E27FC236}">
                  <a16:creationId xmlns:a16="http://schemas.microsoft.com/office/drawing/2014/main" id="{005AF23F-48D6-4CFD-9C77-D29DA329FB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15851" y="6271160"/>
              <a:ext cx="5479218" cy="1197142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直線コネクタ 635">
              <a:extLst>
                <a:ext uri="{FF2B5EF4-FFF2-40B4-BE49-F238E27FC236}">
                  <a16:creationId xmlns:a16="http://schemas.microsoft.com/office/drawing/2014/main" id="{21B233B9-AAFE-4E7D-B608-E2DEA9F631CC}"/>
                </a:ext>
              </a:extLst>
            </p:cNvPr>
            <p:cNvCxnSpPr>
              <a:cxnSpLocks/>
            </p:cNvCxnSpPr>
            <p:nvPr/>
          </p:nvCxnSpPr>
          <p:spPr>
            <a:xfrm>
              <a:off x="8491943" y="6271160"/>
              <a:ext cx="4252711" cy="463712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直線コネクタ 636">
              <a:extLst>
                <a:ext uri="{FF2B5EF4-FFF2-40B4-BE49-F238E27FC236}">
                  <a16:creationId xmlns:a16="http://schemas.microsoft.com/office/drawing/2014/main" id="{976AF332-FFB5-4C7B-BEF1-6CC63B069C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2107" y="6263809"/>
              <a:ext cx="2280943" cy="115818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直線コネクタ 637">
              <a:extLst>
                <a:ext uri="{FF2B5EF4-FFF2-40B4-BE49-F238E27FC236}">
                  <a16:creationId xmlns:a16="http://schemas.microsoft.com/office/drawing/2014/main" id="{A7A68D89-CBA8-41DA-852E-C9538007D7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26" y="6271160"/>
              <a:ext cx="4526466" cy="1151097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直線コネクタ 638">
              <a:extLst>
                <a:ext uri="{FF2B5EF4-FFF2-40B4-BE49-F238E27FC236}">
                  <a16:creationId xmlns:a16="http://schemas.microsoft.com/office/drawing/2014/main" id="{13A9D94D-16A3-4BB3-8D3D-29CAFF0163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18688" y="6271160"/>
              <a:ext cx="4352915" cy="771852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直線コネクタ 639">
              <a:extLst>
                <a:ext uri="{FF2B5EF4-FFF2-40B4-BE49-F238E27FC236}">
                  <a16:creationId xmlns:a16="http://schemas.microsoft.com/office/drawing/2014/main" id="{49FB9172-ACC0-4209-AF77-FBB8BA69E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61188" y="6270892"/>
              <a:ext cx="3768510" cy="488773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直線コネクタ 640">
              <a:extLst>
                <a:ext uri="{FF2B5EF4-FFF2-40B4-BE49-F238E27FC236}">
                  <a16:creationId xmlns:a16="http://schemas.microsoft.com/office/drawing/2014/main" id="{6290C8CF-C7B4-407F-8E5C-E80F37749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78641" y="6270232"/>
              <a:ext cx="3268349" cy="320060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直線コネクタ 641">
              <a:extLst>
                <a:ext uri="{FF2B5EF4-FFF2-40B4-BE49-F238E27FC236}">
                  <a16:creationId xmlns:a16="http://schemas.microsoft.com/office/drawing/2014/main" id="{D48C424D-36CC-49DC-BAC3-292029864E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83953" y="6273532"/>
              <a:ext cx="2662996" cy="194303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直線コネクタ 642">
              <a:extLst>
                <a:ext uri="{FF2B5EF4-FFF2-40B4-BE49-F238E27FC236}">
                  <a16:creationId xmlns:a16="http://schemas.microsoft.com/office/drawing/2014/main" id="{38E2ACBD-3C71-43B8-9023-B0447D5B69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14085" y="6273082"/>
              <a:ext cx="1928279" cy="115705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7A490D7E-EC0C-4112-AE44-33F7B15E36C0}"/>
                </a:ext>
              </a:extLst>
            </p:cNvPr>
            <p:cNvSpPr/>
            <p:nvPr/>
          </p:nvSpPr>
          <p:spPr>
            <a:xfrm>
              <a:off x="5852981" y="3501008"/>
              <a:ext cx="110910" cy="2764829"/>
            </a:xfrm>
            <a:custGeom>
              <a:avLst/>
              <a:gdLst>
                <a:gd name="connsiteX0" fmla="*/ 29858 w 104503"/>
                <a:gd name="connsiteY0" fmla="*/ 2605107 h 2605107"/>
                <a:gd name="connsiteX1" fmla="*/ 41054 w 104503"/>
                <a:gd name="connsiteY1" fmla="*/ 2287866 h 2605107"/>
                <a:gd name="connsiteX2" fmla="*/ 55983 w 104503"/>
                <a:gd name="connsiteY2" fmla="*/ 2235615 h 2605107"/>
                <a:gd name="connsiteX3" fmla="*/ 70912 w 104503"/>
                <a:gd name="connsiteY3" fmla="*/ 2134844 h 2605107"/>
                <a:gd name="connsiteX4" fmla="*/ 85841 w 104503"/>
                <a:gd name="connsiteY4" fmla="*/ 1918374 h 2605107"/>
                <a:gd name="connsiteX5" fmla="*/ 70912 w 104503"/>
                <a:gd name="connsiteY5" fmla="*/ 1735494 h 2605107"/>
                <a:gd name="connsiteX6" fmla="*/ 74645 w 104503"/>
                <a:gd name="connsiteY6" fmla="*/ 1642188 h 2605107"/>
                <a:gd name="connsiteX7" fmla="*/ 82109 w 104503"/>
                <a:gd name="connsiteY7" fmla="*/ 1560079 h 2605107"/>
                <a:gd name="connsiteX8" fmla="*/ 100770 w 104503"/>
                <a:gd name="connsiteY8" fmla="*/ 1444379 h 2605107"/>
                <a:gd name="connsiteX9" fmla="*/ 100770 w 104503"/>
                <a:gd name="connsiteY9" fmla="*/ 1343608 h 2605107"/>
                <a:gd name="connsiteX10" fmla="*/ 100770 w 104503"/>
                <a:gd name="connsiteY10" fmla="*/ 1235373 h 2605107"/>
                <a:gd name="connsiteX11" fmla="*/ 104503 w 104503"/>
                <a:gd name="connsiteY11" fmla="*/ 1164461 h 2605107"/>
                <a:gd name="connsiteX12" fmla="*/ 104503 w 104503"/>
                <a:gd name="connsiteY12" fmla="*/ 1037564 h 2605107"/>
                <a:gd name="connsiteX13" fmla="*/ 55983 w 104503"/>
                <a:gd name="connsiteY13" fmla="*/ 809897 h 2605107"/>
                <a:gd name="connsiteX14" fmla="*/ 0 w 104503"/>
                <a:gd name="connsiteY14" fmla="*/ 410547 h 2605107"/>
                <a:gd name="connsiteX15" fmla="*/ 93306 w 104503"/>
                <a:gd name="connsiteY15" fmla="*/ 0 h 260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503" h="2605107">
                  <a:moveTo>
                    <a:pt x="29858" y="2605107"/>
                  </a:moveTo>
                  <a:lnTo>
                    <a:pt x="41054" y="2287866"/>
                  </a:lnTo>
                  <a:lnTo>
                    <a:pt x="55983" y="2235615"/>
                  </a:lnTo>
                  <a:lnTo>
                    <a:pt x="70912" y="2134844"/>
                  </a:lnTo>
                  <a:lnTo>
                    <a:pt x="85841" y="1918374"/>
                  </a:lnTo>
                  <a:lnTo>
                    <a:pt x="70912" y="1735494"/>
                  </a:lnTo>
                  <a:lnTo>
                    <a:pt x="74645" y="1642188"/>
                  </a:lnTo>
                  <a:lnTo>
                    <a:pt x="82109" y="1560079"/>
                  </a:lnTo>
                  <a:lnTo>
                    <a:pt x="100770" y="1444379"/>
                  </a:lnTo>
                  <a:lnTo>
                    <a:pt x="100770" y="1343608"/>
                  </a:lnTo>
                  <a:lnTo>
                    <a:pt x="100770" y="1235373"/>
                  </a:lnTo>
                  <a:lnTo>
                    <a:pt x="104503" y="1164461"/>
                  </a:lnTo>
                  <a:lnTo>
                    <a:pt x="104503" y="1037564"/>
                  </a:lnTo>
                  <a:lnTo>
                    <a:pt x="55983" y="809897"/>
                  </a:lnTo>
                  <a:lnTo>
                    <a:pt x="0" y="410547"/>
                  </a:lnTo>
                  <a:lnTo>
                    <a:pt x="93306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EC7835C7-8844-4AC6-B834-13133193A8E6}"/>
                </a:ext>
              </a:extLst>
            </p:cNvPr>
            <p:cNvSpPr/>
            <p:nvPr/>
          </p:nvSpPr>
          <p:spPr>
            <a:xfrm>
              <a:off x="6198026" y="3558867"/>
              <a:ext cx="395329" cy="2709350"/>
            </a:xfrm>
            <a:custGeom>
              <a:avLst/>
              <a:gdLst>
                <a:gd name="connsiteX0" fmla="*/ 365760 w 365760"/>
                <a:gd name="connsiteY0" fmla="*/ 2564052 h 2564052"/>
                <a:gd name="connsiteX1" fmla="*/ 309777 w 365760"/>
                <a:gd name="connsiteY1" fmla="*/ 2541659 h 2564052"/>
                <a:gd name="connsiteX2" fmla="*/ 272454 w 365760"/>
                <a:gd name="connsiteY2" fmla="*/ 2489407 h 2564052"/>
                <a:gd name="connsiteX3" fmla="*/ 246328 w 365760"/>
                <a:gd name="connsiteY3" fmla="*/ 2418495 h 2564052"/>
                <a:gd name="connsiteX4" fmla="*/ 197809 w 365760"/>
                <a:gd name="connsiteY4" fmla="*/ 2284134 h 2564052"/>
                <a:gd name="connsiteX5" fmla="*/ 179148 w 365760"/>
                <a:gd name="connsiteY5" fmla="*/ 2235615 h 2564052"/>
                <a:gd name="connsiteX6" fmla="*/ 164219 w 365760"/>
                <a:gd name="connsiteY6" fmla="*/ 2179631 h 2564052"/>
                <a:gd name="connsiteX7" fmla="*/ 156755 w 365760"/>
                <a:gd name="connsiteY7" fmla="*/ 2116183 h 2564052"/>
                <a:gd name="connsiteX8" fmla="*/ 130629 w 365760"/>
                <a:gd name="connsiteY8" fmla="*/ 2000483 h 2564052"/>
                <a:gd name="connsiteX9" fmla="*/ 126897 w 365760"/>
                <a:gd name="connsiteY9" fmla="*/ 1895980 h 2564052"/>
                <a:gd name="connsiteX10" fmla="*/ 119432 w 365760"/>
                <a:gd name="connsiteY10" fmla="*/ 1851193 h 2564052"/>
                <a:gd name="connsiteX11" fmla="*/ 100771 w 365760"/>
                <a:gd name="connsiteY11" fmla="*/ 1765352 h 2564052"/>
                <a:gd name="connsiteX12" fmla="*/ 93306 w 365760"/>
                <a:gd name="connsiteY12" fmla="*/ 1705636 h 2564052"/>
                <a:gd name="connsiteX13" fmla="*/ 100771 w 365760"/>
                <a:gd name="connsiteY13" fmla="*/ 1522756 h 2564052"/>
                <a:gd name="connsiteX14" fmla="*/ 104503 w 365760"/>
                <a:gd name="connsiteY14" fmla="*/ 1388395 h 2564052"/>
                <a:gd name="connsiteX15" fmla="*/ 111968 w 365760"/>
                <a:gd name="connsiteY15" fmla="*/ 1175657 h 2564052"/>
                <a:gd name="connsiteX16" fmla="*/ 89574 w 365760"/>
                <a:gd name="connsiteY16" fmla="*/ 821094 h 2564052"/>
                <a:gd name="connsiteX17" fmla="*/ 100771 w 365760"/>
                <a:gd name="connsiteY17" fmla="*/ 612088 h 2564052"/>
                <a:gd name="connsiteX18" fmla="*/ 82110 w 365760"/>
                <a:gd name="connsiteY18" fmla="*/ 496389 h 2564052"/>
                <a:gd name="connsiteX19" fmla="*/ 67181 w 365760"/>
                <a:gd name="connsiteY19" fmla="*/ 406815 h 2564052"/>
                <a:gd name="connsiteX20" fmla="*/ 48519 w 365760"/>
                <a:gd name="connsiteY20" fmla="*/ 283651 h 2564052"/>
                <a:gd name="connsiteX21" fmla="*/ 0 w 365760"/>
                <a:gd name="connsiteY21" fmla="*/ 0 h 2564052"/>
                <a:gd name="connsiteX0" fmla="*/ 372491 w 372491"/>
                <a:gd name="connsiteY0" fmla="*/ 2552834 h 2552834"/>
                <a:gd name="connsiteX1" fmla="*/ 316508 w 372491"/>
                <a:gd name="connsiteY1" fmla="*/ 2530441 h 2552834"/>
                <a:gd name="connsiteX2" fmla="*/ 279185 w 372491"/>
                <a:gd name="connsiteY2" fmla="*/ 2478189 h 2552834"/>
                <a:gd name="connsiteX3" fmla="*/ 253059 w 372491"/>
                <a:gd name="connsiteY3" fmla="*/ 2407277 h 2552834"/>
                <a:gd name="connsiteX4" fmla="*/ 204540 w 372491"/>
                <a:gd name="connsiteY4" fmla="*/ 2272916 h 2552834"/>
                <a:gd name="connsiteX5" fmla="*/ 185879 w 372491"/>
                <a:gd name="connsiteY5" fmla="*/ 2224397 h 2552834"/>
                <a:gd name="connsiteX6" fmla="*/ 170950 w 372491"/>
                <a:gd name="connsiteY6" fmla="*/ 2168413 h 2552834"/>
                <a:gd name="connsiteX7" fmla="*/ 163486 w 372491"/>
                <a:gd name="connsiteY7" fmla="*/ 2104965 h 2552834"/>
                <a:gd name="connsiteX8" fmla="*/ 137360 w 372491"/>
                <a:gd name="connsiteY8" fmla="*/ 1989265 h 2552834"/>
                <a:gd name="connsiteX9" fmla="*/ 133628 w 372491"/>
                <a:gd name="connsiteY9" fmla="*/ 1884762 h 2552834"/>
                <a:gd name="connsiteX10" fmla="*/ 126163 w 372491"/>
                <a:gd name="connsiteY10" fmla="*/ 1839975 h 2552834"/>
                <a:gd name="connsiteX11" fmla="*/ 107502 w 372491"/>
                <a:gd name="connsiteY11" fmla="*/ 1754134 h 2552834"/>
                <a:gd name="connsiteX12" fmla="*/ 100037 w 372491"/>
                <a:gd name="connsiteY12" fmla="*/ 1694418 h 2552834"/>
                <a:gd name="connsiteX13" fmla="*/ 107502 w 372491"/>
                <a:gd name="connsiteY13" fmla="*/ 1511538 h 2552834"/>
                <a:gd name="connsiteX14" fmla="*/ 111234 w 372491"/>
                <a:gd name="connsiteY14" fmla="*/ 1377177 h 2552834"/>
                <a:gd name="connsiteX15" fmla="*/ 118699 w 372491"/>
                <a:gd name="connsiteY15" fmla="*/ 1164439 h 2552834"/>
                <a:gd name="connsiteX16" fmla="*/ 96305 w 372491"/>
                <a:gd name="connsiteY16" fmla="*/ 809876 h 2552834"/>
                <a:gd name="connsiteX17" fmla="*/ 107502 w 372491"/>
                <a:gd name="connsiteY17" fmla="*/ 600870 h 2552834"/>
                <a:gd name="connsiteX18" fmla="*/ 88841 w 372491"/>
                <a:gd name="connsiteY18" fmla="*/ 485171 h 2552834"/>
                <a:gd name="connsiteX19" fmla="*/ 73912 w 372491"/>
                <a:gd name="connsiteY19" fmla="*/ 395597 h 2552834"/>
                <a:gd name="connsiteX20" fmla="*/ 55250 w 372491"/>
                <a:gd name="connsiteY20" fmla="*/ 272433 h 2552834"/>
                <a:gd name="connsiteX21" fmla="*/ 0 w 372491"/>
                <a:gd name="connsiteY21" fmla="*/ 0 h 2552834"/>
                <a:gd name="connsiteX0" fmla="*/ 372491 w 372491"/>
                <a:gd name="connsiteY0" fmla="*/ 2552834 h 2552834"/>
                <a:gd name="connsiteX1" fmla="*/ 316508 w 372491"/>
                <a:gd name="connsiteY1" fmla="*/ 2530441 h 2552834"/>
                <a:gd name="connsiteX2" fmla="*/ 279185 w 372491"/>
                <a:gd name="connsiteY2" fmla="*/ 2478189 h 2552834"/>
                <a:gd name="connsiteX3" fmla="*/ 253059 w 372491"/>
                <a:gd name="connsiteY3" fmla="*/ 2407277 h 2552834"/>
                <a:gd name="connsiteX4" fmla="*/ 204540 w 372491"/>
                <a:gd name="connsiteY4" fmla="*/ 2272916 h 2552834"/>
                <a:gd name="connsiteX5" fmla="*/ 185879 w 372491"/>
                <a:gd name="connsiteY5" fmla="*/ 2224397 h 2552834"/>
                <a:gd name="connsiteX6" fmla="*/ 170950 w 372491"/>
                <a:gd name="connsiteY6" fmla="*/ 2168413 h 2552834"/>
                <a:gd name="connsiteX7" fmla="*/ 163486 w 372491"/>
                <a:gd name="connsiteY7" fmla="*/ 2104965 h 2552834"/>
                <a:gd name="connsiteX8" fmla="*/ 137360 w 372491"/>
                <a:gd name="connsiteY8" fmla="*/ 1989265 h 2552834"/>
                <a:gd name="connsiteX9" fmla="*/ 133628 w 372491"/>
                <a:gd name="connsiteY9" fmla="*/ 1884762 h 2552834"/>
                <a:gd name="connsiteX10" fmla="*/ 126163 w 372491"/>
                <a:gd name="connsiteY10" fmla="*/ 1839975 h 2552834"/>
                <a:gd name="connsiteX11" fmla="*/ 107502 w 372491"/>
                <a:gd name="connsiteY11" fmla="*/ 1754134 h 2552834"/>
                <a:gd name="connsiteX12" fmla="*/ 100037 w 372491"/>
                <a:gd name="connsiteY12" fmla="*/ 1694418 h 2552834"/>
                <a:gd name="connsiteX13" fmla="*/ 107502 w 372491"/>
                <a:gd name="connsiteY13" fmla="*/ 1511538 h 2552834"/>
                <a:gd name="connsiteX14" fmla="*/ 111234 w 372491"/>
                <a:gd name="connsiteY14" fmla="*/ 1377177 h 2552834"/>
                <a:gd name="connsiteX15" fmla="*/ 118699 w 372491"/>
                <a:gd name="connsiteY15" fmla="*/ 1164439 h 2552834"/>
                <a:gd name="connsiteX16" fmla="*/ 96305 w 372491"/>
                <a:gd name="connsiteY16" fmla="*/ 809876 h 2552834"/>
                <a:gd name="connsiteX17" fmla="*/ 107502 w 372491"/>
                <a:gd name="connsiteY17" fmla="*/ 600870 h 2552834"/>
                <a:gd name="connsiteX18" fmla="*/ 88841 w 372491"/>
                <a:gd name="connsiteY18" fmla="*/ 485171 h 2552834"/>
                <a:gd name="connsiteX19" fmla="*/ 69424 w 372491"/>
                <a:gd name="connsiteY19" fmla="*/ 373159 h 2552834"/>
                <a:gd name="connsiteX20" fmla="*/ 55250 w 372491"/>
                <a:gd name="connsiteY20" fmla="*/ 272433 h 2552834"/>
                <a:gd name="connsiteX21" fmla="*/ 0 w 372491"/>
                <a:gd name="connsiteY21" fmla="*/ 0 h 255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2491" h="2552834">
                  <a:moveTo>
                    <a:pt x="372491" y="2552834"/>
                  </a:moveTo>
                  <a:lnTo>
                    <a:pt x="316508" y="2530441"/>
                  </a:lnTo>
                  <a:lnTo>
                    <a:pt x="279185" y="2478189"/>
                  </a:lnTo>
                  <a:lnTo>
                    <a:pt x="253059" y="2407277"/>
                  </a:lnTo>
                  <a:lnTo>
                    <a:pt x="204540" y="2272916"/>
                  </a:lnTo>
                  <a:lnTo>
                    <a:pt x="185879" y="2224397"/>
                  </a:lnTo>
                  <a:lnTo>
                    <a:pt x="170950" y="2168413"/>
                  </a:lnTo>
                  <a:lnTo>
                    <a:pt x="163486" y="2104965"/>
                  </a:lnTo>
                  <a:lnTo>
                    <a:pt x="137360" y="1989265"/>
                  </a:lnTo>
                  <a:lnTo>
                    <a:pt x="133628" y="1884762"/>
                  </a:lnTo>
                  <a:lnTo>
                    <a:pt x="126163" y="1839975"/>
                  </a:lnTo>
                  <a:lnTo>
                    <a:pt x="107502" y="1754134"/>
                  </a:lnTo>
                  <a:lnTo>
                    <a:pt x="100037" y="1694418"/>
                  </a:lnTo>
                  <a:lnTo>
                    <a:pt x="107502" y="1511538"/>
                  </a:lnTo>
                  <a:lnTo>
                    <a:pt x="111234" y="1377177"/>
                  </a:lnTo>
                  <a:lnTo>
                    <a:pt x="118699" y="1164439"/>
                  </a:lnTo>
                  <a:lnTo>
                    <a:pt x="96305" y="809876"/>
                  </a:lnTo>
                  <a:lnTo>
                    <a:pt x="107502" y="600870"/>
                  </a:lnTo>
                  <a:lnTo>
                    <a:pt x="88841" y="485171"/>
                  </a:lnTo>
                  <a:lnTo>
                    <a:pt x="69424" y="373159"/>
                  </a:lnTo>
                  <a:lnTo>
                    <a:pt x="55250" y="272433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CA854B6F-B3C2-4CB3-AA81-F5D3CE159A76}"/>
                </a:ext>
              </a:extLst>
            </p:cNvPr>
            <p:cNvSpPr/>
            <p:nvPr/>
          </p:nvSpPr>
          <p:spPr>
            <a:xfrm>
              <a:off x="5250551" y="3946688"/>
              <a:ext cx="604951" cy="2317569"/>
            </a:xfrm>
            <a:custGeom>
              <a:avLst/>
              <a:gdLst>
                <a:gd name="connsiteX0" fmla="*/ 0 w 574766"/>
                <a:gd name="connsiteY0" fmla="*/ 2190828 h 2190828"/>
                <a:gd name="connsiteX1" fmla="*/ 59716 w 574766"/>
                <a:gd name="connsiteY1" fmla="*/ 2164702 h 2190828"/>
                <a:gd name="connsiteX2" fmla="*/ 141826 w 574766"/>
                <a:gd name="connsiteY2" fmla="*/ 1951964 h 2190828"/>
                <a:gd name="connsiteX3" fmla="*/ 175416 w 574766"/>
                <a:gd name="connsiteY3" fmla="*/ 1862390 h 2190828"/>
                <a:gd name="connsiteX4" fmla="*/ 216470 w 574766"/>
                <a:gd name="connsiteY4" fmla="*/ 1757888 h 2190828"/>
                <a:gd name="connsiteX5" fmla="*/ 242596 w 574766"/>
                <a:gd name="connsiteY5" fmla="*/ 1601133 h 2190828"/>
                <a:gd name="connsiteX6" fmla="*/ 268722 w 574766"/>
                <a:gd name="connsiteY6" fmla="*/ 1343608 h 2190828"/>
                <a:gd name="connsiteX7" fmla="*/ 298580 w 574766"/>
                <a:gd name="connsiteY7" fmla="*/ 1242838 h 2190828"/>
                <a:gd name="connsiteX8" fmla="*/ 347099 w 574766"/>
                <a:gd name="connsiteY8" fmla="*/ 806165 h 2190828"/>
                <a:gd name="connsiteX9" fmla="*/ 354564 w 574766"/>
                <a:gd name="connsiteY9" fmla="*/ 671804 h 2190828"/>
                <a:gd name="connsiteX10" fmla="*/ 362028 w 574766"/>
                <a:gd name="connsiteY10" fmla="*/ 582230 h 2190828"/>
                <a:gd name="connsiteX11" fmla="*/ 574766 w 574766"/>
                <a:gd name="connsiteY11" fmla="*/ 0 h 2190828"/>
                <a:gd name="connsiteX0" fmla="*/ 0 w 570004"/>
                <a:gd name="connsiteY0" fmla="*/ 2183685 h 2183685"/>
                <a:gd name="connsiteX1" fmla="*/ 59716 w 570004"/>
                <a:gd name="connsiteY1" fmla="*/ 2157559 h 2183685"/>
                <a:gd name="connsiteX2" fmla="*/ 141826 w 570004"/>
                <a:gd name="connsiteY2" fmla="*/ 1944821 h 2183685"/>
                <a:gd name="connsiteX3" fmla="*/ 175416 w 570004"/>
                <a:gd name="connsiteY3" fmla="*/ 1855247 h 2183685"/>
                <a:gd name="connsiteX4" fmla="*/ 216470 w 570004"/>
                <a:gd name="connsiteY4" fmla="*/ 1750745 h 2183685"/>
                <a:gd name="connsiteX5" fmla="*/ 242596 w 570004"/>
                <a:gd name="connsiteY5" fmla="*/ 1593990 h 2183685"/>
                <a:gd name="connsiteX6" fmla="*/ 268722 w 570004"/>
                <a:gd name="connsiteY6" fmla="*/ 1336465 h 2183685"/>
                <a:gd name="connsiteX7" fmla="*/ 298580 w 570004"/>
                <a:gd name="connsiteY7" fmla="*/ 1235695 h 2183685"/>
                <a:gd name="connsiteX8" fmla="*/ 347099 w 570004"/>
                <a:gd name="connsiteY8" fmla="*/ 799022 h 2183685"/>
                <a:gd name="connsiteX9" fmla="*/ 354564 w 570004"/>
                <a:gd name="connsiteY9" fmla="*/ 664661 h 2183685"/>
                <a:gd name="connsiteX10" fmla="*/ 362028 w 570004"/>
                <a:gd name="connsiteY10" fmla="*/ 575087 h 2183685"/>
                <a:gd name="connsiteX11" fmla="*/ 570004 w 570004"/>
                <a:gd name="connsiteY11" fmla="*/ 0 h 218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0004" h="2183685">
                  <a:moveTo>
                    <a:pt x="0" y="2183685"/>
                  </a:moveTo>
                  <a:lnTo>
                    <a:pt x="59716" y="2157559"/>
                  </a:lnTo>
                  <a:lnTo>
                    <a:pt x="141826" y="1944821"/>
                  </a:lnTo>
                  <a:lnTo>
                    <a:pt x="175416" y="1855247"/>
                  </a:lnTo>
                  <a:lnTo>
                    <a:pt x="216470" y="1750745"/>
                  </a:lnTo>
                  <a:lnTo>
                    <a:pt x="242596" y="1593990"/>
                  </a:lnTo>
                  <a:lnTo>
                    <a:pt x="268722" y="1336465"/>
                  </a:lnTo>
                  <a:lnTo>
                    <a:pt x="298580" y="1235695"/>
                  </a:lnTo>
                  <a:lnTo>
                    <a:pt x="347099" y="799022"/>
                  </a:lnTo>
                  <a:lnTo>
                    <a:pt x="354564" y="664661"/>
                  </a:lnTo>
                  <a:lnTo>
                    <a:pt x="362028" y="575087"/>
                  </a:lnTo>
                  <a:lnTo>
                    <a:pt x="570004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DE3013E1-0FA5-45FE-9DCC-961A73BA1B38}"/>
                </a:ext>
              </a:extLst>
            </p:cNvPr>
            <p:cNvSpPr/>
            <p:nvPr/>
          </p:nvSpPr>
          <p:spPr>
            <a:xfrm>
              <a:off x="6518095" y="4006445"/>
              <a:ext cx="709031" cy="2265734"/>
            </a:xfrm>
            <a:custGeom>
              <a:avLst/>
              <a:gdLst>
                <a:gd name="connsiteX0" fmla="*/ 668071 w 668071"/>
                <a:gd name="connsiteY0" fmla="*/ 2134845 h 2134845"/>
                <a:gd name="connsiteX1" fmla="*/ 589694 w 668071"/>
                <a:gd name="connsiteY1" fmla="*/ 2097522 h 2134845"/>
                <a:gd name="connsiteX2" fmla="*/ 518782 w 668071"/>
                <a:gd name="connsiteY2" fmla="*/ 2034074 h 2134845"/>
                <a:gd name="connsiteX3" fmla="*/ 447869 w 668071"/>
                <a:gd name="connsiteY3" fmla="*/ 1933303 h 2134845"/>
                <a:gd name="connsiteX4" fmla="*/ 339634 w 668071"/>
                <a:gd name="connsiteY4" fmla="*/ 1806407 h 2134845"/>
                <a:gd name="connsiteX5" fmla="*/ 306044 w 668071"/>
                <a:gd name="connsiteY5" fmla="*/ 1769085 h 2134845"/>
                <a:gd name="connsiteX6" fmla="*/ 235131 w 668071"/>
                <a:gd name="connsiteY6" fmla="*/ 1634724 h 2134845"/>
                <a:gd name="connsiteX7" fmla="*/ 205273 w 668071"/>
                <a:gd name="connsiteY7" fmla="*/ 1515292 h 2134845"/>
                <a:gd name="connsiteX8" fmla="*/ 175415 w 668071"/>
                <a:gd name="connsiteY8" fmla="*/ 1395860 h 2134845"/>
                <a:gd name="connsiteX9" fmla="*/ 126896 w 668071"/>
                <a:gd name="connsiteY9" fmla="*/ 1257767 h 2134845"/>
                <a:gd name="connsiteX10" fmla="*/ 119431 w 668071"/>
                <a:gd name="connsiteY10" fmla="*/ 992778 h 2134845"/>
                <a:gd name="connsiteX11" fmla="*/ 93306 w 668071"/>
                <a:gd name="connsiteY11" fmla="*/ 832291 h 2134845"/>
                <a:gd name="connsiteX12" fmla="*/ 97038 w 668071"/>
                <a:gd name="connsiteY12" fmla="*/ 679269 h 2134845"/>
                <a:gd name="connsiteX13" fmla="*/ 93306 w 668071"/>
                <a:gd name="connsiteY13" fmla="*/ 462799 h 2134845"/>
                <a:gd name="connsiteX14" fmla="*/ 67180 w 668071"/>
                <a:gd name="connsiteY14" fmla="*/ 354564 h 2134845"/>
                <a:gd name="connsiteX15" fmla="*/ 55983 w 668071"/>
                <a:gd name="connsiteY15" fmla="*/ 227667 h 2134845"/>
                <a:gd name="connsiteX16" fmla="*/ 0 w 668071"/>
                <a:gd name="connsiteY16" fmla="*/ 0 h 213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8071" h="2134845">
                  <a:moveTo>
                    <a:pt x="668071" y="2134845"/>
                  </a:moveTo>
                  <a:lnTo>
                    <a:pt x="589694" y="2097522"/>
                  </a:lnTo>
                  <a:lnTo>
                    <a:pt x="518782" y="2034074"/>
                  </a:lnTo>
                  <a:lnTo>
                    <a:pt x="447869" y="1933303"/>
                  </a:lnTo>
                  <a:lnTo>
                    <a:pt x="339634" y="1806407"/>
                  </a:lnTo>
                  <a:lnTo>
                    <a:pt x="306044" y="1769085"/>
                  </a:lnTo>
                  <a:lnTo>
                    <a:pt x="235131" y="1634724"/>
                  </a:lnTo>
                  <a:lnTo>
                    <a:pt x="205273" y="1515292"/>
                  </a:lnTo>
                  <a:lnTo>
                    <a:pt x="175415" y="1395860"/>
                  </a:lnTo>
                  <a:lnTo>
                    <a:pt x="126896" y="1257767"/>
                  </a:lnTo>
                  <a:lnTo>
                    <a:pt x="119431" y="992778"/>
                  </a:lnTo>
                  <a:lnTo>
                    <a:pt x="93306" y="832291"/>
                  </a:lnTo>
                  <a:lnTo>
                    <a:pt x="97038" y="679269"/>
                  </a:lnTo>
                  <a:lnTo>
                    <a:pt x="93306" y="462799"/>
                  </a:lnTo>
                  <a:lnTo>
                    <a:pt x="67180" y="354564"/>
                  </a:lnTo>
                  <a:lnTo>
                    <a:pt x="55983" y="227667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26B01FA6-18A2-4CCD-8CFF-40C8343D7038}"/>
                </a:ext>
              </a:extLst>
            </p:cNvPr>
            <p:cNvSpPr/>
            <p:nvPr/>
          </p:nvSpPr>
          <p:spPr>
            <a:xfrm>
              <a:off x="4541519" y="4436505"/>
              <a:ext cx="783161" cy="1831712"/>
            </a:xfrm>
            <a:custGeom>
              <a:avLst/>
              <a:gdLst>
                <a:gd name="connsiteX0" fmla="*/ 0 w 735253"/>
                <a:gd name="connsiteY0" fmla="*/ 1739226 h 1739226"/>
                <a:gd name="connsiteX1" fmla="*/ 160487 w 735253"/>
                <a:gd name="connsiteY1" fmla="*/ 1701904 h 1739226"/>
                <a:gd name="connsiteX2" fmla="*/ 197809 w 735253"/>
                <a:gd name="connsiteY2" fmla="*/ 1660849 h 1739226"/>
                <a:gd name="connsiteX3" fmla="*/ 253793 w 735253"/>
                <a:gd name="connsiteY3" fmla="*/ 1571275 h 1739226"/>
                <a:gd name="connsiteX4" fmla="*/ 317241 w 735253"/>
                <a:gd name="connsiteY4" fmla="*/ 1492898 h 1739226"/>
                <a:gd name="connsiteX5" fmla="*/ 369493 w 735253"/>
                <a:gd name="connsiteY5" fmla="*/ 1421985 h 1739226"/>
                <a:gd name="connsiteX6" fmla="*/ 418012 w 735253"/>
                <a:gd name="connsiteY6" fmla="*/ 1373466 h 1739226"/>
                <a:gd name="connsiteX7" fmla="*/ 455334 w 735253"/>
                <a:gd name="connsiteY7" fmla="*/ 1317483 h 1739226"/>
                <a:gd name="connsiteX8" fmla="*/ 488924 w 735253"/>
                <a:gd name="connsiteY8" fmla="*/ 1242838 h 1739226"/>
                <a:gd name="connsiteX9" fmla="*/ 518782 w 735253"/>
                <a:gd name="connsiteY9" fmla="*/ 1115941 h 1739226"/>
                <a:gd name="connsiteX10" fmla="*/ 544908 w 735253"/>
                <a:gd name="connsiteY10" fmla="*/ 1026367 h 1739226"/>
                <a:gd name="connsiteX11" fmla="*/ 597160 w 735253"/>
                <a:gd name="connsiteY11" fmla="*/ 899471 h 1739226"/>
                <a:gd name="connsiteX12" fmla="*/ 627018 w 735253"/>
                <a:gd name="connsiteY12" fmla="*/ 768843 h 1739226"/>
                <a:gd name="connsiteX13" fmla="*/ 656876 w 735253"/>
                <a:gd name="connsiteY13" fmla="*/ 612088 h 1739226"/>
                <a:gd name="connsiteX14" fmla="*/ 694198 w 735253"/>
                <a:gd name="connsiteY14" fmla="*/ 328438 h 1739226"/>
                <a:gd name="connsiteX15" fmla="*/ 735253 w 735253"/>
                <a:gd name="connsiteY15" fmla="*/ 0 h 1739226"/>
                <a:gd name="connsiteX0" fmla="*/ 0 w 732587"/>
                <a:gd name="connsiteY0" fmla="*/ 1709901 h 1709901"/>
                <a:gd name="connsiteX1" fmla="*/ 160487 w 732587"/>
                <a:gd name="connsiteY1" fmla="*/ 1672579 h 1709901"/>
                <a:gd name="connsiteX2" fmla="*/ 197809 w 732587"/>
                <a:gd name="connsiteY2" fmla="*/ 1631524 h 1709901"/>
                <a:gd name="connsiteX3" fmla="*/ 253793 w 732587"/>
                <a:gd name="connsiteY3" fmla="*/ 1541950 h 1709901"/>
                <a:gd name="connsiteX4" fmla="*/ 317241 w 732587"/>
                <a:gd name="connsiteY4" fmla="*/ 1463573 h 1709901"/>
                <a:gd name="connsiteX5" fmla="*/ 369493 w 732587"/>
                <a:gd name="connsiteY5" fmla="*/ 1392660 h 1709901"/>
                <a:gd name="connsiteX6" fmla="*/ 418012 w 732587"/>
                <a:gd name="connsiteY6" fmla="*/ 1344141 h 1709901"/>
                <a:gd name="connsiteX7" fmla="*/ 455334 w 732587"/>
                <a:gd name="connsiteY7" fmla="*/ 1288158 h 1709901"/>
                <a:gd name="connsiteX8" fmla="*/ 488924 w 732587"/>
                <a:gd name="connsiteY8" fmla="*/ 1213513 h 1709901"/>
                <a:gd name="connsiteX9" fmla="*/ 518782 w 732587"/>
                <a:gd name="connsiteY9" fmla="*/ 1086616 h 1709901"/>
                <a:gd name="connsiteX10" fmla="*/ 544908 w 732587"/>
                <a:gd name="connsiteY10" fmla="*/ 997042 h 1709901"/>
                <a:gd name="connsiteX11" fmla="*/ 597160 w 732587"/>
                <a:gd name="connsiteY11" fmla="*/ 870146 h 1709901"/>
                <a:gd name="connsiteX12" fmla="*/ 627018 w 732587"/>
                <a:gd name="connsiteY12" fmla="*/ 739518 h 1709901"/>
                <a:gd name="connsiteX13" fmla="*/ 656876 w 732587"/>
                <a:gd name="connsiteY13" fmla="*/ 582763 h 1709901"/>
                <a:gd name="connsiteX14" fmla="*/ 694198 w 732587"/>
                <a:gd name="connsiteY14" fmla="*/ 299113 h 1709901"/>
                <a:gd name="connsiteX15" fmla="*/ 732587 w 732587"/>
                <a:gd name="connsiteY15" fmla="*/ 0 h 1709901"/>
                <a:gd name="connsiteX0" fmla="*/ 0 w 737919"/>
                <a:gd name="connsiteY0" fmla="*/ 1725896 h 1725896"/>
                <a:gd name="connsiteX1" fmla="*/ 160487 w 737919"/>
                <a:gd name="connsiteY1" fmla="*/ 1688574 h 1725896"/>
                <a:gd name="connsiteX2" fmla="*/ 197809 w 737919"/>
                <a:gd name="connsiteY2" fmla="*/ 1647519 h 1725896"/>
                <a:gd name="connsiteX3" fmla="*/ 253793 w 737919"/>
                <a:gd name="connsiteY3" fmla="*/ 1557945 h 1725896"/>
                <a:gd name="connsiteX4" fmla="*/ 317241 w 737919"/>
                <a:gd name="connsiteY4" fmla="*/ 1479568 h 1725896"/>
                <a:gd name="connsiteX5" fmla="*/ 369493 w 737919"/>
                <a:gd name="connsiteY5" fmla="*/ 1408655 h 1725896"/>
                <a:gd name="connsiteX6" fmla="*/ 418012 w 737919"/>
                <a:gd name="connsiteY6" fmla="*/ 1360136 h 1725896"/>
                <a:gd name="connsiteX7" fmla="*/ 455334 w 737919"/>
                <a:gd name="connsiteY7" fmla="*/ 1304153 h 1725896"/>
                <a:gd name="connsiteX8" fmla="*/ 488924 w 737919"/>
                <a:gd name="connsiteY8" fmla="*/ 1229508 h 1725896"/>
                <a:gd name="connsiteX9" fmla="*/ 518782 w 737919"/>
                <a:gd name="connsiteY9" fmla="*/ 1102611 h 1725896"/>
                <a:gd name="connsiteX10" fmla="*/ 544908 w 737919"/>
                <a:gd name="connsiteY10" fmla="*/ 1013037 h 1725896"/>
                <a:gd name="connsiteX11" fmla="*/ 597160 w 737919"/>
                <a:gd name="connsiteY11" fmla="*/ 886141 h 1725896"/>
                <a:gd name="connsiteX12" fmla="*/ 627018 w 737919"/>
                <a:gd name="connsiteY12" fmla="*/ 755513 h 1725896"/>
                <a:gd name="connsiteX13" fmla="*/ 656876 w 737919"/>
                <a:gd name="connsiteY13" fmla="*/ 598758 h 1725896"/>
                <a:gd name="connsiteX14" fmla="*/ 694198 w 737919"/>
                <a:gd name="connsiteY14" fmla="*/ 315108 h 1725896"/>
                <a:gd name="connsiteX15" fmla="*/ 737919 w 737919"/>
                <a:gd name="connsiteY15" fmla="*/ 0 h 17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919" h="1725896">
                  <a:moveTo>
                    <a:pt x="0" y="1725896"/>
                  </a:moveTo>
                  <a:lnTo>
                    <a:pt x="160487" y="1688574"/>
                  </a:lnTo>
                  <a:lnTo>
                    <a:pt x="197809" y="1647519"/>
                  </a:lnTo>
                  <a:lnTo>
                    <a:pt x="253793" y="1557945"/>
                  </a:lnTo>
                  <a:lnTo>
                    <a:pt x="317241" y="1479568"/>
                  </a:lnTo>
                  <a:lnTo>
                    <a:pt x="369493" y="1408655"/>
                  </a:lnTo>
                  <a:lnTo>
                    <a:pt x="418012" y="1360136"/>
                  </a:lnTo>
                  <a:lnTo>
                    <a:pt x="455334" y="1304153"/>
                  </a:lnTo>
                  <a:lnTo>
                    <a:pt x="488924" y="1229508"/>
                  </a:lnTo>
                  <a:lnTo>
                    <a:pt x="518782" y="1102611"/>
                  </a:lnTo>
                  <a:lnTo>
                    <a:pt x="544908" y="1013037"/>
                  </a:lnTo>
                  <a:lnTo>
                    <a:pt x="597160" y="886141"/>
                  </a:lnTo>
                  <a:lnTo>
                    <a:pt x="627018" y="755513"/>
                  </a:lnTo>
                  <a:lnTo>
                    <a:pt x="656876" y="598758"/>
                  </a:lnTo>
                  <a:lnTo>
                    <a:pt x="694198" y="315108"/>
                  </a:lnTo>
                  <a:lnTo>
                    <a:pt x="737919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1957B02A-2D83-4A2E-B46F-4E0789E5225A}"/>
                </a:ext>
              </a:extLst>
            </p:cNvPr>
            <p:cNvSpPr/>
            <p:nvPr/>
          </p:nvSpPr>
          <p:spPr>
            <a:xfrm>
              <a:off x="3725539" y="4529307"/>
              <a:ext cx="1291310" cy="1738910"/>
            </a:xfrm>
            <a:custGeom>
              <a:avLst/>
              <a:gdLst>
                <a:gd name="connsiteX0" fmla="*/ 0 w 1216712"/>
                <a:gd name="connsiteY0" fmla="*/ 1638455 h 1638455"/>
                <a:gd name="connsiteX1" fmla="*/ 373224 w 1216712"/>
                <a:gd name="connsiteY1" fmla="*/ 1597401 h 1638455"/>
                <a:gd name="connsiteX2" fmla="*/ 444137 w 1216712"/>
                <a:gd name="connsiteY2" fmla="*/ 1556346 h 1638455"/>
                <a:gd name="connsiteX3" fmla="*/ 488924 w 1216712"/>
                <a:gd name="connsiteY3" fmla="*/ 1507827 h 1638455"/>
                <a:gd name="connsiteX4" fmla="*/ 567301 w 1216712"/>
                <a:gd name="connsiteY4" fmla="*/ 1433182 h 1638455"/>
                <a:gd name="connsiteX5" fmla="*/ 600891 w 1216712"/>
                <a:gd name="connsiteY5" fmla="*/ 1395859 h 1638455"/>
                <a:gd name="connsiteX6" fmla="*/ 705394 w 1216712"/>
                <a:gd name="connsiteY6" fmla="*/ 1317482 h 1638455"/>
                <a:gd name="connsiteX7" fmla="*/ 783771 w 1216712"/>
                <a:gd name="connsiteY7" fmla="*/ 1276428 h 1638455"/>
                <a:gd name="connsiteX8" fmla="*/ 836023 w 1216712"/>
                <a:gd name="connsiteY8" fmla="*/ 1198050 h 1638455"/>
                <a:gd name="connsiteX9" fmla="*/ 921864 w 1216712"/>
                <a:gd name="connsiteY9" fmla="*/ 1007706 h 1638455"/>
                <a:gd name="connsiteX10" fmla="*/ 962919 w 1216712"/>
                <a:gd name="connsiteY10" fmla="*/ 906935 h 1638455"/>
                <a:gd name="connsiteX11" fmla="*/ 1022635 w 1216712"/>
                <a:gd name="connsiteY11" fmla="*/ 791236 h 1638455"/>
                <a:gd name="connsiteX12" fmla="*/ 1086083 w 1216712"/>
                <a:gd name="connsiteY12" fmla="*/ 589694 h 1638455"/>
                <a:gd name="connsiteX13" fmla="*/ 1127138 w 1216712"/>
                <a:gd name="connsiteY13" fmla="*/ 399350 h 1638455"/>
                <a:gd name="connsiteX14" fmla="*/ 1171925 w 1216712"/>
                <a:gd name="connsiteY14" fmla="*/ 171683 h 1638455"/>
                <a:gd name="connsiteX15" fmla="*/ 1216712 w 1216712"/>
                <a:gd name="connsiteY15" fmla="*/ 0 h 163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6712" h="1638455">
                  <a:moveTo>
                    <a:pt x="0" y="1638455"/>
                  </a:moveTo>
                  <a:lnTo>
                    <a:pt x="373224" y="1597401"/>
                  </a:lnTo>
                  <a:lnTo>
                    <a:pt x="444137" y="1556346"/>
                  </a:lnTo>
                  <a:lnTo>
                    <a:pt x="488924" y="1507827"/>
                  </a:lnTo>
                  <a:lnTo>
                    <a:pt x="567301" y="1433182"/>
                  </a:lnTo>
                  <a:lnTo>
                    <a:pt x="600891" y="1395859"/>
                  </a:lnTo>
                  <a:lnTo>
                    <a:pt x="705394" y="1317482"/>
                  </a:lnTo>
                  <a:lnTo>
                    <a:pt x="783771" y="1276428"/>
                  </a:lnTo>
                  <a:lnTo>
                    <a:pt x="836023" y="1198050"/>
                  </a:lnTo>
                  <a:lnTo>
                    <a:pt x="921864" y="1007706"/>
                  </a:lnTo>
                  <a:lnTo>
                    <a:pt x="962919" y="906935"/>
                  </a:lnTo>
                  <a:lnTo>
                    <a:pt x="1022635" y="791236"/>
                  </a:lnTo>
                  <a:lnTo>
                    <a:pt x="1086083" y="589694"/>
                  </a:lnTo>
                  <a:lnTo>
                    <a:pt x="1127138" y="399350"/>
                  </a:lnTo>
                  <a:lnTo>
                    <a:pt x="1171925" y="171683"/>
                  </a:lnTo>
                  <a:lnTo>
                    <a:pt x="1216712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A864562E-A3DE-4DCE-BD4E-77279DED86CA}"/>
                </a:ext>
              </a:extLst>
            </p:cNvPr>
            <p:cNvSpPr/>
            <p:nvPr/>
          </p:nvSpPr>
          <p:spPr>
            <a:xfrm>
              <a:off x="3087806" y="4256674"/>
              <a:ext cx="1637696" cy="2011543"/>
            </a:xfrm>
            <a:custGeom>
              <a:avLst/>
              <a:gdLst>
                <a:gd name="connsiteX0" fmla="*/ 0 w 1552613"/>
                <a:gd name="connsiteY0" fmla="*/ 1881051 h 1881051"/>
                <a:gd name="connsiteX1" fmla="*/ 406814 w 1552613"/>
                <a:gd name="connsiteY1" fmla="*/ 1832532 h 1881051"/>
                <a:gd name="connsiteX2" fmla="*/ 473995 w 1552613"/>
                <a:gd name="connsiteY2" fmla="*/ 1802674 h 1881051"/>
                <a:gd name="connsiteX3" fmla="*/ 563569 w 1552613"/>
                <a:gd name="connsiteY3" fmla="*/ 1746690 h 1881051"/>
                <a:gd name="connsiteX4" fmla="*/ 664339 w 1552613"/>
                <a:gd name="connsiteY4" fmla="*/ 1679510 h 1881051"/>
                <a:gd name="connsiteX5" fmla="*/ 768842 w 1552613"/>
                <a:gd name="connsiteY5" fmla="*/ 1612330 h 1881051"/>
                <a:gd name="connsiteX6" fmla="*/ 918132 w 1552613"/>
                <a:gd name="connsiteY6" fmla="*/ 1556346 h 1881051"/>
                <a:gd name="connsiteX7" fmla="*/ 974115 w 1552613"/>
                <a:gd name="connsiteY7" fmla="*/ 1522756 h 1881051"/>
                <a:gd name="connsiteX8" fmla="*/ 1037564 w 1552613"/>
                <a:gd name="connsiteY8" fmla="*/ 1440646 h 1881051"/>
                <a:gd name="connsiteX9" fmla="*/ 1071154 w 1552613"/>
                <a:gd name="connsiteY9" fmla="*/ 1384663 h 1881051"/>
                <a:gd name="connsiteX10" fmla="*/ 1127137 w 1552613"/>
                <a:gd name="connsiteY10" fmla="*/ 1276428 h 1881051"/>
                <a:gd name="connsiteX11" fmla="*/ 1175657 w 1552613"/>
                <a:gd name="connsiteY11" fmla="*/ 1153264 h 1881051"/>
                <a:gd name="connsiteX12" fmla="*/ 1220444 w 1552613"/>
                <a:gd name="connsiteY12" fmla="*/ 1015170 h 1881051"/>
                <a:gd name="connsiteX13" fmla="*/ 1283892 w 1552613"/>
                <a:gd name="connsiteY13" fmla="*/ 981580 h 1881051"/>
                <a:gd name="connsiteX14" fmla="*/ 1354804 w 1552613"/>
                <a:gd name="connsiteY14" fmla="*/ 862148 h 1881051"/>
                <a:gd name="connsiteX15" fmla="*/ 1399591 w 1552613"/>
                <a:gd name="connsiteY15" fmla="*/ 727788 h 1881051"/>
                <a:gd name="connsiteX16" fmla="*/ 1459307 w 1552613"/>
                <a:gd name="connsiteY16" fmla="*/ 522514 h 1881051"/>
                <a:gd name="connsiteX17" fmla="*/ 1533952 w 1552613"/>
                <a:gd name="connsiteY17" fmla="*/ 257525 h 1881051"/>
                <a:gd name="connsiteX18" fmla="*/ 1552613 w 1552613"/>
                <a:gd name="connsiteY18" fmla="*/ 0 h 1881051"/>
                <a:gd name="connsiteX0" fmla="*/ 0 w 1543088"/>
                <a:gd name="connsiteY0" fmla="*/ 1895338 h 1895338"/>
                <a:gd name="connsiteX1" fmla="*/ 406814 w 1543088"/>
                <a:gd name="connsiteY1" fmla="*/ 1846819 h 1895338"/>
                <a:gd name="connsiteX2" fmla="*/ 473995 w 1543088"/>
                <a:gd name="connsiteY2" fmla="*/ 1816961 h 1895338"/>
                <a:gd name="connsiteX3" fmla="*/ 563569 w 1543088"/>
                <a:gd name="connsiteY3" fmla="*/ 1760977 h 1895338"/>
                <a:gd name="connsiteX4" fmla="*/ 664339 w 1543088"/>
                <a:gd name="connsiteY4" fmla="*/ 1693797 h 1895338"/>
                <a:gd name="connsiteX5" fmla="*/ 768842 w 1543088"/>
                <a:gd name="connsiteY5" fmla="*/ 1626617 h 1895338"/>
                <a:gd name="connsiteX6" fmla="*/ 918132 w 1543088"/>
                <a:gd name="connsiteY6" fmla="*/ 1570633 h 1895338"/>
                <a:gd name="connsiteX7" fmla="*/ 974115 w 1543088"/>
                <a:gd name="connsiteY7" fmla="*/ 1537043 h 1895338"/>
                <a:gd name="connsiteX8" fmla="*/ 1037564 w 1543088"/>
                <a:gd name="connsiteY8" fmla="*/ 1454933 h 1895338"/>
                <a:gd name="connsiteX9" fmla="*/ 1071154 w 1543088"/>
                <a:gd name="connsiteY9" fmla="*/ 1398950 h 1895338"/>
                <a:gd name="connsiteX10" fmla="*/ 1127137 w 1543088"/>
                <a:gd name="connsiteY10" fmla="*/ 1290715 h 1895338"/>
                <a:gd name="connsiteX11" fmla="*/ 1175657 w 1543088"/>
                <a:gd name="connsiteY11" fmla="*/ 1167551 h 1895338"/>
                <a:gd name="connsiteX12" fmla="*/ 1220444 w 1543088"/>
                <a:gd name="connsiteY12" fmla="*/ 1029457 h 1895338"/>
                <a:gd name="connsiteX13" fmla="*/ 1283892 w 1543088"/>
                <a:gd name="connsiteY13" fmla="*/ 995867 h 1895338"/>
                <a:gd name="connsiteX14" fmla="*/ 1354804 w 1543088"/>
                <a:gd name="connsiteY14" fmla="*/ 876435 h 1895338"/>
                <a:gd name="connsiteX15" fmla="*/ 1399591 w 1543088"/>
                <a:gd name="connsiteY15" fmla="*/ 742075 h 1895338"/>
                <a:gd name="connsiteX16" fmla="*/ 1459307 w 1543088"/>
                <a:gd name="connsiteY16" fmla="*/ 536801 h 1895338"/>
                <a:gd name="connsiteX17" fmla="*/ 1533952 w 1543088"/>
                <a:gd name="connsiteY17" fmla="*/ 271812 h 1895338"/>
                <a:gd name="connsiteX18" fmla="*/ 1543088 w 1543088"/>
                <a:gd name="connsiteY18" fmla="*/ 0 h 18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3088" h="1895338">
                  <a:moveTo>
                    <a:pt x="0" y="1895338"/>
                  </a:moveTo>
                  <a:lnTo>
                    <a:pt x="406814" y="1846819"/>
                  </a:lnTo>
                  <a:lnTo>
                    <a:pt x="473995" y="1816961"/>
                  </a:lnTo>
                  <a:lnTo>
                    <a:pt x="563569" y="1760977"/>
                  </a:lnTo>
                  <a:lnTo>
                    <a:pt x="664339" y="1693797"/>
                  </a:lnTo>
                  <a:lnTo>
                    <a:pt x="768842" y="1626617"/>
                  </a:lnTo>
                  <a:lnTo>
                    <a:pt x="918132" y="1570633"/>
                  </a:lnTo>
                  <a:lnTo>
                    <a:pt x="974115" y="1537043"/>
                  </a:lnTo>
                  <a:lnTo>
                    <a:pt x="1037564" y="1454933"/>
                  </a:lnTo>
                  <a:lnTo>
                    <a:pt x="1071154" y="1398950"/>
                  </a:lnTo>
                  <a:lnTo>
                    <a:pt x="1127137" y="1290715"/>
                  </a:lnTo>
                  <a:lnTo>
                    <a:pt x="1175657" y="1167551"/>
                  </a:lnTo>
                  <a:lnTo>
                    <a:pt x="1220444" y="1029457"/>
                  </a:lnTo>
                  <a:lnTo>
                    <a:pt x="1283892" y="995867"/>
                  </a:lnTo>
                  <a:lnTo>
                    <a:pt x="1354804" y="876435"/>
                  </a:lnTo>
                  <a:lnTo>
                    <a:pt x="1399591" y="742075"/>
                  </a:lnTo>
                  <a:lnTo>
                    <a:pt x="1459307" y="536801"/>
                  </a:lnTo>
                  <a:lnTo>
                    <a:pt x="1533952" y="271812"/>
                  </a:lnTo>
                  <a:lnTo>
                    <a:pt x="1543088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4AB5155F-CF1A-4383-9A01-44DE5D9E25F7}"/>
                </a:ext>
              </a:extLst>
            </p:cNvPr>
            <p:cNvSpPr/>
            <p:nvPr/>
          </p:nvSpPr>
          <p:spPr>
            <a:xfrm>
              <a:off x="2351047" y="4493658"/>
              <a:ext cx="2063719" cy="1778522"/>
            </a:xfrm>
            <a:custGeom>
              <a:avLst/>
              <a:gdLst>
                <a:gd name="connsiteX0" fmla="*/ 0 w 1944500"/>
                <a:gd name="connsiteY0" fmla="*/ 1675778 h 1675778"/>
                <a:gd name="connsiteX1" fmla="*/ 473995 w 1944500"/>
                <a:gd name="connsiteY1" fmla="*/ 1619794 h 1675778"/>
                <a:gd name="connsiteX2" fmla="*/ 645678 w 1944500"/>
                <a:gd name="connsiteY2" fmla="*/ 1589936 h 1675778"/>
                <a:gd name="connsiteX3" fmla="*/ 791236 w 1944500"/>
                <a:gd name="connsiteY3" fmla="*/ 1511559 h 1675778"/>
                <a:gd name="connsiteX4" fmla="*/ 947990 w 1944500"/>
                <a:gd name="connsiteY4" fmla="*/ 1425717 h 1675778"/>
                <a:gd name="connsiteX5" fmla="*/ 1093548 w 1944500"/>
                <a:gd name="connsiteY5" fmla="*/ 1369733 h 1675778"/>
                <a:gd name="connsiteX6" fmla="*/ 1220444 w 1944500"/>
                <a:gd name="connsiteY6" fmla="*/ 1332411 h 1675778"/>
                <a:gd name="connsiteX7" fmla="*/ 1298821 w 1944500"/>
                <a:gd name="connsiteY7" fmla="*/ 1295089 h 1675778"/>
                <a:gd name="connsiteX8" fmla="*/ 1399592 w 1944500"/>
                <a:gd name="connsiteY8" fmla="*/ 1156995 h 1675778"/>
                <a:gd name="connsiteX9" fmla="*/ 1470504 w 1944500"/>
                <a:gd name="connsiteY9" fmla="*/ 1030099 h 1675778"/>
                <a:gd name="connsiteX10" fmla="*/ 1545149 w 1944500"/>
                <a:gd name="connsiteY10" fmla="*/ 862148 h 1675778"/>
                <a:gd name="connsiteX11" fmla="*/ 1612330 w 1944500"/>
                <a:gd name="connsiteY11" fmla="*/ 671804 h 1675778"/>
                <a:gd name="connsiteX12" fmla="*/ 1705636 w 1944500"/>
                <a:gd name="connsiteY12" fmla="*/ 675536 h 1675778"/>
                <a:gd name="connsiteX13" fmla="*/ 1739226 w 1944500"/>
                <a:gd name="connsiteY13" fmla="*/ 585962 h 1675778"/>
                <a:gd name="connsiteX14" fmla="*/ 1813871 w 1944500"/>
                <a:gd name="connsiteY14" fmla="*/ 440404 h 1675778"/>
                <a:gd name="connsiteX15" fmla="*/ 1877319 w 1944500"/>
                <a:gd name="connsiteY15" fmla="*/ 250060 h 1675778"/>
                <a:gd name="connsiteX16" fmla="*/ 1944500 w 1944500"/>
                <a:gd name="connsiteY16" fmla="*/ 0 h 167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4500" h="1675778">
                  <a:moveTo>
                    <a:pt x="0" y="1675778"/>
                  </a:moveTo>
                  <a:lnTo>
                    <a:pt x="473995" y="1619794"/>
                  </a:lnTo>
                  <a:lnTo>
                    <a:pt x="645678" y="1589936"/>
                  </a:lnTo>
                  <a:lnTo>
                    <a:pt x="791236" y="1511559"/>
                  </a:lnTo>
                  <a:lnTo>
                    <a:pt x="947990" y="1425717"/>
                  </a:lnTo>
                  <a:lnTo>
                    <a:pt x="1093548" y="1369733"/>
                  </a:lnTo>
                  <a:lnTo>
                    <a:pt x="1220444" y="1332411"/>
                  </a:lnTo>
                  <a:lnTo>
                    <a:pt x="1298821" y="1295089"/>
                  </a:lnTo>
                  <a:lnTo>
                    <a:pt x="1399592" y="1156995"/>
                  </a:lnTo>
                  <a:lnTo>
                    <a:pt x="1470504" y="1030099"/>
                  </a:lnTo>
                  <a:lnTo>
                    <a:pt x="1545149" y="862148"/>
                  </a:lnTo>
                  <a:lnTo>
                    <a:pt x="1612330" y="671804"/>
                  </a:lnTo>
                  <a:lnTo>
                    <a:pt x="1705636" y="675536"/>
                  </a:lnTo>
                  <a:lnTo>
                    <a:pt x="1739226" y="585962"/>
                  </a:lnTo>
                  <a:lnTo>
                    <a:pt x="1813871" y="440404"/>
                  </a:lnTo>
                  <a:lnTo>
                    <a:pt x="1877319" y="250060"/>
                  </a:lnTo>
                  <a:lnTo>
                    <a:pt x="194450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303B2235-D5EF-4105-A966-B1D1FD18E075}"/>
                </a:ext>
              </a:extLst>
            </p:cNvPr>
            <p:cNvSpPr/>
            <p:nvPr/>
          </p:nvSpPr>
          <p:spPr>
            <a:xfrm>
              <a:off x="1737080" y="4787116"/>
              <a:ext cx="2289500" cy="1485063"/>
            </a:xfrm>
            <a:custGeom>
              <a:avLst/>
              <a:gdLst>
                <a:gd name="connsiteX0" fmla="*/ 0 w 2157238"/>
                <a:gd name="connsiteY0" fmla="*/ 1392128 h 1392128"/>
                <a:gd name="connsiteX1" fmla="*/ 466531 w 2157238"/>
                <a:gd name="connsiteY1" fmla="*/ 1332412 h 1392128"/>
                <a:gd name="connsiteX2" fmla="*/ 556105 w 2157238"/>
                <a:gd name="connsiteY2" fmla="*/ 1317483 h 1392128"/>
                <a:gd name="connsiteX3" fmla="*/ 727788 w 2157238"/>
                <a:gd name="connsiteY3" fmla="*/ 1276428 h 1392128"/>
                <a:gd name="connsiteX4" fmla="*/ 761378 w 2157238"/>
                <a:gd name="connsiteY4" fmla="*/ 1268963 h 1392128"/>
                <a:gd name="connsiteX5" fmla="*/ 966651 w 2157238"/>
                <a:gd name="connsiteY5" fmla="*/ 1183122 h 1392128"/>
                <a:gd name="connsiteX6" fmla="*/ 1190586 w 2157238"/>
                <a:gd name="connsiteY6" fmla="*/ 1115941 h 1392128"/>
                <a:gd name="connsiteX7" fmla="*/ 1291357 w 2157238"/>
                <a:gd name="connsiteY7" fmla="*/ 1086083 h 1392128"/>
                <a:gd name="connsiteX8" fmla="*/ 1366002 w 2157238"/>
                <a:gd name="connsiteY8" fmla="*/ 1059958 h 1392128"/>
                <a:gd name="connsiteX9" fmla="*/ 1418253 w 2157238"/>
                <a:gd name="connsiteY9" fmla="*/ 1033832 h 1392128"/>
                <a:gd name="connsiteX10" fmla="*/ 1541417 w 2157238"/>
                <a:gd name="connsiteY10" fmla="*/ 962919 h 1392128"/>
                <a:gd name="connsiteX11" fmla="*/ 1728029 w 2157238"/>
                <a:gd name="connsiteY11" fmla="*/ 735252 h 1392128"/>
                <a:gd name="connsiteX12" fmla="*/ 1787745 w 2157238"/>
                <a:gd name="connsiteY12" fmla="*/ 641946 h 1392128"/>
                <a:gd name="connsiteX13" fmla="*/ 1873587 w 2157238"/>
                <a:gd name="connsiteY13" fmla="*/ 529979 h 1392128"/>
                <a:gd name="connsiteX14" fmla="*/ 1978090 w 2157238"/>
                <a:gd name="connsiteY14" fmla="*/ 403083 h 1392128"/>
                <a:gd name="connsiteX15" fmla="*/ 2045270 w 2157238"/>
                <a:gd name="connsiteY15" fmla="*/ 283651 h 1392128"/>
                <a:gd name="connsiteX16" fmla="*/ 2116183 w 2157238"/>
                <a:gd name="connsiteY16" fmla="*/ 156754 h 1392128"/>
                <a:gd name="connsiteX17" fmla="*/ 2157238 w 2157238"/>
                <a:gd name="connsiteY17" fmla="*/ 0 h 1392128"/>
                <a:gd name="connsiteX0" fmla="*/ 0 w 2157238"/>
                <a:gd name="connsiteY0" fmla="*/ 1399272 h 1399272"/>
                <a:gd name="connsiteX1" fmla="*/ 466531 w 2157238"/>
                <a:gd name="connsiteY1" fmla="*/ 1339556 h 1399272"/>
                <a:gd name="connsiteX2" fmla="*/ 556105 w 2157238"/>
                <a:gd name="connsiteY2" fmla="*/ 1324627 h 1399272"/>
                <a:gd name="connsiteX3" fmla="*/ 727788 w 2157238"/>
                <a:gd name="connsiteY3" fmla="*/ 1283572 h 1399272"/>
                <a:gd name="connsiteX4" fmla="*/ 761378 w 2157238"/>
                <a:gd name="connsiteY4" fmla="*/ 1276107 h 1399272"/>
                <a:gd name="connsiteX5" fmla="*/ 966651 w 2157238"/>
                <a:gd name="connsiteY5" fmla="*/ 1190266 h 1399272"/>
                <a:gd name="connsiteX6" fmla="*/ 1190586 w 2157238"/>
                <a:gd name="connsiteY6" fmla="*/ 1123085 h 1399272"/>
                <a:gd name="connsiteX7" fmla="*/ 1291357 w 2157238"/>
                <a:gd name="connsiteY7" fmla="*/ 1093227 h 1399272"/>
                <a:gd name="connsiteX8" fmla="*/ 1366002 w 2157238"/>
                <a:gd name="connsiteY8" fmla="*/ 1067102 h 1399272"/>
                <a:gd name="connsiteX9" fmla="*/ 1418253 w 2157238"/>
                <a:gd name="connsiteY9" fmla="*/ 1040976 h 1399272"/>
                <a:gd name="connsiteX10" fmla="*/ 1541417 w 2157238"/>
                <a:gd name="connsiteY10" fmla="*/ 970063 h 1399272"/>
                <a:gd name="connsiteX11" fmla="*/ 1728029 w 2157238"/>
                <a:gd name="connsiteY11" fmla="*/ 742396 h 1399272"/>
                <a:gd name="connsiteX12" fmla="*/ 1787745 w 2157238"/>
                <a:gd name="connsiteY12" fmla="*/ 649090 h 1399272"/>
                <a:gd name="connsiteX13" fmla="*/ 1873587 w 2157238"/>
                <a:gd name="connsiteY13" fmla="*/ 537123 h 1399272"/>
                <a:gd name="connsiteX14" fmla="*/ 1978090 w 2157238"/>
                <a:gd name="connsiteY14" fmla="*/ 410227 h 1399272"/>
                <a:gd name="connsiteX15" fmla="*/ 2045270 w 2157238"/>
                <a:gd name="connsiteY15" fmla="*/ 290795 h 1399272"/>
                <a:gd name="connsiteX16" fmla="*/ 2116183 w 2157238"/>
                <a:gd name="connsiteY16" fmla="*/ 163898 h 1399272"/>
                <a:gd name="connsiteX17" fmla="*/ 2157238 w 2157238"/>
                <a:gd name="connsiteY17" fmla="*/ 0 h 139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7238" h="1399272">
                  <a:moveTo>
                    <a:pt x="0" y="1399272"/>
                  </a:moveTo>
                  <a:lnTo>
                    <a:pt x="466531" y="1339556"/>
                  </a:lnTo>
                  <a:lnTo>
                    <a:pt x="556105" y="1324627"/>
                  </a:lnTo>
                  <a:lnTo>
                    <a:pt x="727788" y="1283572"/>
                  </a:lnTo>
                  <a:lnTo>
                    <a:pt x="761378" y="1276107"/>
                  </a:lnTo>
                  <a:lnTo>
                    <a:pt x="966651" y="1190266"/>
                  </a:lnTo>
                  <a:lnTo>
                    <a:pt x="1190586" y="1123085"/>
                  </a:lnTo>
                  <a:lnTo>
                    <a:pt x="1291357" y="1093227"/>
                  </a:lnTo>
                  <a:lnTo>
                    <a:pt x="1366002" y="1067102"/>
                  </a:lnTo>
                  <a:lnTo>
                    <a:pt x="1418253" y="1040976"/>
                  </a:lnTo>
                  <a:lnTo>
                    <a:pt x="1541417" y="970063"/>
                  </a:lnTo>
                  <a:lnTo>
                    <a:pt x="1728029" y="742396"/>
                  </a:lnTo>
                  <a:lnTo>
                    <a:pt x="1787745" y="649090"/>
                  </a:lnTo>
                  <a:lnTo>
                    <a:pt x="1873587" y="537123"/>
                  </a:lnTo>
                  <a:lnTo>
                    <a:pt x="1978090" y="410227"/>
                  </a:lnTo>
                  <a:lnTo>
                    <a:pt x="2045270" y="290795"/>
                  </a:lnTo>
                  <a:lnTo>
                    <a:pt x="2116183" y="163898"/>
                  </a:lnTo>
                  <a:lnTo>
                    <a:pt x="2157238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F53C5BCF-5B32-4B6A-89B3-B39DF4E07121}"/>
                </a:ext>
              </a:extLst>
            </p:cNvPr>
            <p:cNvSpPr/>
            <p:nvPr/>
          </p:nvSpPr>
          <p:spPr>
            <a:xfrm>
              <a:off x="948827" y="4957102"/>
              <a:ext cx="2721257" cy="1319038"/>
            </a:xfrm>
            <a:custGeom>
              <a:avLst/>
              <a:gdLst>
                <a:gd name="connsiteX0" fmla="*/ 0 w 2564053"/>
                <a:gd name="connsiteY0" fmla="*/ 1242838 h 1242838"/>
                <a:gd name="connsiteX1" fmla="*/ 279919 w 2564053"/>
                <a:gd name="connsiteY1" fmla="*/ 1194319 h 1242838"/>
                <a:gd name="connsiteX2" fmla="*/ 664340 w 2564053"/>
                <a:gd name="connsiteY2" fmla="*/ 1175657 h 1242838"/>
                <a:gd name="connsiteX3" fmla="*/ 709127 w 2564053"/>
                <a:gd name="connsiteY3" fmla="*/ 1171925 h 1242838"/>
                <a:gd name="connsiteX4" fmla="*/ 780039 w 2564053"/>
                <a:gd name="connsiteY4" fmla="*/ 1156996 h 1242838"/>
                <a:gd name="connsiteX5" fmla="*/ 985313 w 2564053"/>
                <a:gd name="connsiteY5" fmla="*/ 1112209 h 1242838"/>
                <a:gd name="connsiteX6" fmla="*/ 1086084 w 2564053"/>
                <a:gd name="connsiteY6" fmla="*/ 1089816 h 1242838"/>
                <a:gd name="connsiteX7" fmla="*/ 1339876 w 2564053"/>
                <a:gd name="connsiteY7" fmla="*/ 1011439 h 1242838"/>
                <a:gd name="connsiteX8" fmla="*/ 1567543 w 2564053"/>
                <a:gd name="connsiteY8" fmla="*/ 947990 h 1242838"/>
                <a:gd name="connsiteX9" fmla="*/ 1683243 w 2564053"/>
                <a:gd name="connsiteY9" fmla="*/ 903203 h 1242838"/>
                <a:gd name="connsiteX10" fmla="*/ 1776549 w 2564053"/>
                <a:gd name="connsiteY10" fmla="*/ 865881 h 1242838"/>
                <a:gd name="connsiteX11" fmla="*/ 1869855 w 2564053"/>
                <a:gd name="connsiteY11" fmla="*/ 794968 h 1242838"/>
                <a:gd name="connsiteX12" fmla="*/ 1966893 w 2564053"/>
                <a:gd name="connsiteY12" fmla="*/ 731520 h 1242838"/>
                <a:gd name="connsiteX13" fmla="*/ 2108719 w 2564053"/>
                <a:gd name="connsiteY13" fmla="*/ 585963 h 1242838"/>
                <a:gd name="connsiteX14" fmla="*/ 2179631 w 2564053"/>
                <a:gd name="connsiteY14" fmla="*/ 518782 h 1242838"/>
                <a:gd name="connsiteX15" fmla="*/ 2317724 w 2564053"/>
                <a:gd name="connsiteY15" fmla="*/ 376957 h 1242838"/>
                <a:gd name="connsiteX16" fmla="*/ 2384905 w 2564053"/>
                <a:gd name="connsiteY16" fmla="*/ 298580 h 1242838"/>
                <a:gd name="connsiteX17" fmla="*/ 2463282 w 2564053"/>
                <a:gd name="connsiteY17" fmla="*/ 167951 h 1242838"/>
                <a:gd name="connsiteX18" fmla="*/ 2530462 w 2564053"/>
                <a:gd name="connsiteY18" fmla="*/ 29858 h 1242838"/>
                <a:gd name="connsiteX19" fmla="*/ 2564053 w 2564053"/>
                <a:gd name="connsiteY19" fmla="*/ 0 h 124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4053" h="1242838">
                  <a:moveTo>
                    <a:pt x="0" y="1242838"/>
                  </a:moveTo>
                  <a:lnTo>
                    <a:pt x="279919" y="1194319"/>
                  </a:lnTo>
                  <a:lnTo>
                    <a:pt x="664340" y="1175657"/>
                  </a:lnTo>
                  <a:cubicBezTo>
                    <a:pt x="704138" y="1171677"/>
                    <a:pt x="689159" y="1171925"/>
                    <a:pt x="709127" y="1171925"/>
                  </a:cubicBezTo>
                  <a:lnTo>
                    <a:pt x="780039" y="1156996"/>
                  </a:lnTo>
                  <a:lnTo>
                    <a:pt x="985313" y="1112209"/>
                  </a:lnTo>
                  <a:lnTo>
                    <a:pt x="1086084" y="1089816"/>
                  </a:lnTo>
                  <a:lnTo>
                    <a:pt x="1339876" y="1011439"/>
                  </a:lnTo>
                  <a:lnTo>
                    <a:pt x="1567543" y="947990"/>
                  </a:lnTo>
                  <a:lnTo>
                    <a:pt x="1683243" y="903203"/>
                  </a:lnTo>
                  <a:lnTo>
                    <a:pt x="1776549" y="865881"/>
                  </a:lnTo>
                  <a:lnTo>
                    <a:pt x="1869855" y="794968"/>
                  </a:lnTo>
                  <a:lnTo>
                    <a:pt x="1966893" y="731520"/>
                  </a:lnTo>
                  <a:lnTo>
                    <a:pt x="2108719" y="585963"/>
                  </a:lnTo>
                  <a:lnTo>
                    <a:pt x="2179631" y="518782"/>
                  </a:lnTo>
                  <a:lnTo>
                    <a:pt x="2317724" y="376957"/>
                  </a:lnTo>
                  <a:lnTo>
                    <a:pt x="2384905" y="298580"/>
                  </a:lnTo>
                  <a:lnTo>
                    <a:pt x="2463282" y="167951"/>
                  </a:lnTo>
                  <a:lnTo>
                    <a:pt x="2530462" y="29858"/>
                  </a:lnTo>
                  <a:lnTo>
                    <a:pt x="2564053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D648C001-4AEE-4E39-ACE0-6CAAB4BB6E98}"/>
                </a:ext>
              </a:extLst>
            </p:cNvPr>
            <p:cNvSpPr/>
            <p:nvPr/>
          </p:nvSpPr>
          <p:spPr>
            <a:xfrm>
              <a:off x="410121" y="5036324"/>
              <a:ext cx="2859894" cy="1235855"/>
            </a:xfrm>
            <a:custGeom>
              <a:avLst/>
              <a:gdLst>
                <a:gd name="connsiteX0" fmla="*/ 0 w 2694681"/>
                <a:gd name="connsiteY0" fmla="*/ 1164461 h 1164461"/>
                <a:gd name="connsiteX1" fmla="*/ 384421 w 2694681"/>
                <a:gd name="connsiteY1" fmla="*/ 1130870 h 1164461"/>
                <a:gd name="connsiteX2" fmla="*/ 615820 w 2694681"/>
                <a:gd name="connsiteY2" fmla="*/ 1071154 h 1164461"/>
                <a:gd name="connsiteX3" fmla="*/ 724055 w 2694681"/>
                <a:gd name="connsiteY3" fmla="*/ 1018903 h 1164461"/>
                <a:gd name="connsiteX4" fmla="*/ 985313 w 2694681"/>
                <a:gd name="connsiteY4" fmla="*/ 970384 h 1164461"/>
                <a:gd name="connsiteX5" fmla="*/ 1112209 w 2694681"/>
                <a:gd name="connsiteY5" fmla="*/ 906936 h 1164461"/>
                <a:gd name="connsiteX6" fmla="*/ 1209247 w 2694681"/>
                <a:gd name="connsiteY6" fmla="*/ 869613 h 1164461"/>
                <a:gd name="connsiteX7" fmla="*/ 1291357 w 2694681"/>
                <a:gd name="connsiteY7" fmla="*/ 843487 h 1164461"/>
                <a:gd name="connsiteX8" fmla="*/ 1433182 w 2694681"/>
                <a:gd name="connsiteY8" fmla="*/ 768843 h 1164461"/>
                <a:gd name="connsiteX9" fmla="*/ 1545149 w 2694681"/>
                <a:gd name="connsiteY9" fmla="*/ 720323 h 1164461"/>
                <a:gd name="connsiteX10" fmla="*/ 1690707 w 2694681"/>
                <a:gd name="connsiteY10" fmla="*/ 645678 h 1164461"/>
                <a:gd name="connsiteX11" fmla="*/ 1817603 w 2694681"/>
                <a:gd name="connsiteY11" fmla="*/ 559837 h 1164461"/>
                <a:gd name="connsiteX12" fmla="*/ 1914642 w 2694681"/>
                <a:gd name="connsiteY12" fmla="*/ 444137 h 1164461"/>
                <a:gd name="connsiteX13" fmla="*/ 2030341 w 2694681"/>
                <a:gd name="connsiteY13" fmla="*/ 339634 h 1164461"/>
                <a:gd name="connsiteX14" fmla="*/ 2209489 w 2694681"/>
                <a:gd name="connsiteY14" fmla="*/ 473995 h 1164461"/>
                <a:gd name="connsiteX15" fmla="*/ 2261740 w 2694681"/>
                <a:gd name="connsiteY15" fmla="*/ 440405 h 1164461"/>
                <a:gd name="connsiteX16" fmla="*/ 2325189 w 2694681"/>
                <a:gd name="connsiteY16" fmla="*/ 373225 h 1164461"/>
                <a:gd name="connsiteX17" fmla="*/ 2407298 w 2694681"/>
                <a:gd name="connsiteY17" fmla="*/ 287383 h 1164461"/>
                <a:gd name="connsiteX18" fmla="*/ 2489407 w 2694681"/>
                <a:gd name="connsiteY18" fmla="*/ 220203 h 1164461"/>
                <a:gd name="connsiteX19" fmla="*/ 2560320 w 2694681"/>
                <a:gd name="connsiteY19" fmla="*/ 149290 h 1164461"/>
                <a:gd name="connsiteX20" fmla="*/ 2631233 w 2694681"/>
                <a:gd name="connsiteY20" fmla="*/ 70913 h 1164461"/>
                <a:gd name="connsiteX21" fmla="*/ 2694681 w 2694681"/>
                <a:gd name="connsiteY21" fmla="*/ 0 h 116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4681" h="1164461">
                  <a:moveTo>
                    <a:pt x="0" y="1164461"/>
                  </a:moveTo>
                  <a:lnTo>
                    <a:pt x="384421" y="1130870"/>
                  </a:lnTo>
                  <a:lnTo>
                    <a:pt x="615820" y="1071154"/>
                  </a:lnTo>
                  <a:lnTo>
                    <a:pt x="724055" y="1018903"/>
                  </a:lnTo>
                  <a:lnTo>
                    <a:pt x="985313" y="970384"/>
                  </a:lnTo>
                  <a:lnTo>
                    <a:pt x="1112209" y="906936"/>
                  </a:lnTo>
                  <a:lnTo>
                    <a:pt x="1209247" y="869613"/>
                  </a:lnTo>
                  <a:lnTo>
                    <a:pt x="1291357" y="843487"/>
                  </a:lnTo>
                  <a:lnTo>
                    <a:pt x="1433182" y="768843"/>
                  </a:lnTo>
                  <a:lnTo>
                    <a:pt x="1545149" y="720323"/>
                  </a:lnTo>
                  <a:lnTo>
                    <a:pt x="1690707" y="645678"/>
                  </a:lnTo>
                  <a:lnTo>
                    <a:pt x="1817603" y="559837"/>
                  </a:lnTo>
                  <a:lnTo>
                    <a:pt x="1914642" y="444137"/>
                  </a:lnTo>
                  <a:lnTo>
                    <a:pt x="2030341" y="339634"/>
                  </a:lnTo>
                  <a:lnTo>
                    <a:pt x="2209489" y="473995"/>
                  </a:lnTo>
                  <a:lnTo>
                    <a:pt x="2261740" y="440405"/>
                  </a:lnTo>
                  <a:lnTo>
                    <a:pt x="2325189" y="373225"/>
                  </a:lnTo>
                  <a:lnTo>
                    <a:pt x="2407298" y="287383"/>
                  </a:lnTo>
                  <a:lnTo>
                    <a:pt x="2489407" y="220203"/>
                  </a:lnTo>
                  <a:lnTo>
                    <a:pt x="2560320" y="149290"/>
                  </a:lnTo>
                  <a:lnTo>
                    <a:pt x="2631233" y="70913"/>
                  </a:lnTo>
                  <a:lnTo>
                    <a:pt x="2694681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AA5F2A48-4FDB-4B52-AA08-1ECC5F6EF671}"/>
                </a:ext>
              </a:extLst>
            </p:cNvPr>
            <p:cNvSpPr/>
            <p:nvPr/>
          </p:nvSpPr>
          <p:spPr>
            <a:xfrm>
              <a:off x="132846" y="4790738"/>
              <a:ext cx="2745023" cy="1315076"/>
            </a:xfrm>
            <a:custGeom>
              <a:avLst/>
              <a:gdLst>
                <a:gd name="connsiteX0" fmla="*/ 2586446 w 2586446"/>
                <a:gd name="connsiteY0" fmla="*/ 0 h 1239105"/>
                <a:gd name="connsiteX1" fmla="*/ 2489407 w 2586446"/>
                <a:gd name="connsiteY1" fmla="*/ 52251 h 1239105"/>
                <a:gd name="connsiteX2" fmla="*/ 2392369 w 2586446"/>
                <a:gd name="connsiteY2" fmla="*/ 175415 h 1239105"/>
                <a:gd name="connsiteX3" fmla="*/ 2332653 w 2586446"/>
                <a:gd name="connsiteY3" fmla="*/ 317241 h 1239105"/>
                <a:gd name="connsiteX4" fmla="*/ 2261740 w 2586446"/>
                <a:gd name="connsiteY4" fmla="*/ 414279 h 1239105"/>
                <a:gd name="connsiteX5" fmla="*/ 2202024 w 2586446"/>
                <a:gd name="connsiteY5" fmla="*/ 391886 h 1239105"/>
                <a:gd name="connsiteX6" fmla="*/ 2123647 w 2586446"/>
                <a:gd name="connsiteY6" fmla="*/ 444137 h 1239105"/>
                <a:gd name="connsiteX7" fmla="*/ 2060199 w 2586446"/>
                <a:gd name="connsiteY7" fmla="*/ 473995 h 1239105"/>
                <a:gd name="connsiteX8" fmla="*/ 1963161 w 2586446"/>
                <a:gd name="connsiteY8" fmla="*/ 477727 h 1239105"/>
                <a:gd name="connsiteX9" fmla="*/ 1910909 w 2586446"/>
                <a:gd name="connsiteY9" fmla="*/ 488924 h 1239105"/>
                <a:gd name="connsiteX10" fmla="*/ 1828800 w 2586446"/>
                <a:gd name="connsiteY10" fmla="*/ 559837 h 1239105"/>
                <a:gd name="connsiteX11" fmla="*/ 1686975 w 2586446"/>
                <a:gd name="connsiteY11" fmla="*/ 709126 h 1239105"/>
                <a:gd name="connsiteX12" fmla="*/ 1541417 w 2586446"/>
                <a:gd name="connsiteY12" fmla="*/ 798700 h 1239105"/>
                <a:gd name="connsiteX13" fmla="*/ 1358537 w 2586446"/>
                <a:gd name="connsiteY13" fmla="*/ 877077 h 1239105"/>
                <a:gd name="connsiteX14" fmla="*/ 1160728 w 2586446"/>
                <a:gd name="connsiteY14" fmla="*/ 974116 h 1239105"/>
                <a:gd name="connsiteX15" fmla="*/ 1026367 w 2586446"/>
                <a:gd name="connsiteY15" fmla="*/ 1026367 h 1239105"/>
                <a:gd name="connsiteX16" fmla="*/ 854684 w 2586446"/>
                <a:gd name="connsiteY16" fmla="*/ 1089815 h 1239105"/>
                <a:gd name="connsiteX17" fmla="*/ 656875 w 2586446"/>
                <a:gd name="connsiteY17" fmla="*/ 1142067 h 1239105"/>
                <a:gd name="connsiteX18" fmla="*/ 488924 w 2586446"/>
                <a:gd name="connsiteY18" fmla="*/ 1190586 h 1239105"/>
                <a:gd name="connsiteX19" fmla="*/ 287383 w 2586446"/>
                <a:gd name="connsiteY19" fmla="*/ 1216712 h 1239105"/>
                <a:gd name="connsiteX20" fmla="*/ 0 w 2586446"/>
                <a:gd name="connsiteY20" fmla="*/ 1239105 h 123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86446" h="1239105">
                  <a:moveTo>
                    <a:pt x="2586446" y="0"/>
                  </a:moveTo>
                  <a:lnTo>
                    <a:pt x="2489407" y="52251"/>
                  </a:lnTo>
                  <a:lnTo>
                    <a:pt x="2392369" y="175415"/>
                  </a:lnTo>
                  <a:lnTo>
                    <a:pt x="2332653" y="317241"/>
                  </a:lnTo>
                  <a:lnTo>
                    <a:pt x="2261740" y="414279"/>
                  </a:lnTo>
                  <a:lnTo>
                    <a:pt x="2202024" y="391886"/>
                  </a:lnTo>
                  <a:lnTo>
                    <a:pt x="2123647" y="444137"/>
                  </a:lnTo>
                  <a:lnTo>
                    <a:pt x="2060199" y="473995"/>
                  </a:lnTo>
                  <a:lnTo>
                    <a:pt x="1963161" y="477727"/>
                  </a:lnTo>
                  <a:lnTo>
                    <a:pt x="1910909" y="488924"/>
                  </a:lnTo>
                  <a:lnTo>
                    <a:pt x="1828800" y="559837"/>
                  </a:lnTo>
                  <a:lnTo>
                    <a:pt x="1686975" y="709126"/>
                  </a:lnTo>
                  <a:lnTo>
                    <a:pt x="1541417" y="798700"/>
                  </a:lnTo>
                  <a:lnTo>
                    <a:pt x="1358537" y="877077"/>
                  </a:lnTo>
                  <a:lnTo>
                    <a:pt x="1160728" y="974116"/>
                  </a:lnTo>
                  <a:lnTo>
                    <a:pt x="1026367" y="1026367"/>
                  </a:lnTo>
                  <a:lnTo>
                    <a:pt x="854684" y="1089815"/>
                  </a:lnTo>
                  <a:lnTo>
                    <a:pt x="656875" y="1142067"/>
                  </a:lnTo>
                  <a:lnTo>
                    <a:pt x="488924" y="1190586"/>
                  </a:lnTo>
                  <a:lnTo>
                    <a:pt x="287383" y="1216712"/>
                  </a:lnTo>
                  <a:lnTo>
                    <a:pt x="0" y="1239105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889F6A6F-6696-4AAA-808E-898CC7A72300}"/>
                </a:ext>
              </a:extLst>
            </p:cNvPr>
            <p:cNvSpPr/>
            <p:nvPr/>
          </p:nvSpPr>
          <p:spPr>
            <a:xfrm>
              <a:off x="6882513" y="4691711"/>
              <a:ext cx="1073451" cy="1576506"/>
            </a:xfrm>
            <a:custGeom>
              <a:avLst/>
              <a:gdLst>
                <a:gd name="connsiteX0" fmla="*/ 1011439 w 1011439"/>
                <a:gd name="connsiteY0" fmla="*/ 1485433 h 1485433"/>
                <a:gd name="connsiteX1" fmla="*/ 877078 w 1011439"/>
                <a:gd name="connsiteY1" fmla="*/ 1466772 h 1485433"/>
                <a:gd name="connsiteX2" fmla="*/ 765110 w 1011439"/>
                <a:gd name="connsiteY2" fmla="*/ 1399592 h 1485433"/>
                <a:gd name="connsiteX3" fmla="*/ 675536 w 1011439"/>
                <a:gd name="connsiteY3" fmla="*/ 1328679 h 1485433"/>
                <a:gd name="connsiteX4" fmla="*/ 615821 w 1011439"/>
                <a:gd name="connsiteY4" fmla="*/ 1287624 h 1485433"/>
                <a:gd name="connsiteX5" fmla="*/ 563569 w 1011439"/>
                <a:gd name="connsiteY5" fmla="*/ 1242837 h 1485433"/>
                <a:gd name="connsiteX6" fmla="*/ 485192 w 1011439"/>
                <a:gd name="connsiteY6" fmla="*/ 1183121 h 1485433"/>
                <a:gd name="connsiteX7" fmla="*/ 421744 w 1011439"/>
                <a:gd name="connsiteY7" fmla="*/ 1145799 h 1485433"/>
                <a:gd name="connsiteX8" fmla="*/ 362028 w 1011439"/>
                <a:gd name="connsiteY8" fmla="*/ 1086083 h 1485433"/>
                <a:gd name="connsiteX9" fmla="*/ 306044 w 1011439"/>
                <a:gd name="connsiteY9" fmla="*/ 996509 h 1485433"/>
                <a:gd name="connsiteX10" fmla="*/ 268722 w 1011439"/>
                <a:gd name="connsiteY10" fmla="*/ 873345 h 1485433"/>
                <a:gd name="connsiteX11" fmla="*/ 212738 w 1011439"/>
                <a:gd name="connsiteY11" fmla="*/ 738984 h 1485433"/>
                <a:gd name="connsiteX12" fmla="*/ 171683 w 1011439"/>
                <a:gd name="connsiteY12" fmla="*/ 619552 h 1485433"/>
                <a:gd name="connsiteX13" fmla="*/ 145558 w 1011439"/>
                <a:gd name="connsiteY13" fmla="*/ 567301 h 1485433"/>
                <a:gd name="connsiteX14" fmla="*/ 126896 w 1011439"/>
                <a:gd name="connsiteY14" fmla="*/ 541175 h 1485433"/>
                <a:gd name="connsiteX15" fmla="*/ 97039 w 1011439"/>
                <a:gd name="connsiteY15" fmla="*/ 500121 h 1485433"/>
                <a:gd name="connsiteX16" fmla="*/ 78377 w 1011439"/>
                <a:gd name="connsiteY16" fmla="*/ 425476 h 1485433"/>
                <a:gd name="connsiteX17" fmla="*/ 55984 w 1011439"/>
                <a:gd name="connsiteY17" fmla="*/ 294847 h 1485433"/>
                <a:gd name="connsiteX18" fmla="*/ 18661 w 1011439"/>
                <a:gd name="connsiteY18" fmla="*/ 126896 h 1485433"/>
                <a:gd name="connsiteX19" fmla="*/ 11197 w 1011439"/>
                <a:gd name="connsiteY19" fmla="*/ 85841 h 1485433"/>
                <a:gd name="connsiteX20" fmla="*/ 0 w 1011439"/>
                <a:gd name="connsiteY20" fmla="*/ 0 h 148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1439" h="1485433">
                  <a:moveTo>
                    <a:pt x="1011439" y="1485433"/>
                  </a:moveTo>
                  <a:lnTo>
                    <a:pt x="877078" y="1466772"/>
                  </a:lnTo>
                  <a:lnTo>
                    <a:pt x="765110" y="1399592"/>
                  </a:lnTo>
                  <a:lnTo>
                    <a:pt x="675536" y="1328679"/>
                  </a:lnTo>
                  <a:lnTo>
                    <a:pt x="615821" y="1287624"/>
                  </a:lnTo>
                  <a:lnTo>
                    <a:pt x="563569" y="1242837"/>
                  </a:lnTo>
                  <a:lnTo>
                    <a:pt x="485192" y="1183121"/>
                  </a:lnTo>
                  <a:lnTo>
                    <a:pt x="421744" y="1145799"/>
                  </a:lnTo>
                  <a:lnTo>
                    <a:pt x="362028" y="1086083"/>
                  </a:lnTo>
                  <a:lnTo>
                    <a:pt x="306044" y="996509"/>
                  </a:lnTo>
                  <a:lnTo>
                    <a:pt x="268722" y="873345"/>
                  </a:lnTo>
                  <a:lnTo>
                    <a:pt x="212738" y="738984"/>
                  </a:lnTo>
                  <a:lnTo>
                    <a:pt x="171683" y="619552"/>
                  </a:lnTo>
                  <a:lnTo>
                    <a:pt x="145558" y="567301"/>
                  </a:lnTo>
                  <a:lnTo>
                    <a:pt x="126896" y="541175"/>
                  </a:lnTo>
                  <a:lnTo>
                    <a:pt x="97039" y="500121"/>
                  </a:lnTo>
                  <a:lnTo>
                    <a:pt x="78377" y="425476"/>
                  </a:lnTo>
                  <a:lnTo>
                    <a:pt x="55984" y="294847"/>
                  </a:lnTo>
                  <a:lnTo>
                    <a:pt x="18661" y="126896"/>
                  </a:lnTo>
                  <a:cubicBezTo>
                    <a:pt x="14622" y="90541"/>
                    <a:pt x="19967" y="103382"/>
                    <a:pt x="11197" y="85841"/>
                  </a:cubicBez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C83101BB-08EE-44DC-A699-499DAC7133CF}"/>
                </a:ext>
              </a:extLst>
            </p:cNvPr>
            <p:cNvSpPr/>
            <p:nvPr/>
          </p:nvSpPr>
          <p:spPr>
            <a:xfrm>
              <a:off x="7143944" y="4307487"/>
              <a:ext cx="1386376" cy="1964692"/>
            </a:xfrm>
            <a:custGeom>
              <a:avLst/>
              <a:gdLst>
                <a:gd name="connsiteX0" fmla="*/ 1306286 w 1306286"/>
                <a:gd name="connsiteY0" fmla="*/ 1851194 h 1851194"/>
                <a:gd name="connsiteX1" fmla="*/ 1138335 w 1306286"/>
                <a:gd name="connsiteY1" fmla="*/ 1787745 h 1851194"/>
                <a:gd name="connsiteX2" fmla="*/ 1026368 w 1306286"/>
                <a:gd name="connsiteY2" fmla="*/ 1720565 h 1851194"/>
                <a:gd name="connsiteX3" fmla="*/ 910668 w 1306286"/>
                <a:gd name="connsiteY3" fmla="*/ 1660849 h 1851194"/>
                <a:gd name="connsiteX4" fmla="*/ 783772 w 1306286"/>
                <a:gd name="connsiteY4" fmla="*/ 1593669 h 1851194"/>
                <a:gd name="connsiteX5" fmla="*/ 694198 w 1306286"/>
                <a:gd name="connsiteY5" fmla="*/ 1560078 h 1851194"/>
                <a:gd name="connsiteX6" fmla="*/ 623285 w 1306286"/>
                <a:gd name="connsiteY6" fmla="*/ 1519024 h 1851194"/>
                <a:gd name="connsiteX7" fmla="*/ 559837 w 1306286"/>
                <a:gd name="connsiteY7" fmla="*/ 1366002 h 1851194"/>
                <a:gd name="connsiteX8" fmla="*/ 485192 w 1306286"/>
                <a:gd name="connsiteY8" fmla="*/ 1306286 h 1851194"/>
                <a:gd name="connsiteX9" fmla="*/ 418012 w 1306286"/>
                <a:gd name="connsiteY9" fmla="*/ 1153264 h 1851194"/>
                <a:gd name="connsiteX10" fmla="*/ 317241 w 1306286"/>
                <a:gd name="connsiteY10" fmla="*/ 850952 h 1851194"/>
                <a:gd name="connsiteX11" fmla="*/ 250061 w 1306286"/>
                <a:gd name="connsiteY11" fmla="*/ 690465 h 1851194"/>
                <a:gd name="connsiteX12" fmla="*/ 160487 w 1306286"/>
                <a:gd name="connsiteY12" fmla="*/ 765110 h 1851194"/>
                <a:gd name="connsiteX13" fmla="*/ 123164 w 1306286"/>
                <a:gd name="connsiteY13" fmla="*/ 645678 h 1851194"/>
                <a:gd name="connsiteX14" fmla="*/ 33591 w 1306286"/>
                <a:gd name="connsiteY14" fmla="*/ 141825 h 1851194"/>
                <a:gd name="connsiteX15" fmla="*/ 0 w 1306286"/>
                <a:gd name="connsiteY15" fmla="*/ 0 h 185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6286" h="1851194">
                  <a:moveTo>
                    <a:pt x="1306286" y="1851194"/>
                  </a:moveTo>
                  <a:lnTo>
                    <a:pt x="1138335" y="1787745"/>
                  </a:lnTo>
                  <a:lnTo>
                    <a:pt x="1026368" y="1720565"/>
                  </a:lnTo>
                  <a:lnTo>
                    <a:pt x="910668" y="1660849"/>
                  </a:lnTo>
                  <a:lnTo>
                    <a:pt x="783772" y="1593669"/>
                  </a:lnTo>
                  <a:lnTo>
                    <a:pt x="694198" y="1560078"/>
                  </a:lnTo>
                  <a:lnTo>
                    <a:pt x="623285" y="1519024"/>
                  </a:lnTo>
                  <a:lnTo>
                    <a:pt x="559837" y="1366002"/>
                  </a:lnTo>
                  <a:lnTo>
                    <a:pt x="485192" y="1306286"/>
                  </a:lnTo>
                  <a:lnTo>
                    <a:pt x="418012" y="1153264"/>
                  </a:lnTo>
                  <a:lnTo>
                    <a:pt x="317241" y="850952"/>
                  </a:lnTo>
                  <a:lnTo>
                    <a:pt x="250061" y="690465"/>
                  </a:lnTo>
                  <a:lnTo>
                    <a:pt x="160487" y="765110"/>
                  </a:lnTo>
                  <a:lnTo>
                    <a:pt x="123164" y="645678"/>
                  </a:lnTo>
                  <a:lnTo>
                    <a:pt x="33591" y="141825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09AF46E4-E933-4108-A462-A6D2FF678A91}"/>
                </a:ext>
              </a:extLst>
            </p:cNvPr>
            <p:cNvSpPr/>
            <p:nvPr/>
          </p:nvSpPr>
          <p:spPr>
            <a:xfrm>
              <a:off x="7456869" y="4731321"/>
              <a:ext cx="1766638" cy="1540858"/>
            </a:xfrm>
            <a:custGeom>
              <a:avLst/>
              <a:gdLst>
                <a:gd name="connsiteX0" fmla="*/ 1664581 w 1664581"/>
                <a:gd name="connsiteY0" fmla="*/ 1451844 h 1451844"/>
                <a:gd name="connsiteX1" fmla="*/ 1560078 w 1664581"/>
                <a:gd name="connsiteY1" fmla="*/ 1425718 h 1451844"/>
                <a:gd name="connsiteX2" fmla="*/ 1388395 w 1664581"/>
                <a:gd name="connsiteY2" fmla="*/ 1373466 h 1451844"/>
                <a:gd name="connsiteX3" fmla="*/ 1283892 w 1664581"/>
                <a:gd name="connsiteY3" fmla="*/ 1324947 h 1451844"/>
                <a:gd name="connsiteX4" fmla="*/ 1089815 w 1664581"/>
                <a:gd name="connsiteY4" fmla="*/ 1254035 h 1451844"/>
                <a:gd name="connsiteX5" fmla="*/ 955454 w 1664581"/>
                <a:gd name="connsiteY5" fmla="*/ 1216712 h 1451844"/>
                <a:gd name="connsiteX6" fmla="*/ 899471 w 1664581"/>
                <a:gd name="connsiteY6" fmla="*/ 1194319 h 1451844"/>
                <a:gd name="connsiteX7" fmla="*/ 862148 w 1664581"/>
                <a:gd name="connsiteY7" fmla="*/ 1153264 h 1451844"/>
                <a:gd name="connsiteX8" fmla="*/ 862148 w 1664581"/>
                <a:gd name="connsiteY8" fmla="*/ 1119674 h 1451844"/>
                <a:gd name="connsiteX9" fmla="*/ 813629 w 1664581"/>
                <a:gd name="connsiteY9" fmla="*/ 985313 h 1451844"/>
                <a:gd name="connsiteX10" fmla="*/ 735252 w 1664581"/>
                <a:gd name="connsiteY10" fmla="*/ 918132 h 1451844"/>
                <a:gd name="connsiteX11" fmla="*/ 653143 w 1664581"/>
                <a:gd name="connsiteY11" fmla="*/ 869613 h 1451844"/>
                <a:gd name="connsiteX12" fmla="*/ 571033 w 1664581"/>
                <a:gd name="connsiteY12" fmla="*/ 783772 h 1451844"/>
                <a:gd name="connsiteX13" fmla="*/ 485191 w 1664581"/>
                <a:gd name="connsiteY13" fmla="*/ 675537 h 1451844"/>
                <a:gd name="connsiteX14" fmla="*/ 425476 w 1664581"/>
                <a:gd name="connsiteY14" fmla="*/ 585963 h 1451844"/>
                <a:gd name="connsiteX15" fmla="*/ 235131 w 1664581"/>
                <a:gd name="connsiteY15" fmla="*/ 470263 h 1451844"/>
                <a:gd name="connsiteX16" fmla="*/ 164218 w 1664581"/>
                <a:gd name="connsiteY16" fmla="*/ 376957 h 1451844"/>
                <a:gd name="connsiteX17" fmla="*/ 119431 w 1664581"/>
                <a:gd name="connsiteY17" fmla="*/ 253793 h 1451844"/>
                <a:gd name="connsiteX18" fmla="*/ 55983 w 1664581"/>
                <a:gd name="connsiteY18" fmla="*/ 97039 h 1451844"/>
                <a:gd name="connsiteX19" fmla="*/ 0 w 1664581"/>
                <a:gd name="connsiteY19" fmla="*/ 0 h 145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581" h="1451844">
                  <a:moveTo>
                    <a:pt x="1664581" y="1451844"/>
                  </a:moveTo>
                  <a:lnTo>
                    <a:pt x="1560078" y="1425718"/>
                  </a:lnTo>
                  <a:lnTo>
                    <a:pt x="1388395" y="1373466"/>
                  </a:lnTo>
                  <a:lnTo>
                    <a:pt x="1283892" y="1324947"/>
                  </a:lnTo>
                  <a:lnTo>
                    <a:pt x="1089815" y="1254035"/>
                  </a:lnTo>
                  <a:lnTo>
                    <a:pt x="955454" y="1216712"/>
                  </a:lnTo>
                  <a:lnTo>
                    <a:pt x="899471" y="1194319"/>
                  </a:lnTo>
                  <a:lnTo>
                    <a:pt x="862148" y="1153264"/>
                  </a:lnTo>
                  <a:lnTo>
                    <a:pt x="862148" y="1119674"/>
                  </a:lnTo>
                  <a:lnTo>
                    <a:pt x="813629" y="985313"/>
                  </a:lnTo>
                  <a:lnTo>
                    <a:pt x="735252" y="918132"/>
                  </a:lnTo>
                  <a:lnTo>
                    <a:pt x="653143" y="869613"/>
                  </a:lnTo>
                  <a:lnTo>
                    <a:pt x="571033" y="783772"/>
                  </a:lnTo>
                  <a:lnTo>
                    <a:pt x="485191" y="675537"/>
                  </a:lnTo>
                  <a:lnTo>
                    <a:pt x="425476" y="585963"/>
                  </a:lnTo>
                  <a:lnTo>
                    <a:pt x="235131" y="470263"/>
                  </a:lnTo>
                  <a:lnTo>
                    <a:pt x="164218" y="376957"/>
                  </a:lnTo>
                  <a:lnTo>
                    <a:pt x="119431" y="253793"/>
                  </a:lnTo>
                  <a:lnTo>
                    <a:pt x="55983" y="97039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7D0EE5FD-3CF0-4455-AB8F-264C25F1ADC6}"/>
                </a:ext>
              </a:extLst>
            </p:cNvPr>
            <p:cNvSpPr/>
            <p:nvPr/>
          </p:nvSpPr>
          <p:spPr>
            <a:xfrm>
              <a:off x="7730183" y="4802621"/>
              <a:ext cx="2138979" cy="1461635"/>
            </a:xfrm>
            <a:custGeom>
              <a:avLst/>
              <a:gdLst>
                <a:gd name="connsiteX0" fmla="*/ 2015412 w 2015412"/>
                <a:gd name="connsiteY0" fmla="*/ 1377198 h 1377198"/>
                <a:gd name="connsiteX1" fmla="*/ 1821335 w 2015412"/>
                <a:gd name="connsiteY1" fmla="*/ 1347340 h 1377198"/>
                <a:gd name="connsiteX2" fmla="*/ 1675778 w 2015412"/>
                <a:gd name="connsiteY2" fmla="*/ 1306285 h 1377198"/>
                <a:gd name="connsiteX3" fmla="*/ 1601133 w 2015412"/>
                <a:gd name="connsiteY3" fmla="*/ 1280160 h 1377198"/>
                <a:gd name="connsiteX4" fmla="*/ 1504094 w 2015412"/>
                <a:gd name="connsiteY4" fmla="*/ 1246569 h 1377198"/>
                <a:gd name="connsiteX5" fmla="*/ 1358537 w 2015412"/>
                <a:gd name="connsiteY5" fmla="*/ 1201783 h 1377198"/>
                <a:gd name="connsiteX6" fmla="*/ 1324946 w 2015412"/>
                <a:gd name="connsiteY6" fmla="*/ 1171925 h 1377198"/>
                <a:gd name="connsiteX7" fmla="*/ 1283892 w 2015412"/>
                <a:gd name="connsiteY7" fmla="*/ 1059957 h 1377198"/>
                <a:gd name="connsiteX8" fmla="*/ 1257766 w 2015412"/>
                <a:gd name="connsiteY8" fmla="*/ 1022635 h 1377198"/>
                <a:gd name="connsiteX9" fmla="*/ 1149531 w 2015412"/>
                <a:gd name="connsiteY9" fmla="*/ 944258 h 1377198"/>
                <a:gd name="connsiteX10" fmla="*/ 981580 w 2015412"/>
                <a:gd name="connsiteY10" fmla="*/ 817361 h 1377198"/>
                <a:gd name="connsiteX11" fmla="*/ 895738 w 2015412"/>
                <a:gd name="connsiteY11" fmla="*/ 783771 h 1377198"/>
                <a:gd name="connsiteX12" fmla="*/ 806164 w 2015412"/>
                <a:gd name="connsiteY12" fmla="*/ 738984 h 1377198"/>
                <a:gd name="connsiteX13" fmla="*/ 738984 w 2015412"/>
                <a:gd name="connsiteY13" fmla="*/ 690465 h 1377198"/>
                <a:gd name="connsiteX14" fmla="*/ 679268 w 2015412"/>
                <a:gd name="connsiteY14" fmla="*/ 638214 h 1377198"/>
                <a:gd name="connsiteX15" fmla="*/ 600891 w 2015412"/>
                <a:gd name="connsiteY15" fmla="*/ 571033 h 1377198"/>
                <a:gd name="connsiteX16" fmla="*/ 533711 w 2015412"/>
                <a:gd name="connsiteY16" fmla="*/ 529978 h 1377198"/>
                <a:gd name="connsiteX17" fmla="*/ 466530 w 2015412"/>
                <a:gd name="connsiteY17" fmla="*/ 488924 h 1377198"/>
                <a:gd name="connsiteX18" fmla="*/ 391885 w 2015412"/>
                <a:gd name="connsiteY18" fmla="*/ 481459 h 1377198"/>
                <a:gd name="connsiteX19" fmla="*/ 328437 w 2015412"/>
                <a:gd name="connsiteY19" fmla="*/ 444137 h 1377198"/>
                <a:gd name="connsiteX20" fmla="*/ 253792 w 2015412"/>
                <a:gd name="connsiteY20" fmla="*/ 343366 h 1377198"/>
                <a:gd name="connsiteX21" fmla="*/ 186612 w 2015412"/>
                <a:gd name="connsiteY21" fmla="*/ 227667 h 1377198"/>
                <a:gd name="connsiteX22" fmla="*/ 111967 w 2015412"/>
                <a:gd name="connsiteY22" fmla="*/ 115699 h 1377198"/>
                <a:gd name="connsiteX23" fmla="*/ 63448 w 2015412"/>
                <a:gd name="connsiteY23" fmla="*/ 33590 h 1377198"/>
                <a:gd name="connsiteX24" fmla="*/ 0 w 2015412"/>
                <a:gd name="connsiteY24" fmla="*/ 0 h 137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15412" h="1377198">
                  <a:moveTo>
                    <a:pt x="2015412" y="1377198"/>
                  </a:moveTo>
                  <a:lnTo>
                    <a:pt x="1821335" y="1347340"/>
                  </a:lnTo>
                  <a:lnTo>
                    <a:pt x="1675778" y="1306285"/>
                  </a:lnTo>
                  <a:lnTo>
                    <a:pt x="1601133" y="1280160"/>
                  </a:lnTo>
                  <a:lnTo>
                    <a:pt x="1504094" y="1246569"/>
                  </a:lnTo>
                  <a:lnTo>
                    <a:pt x="1358537" y="1201783"/>
                  </a:lnTo>
                  <a:lnTo>
                    <a:pt x="1324946" y="1171925"/>
                  </a:lnTo>
                  <a:lnTo>
                    <a:pt x="1283892" y="1059957"/>
                  </a:lnTo>
                  <a:lnTo>
                    <a:pt x="1257766" y="1022635"/>
                  </a:lnTo>
                  <a:lnTo>
                    <a:pt x="1149531" y="944258"/>
                  </a:lnTo>
                  <a:lnTo>
                    <a:pt x="981580" y="817361"/>
                  </a:lnTo>
                  <a:lnTo>
                    <a:pt x="895738" y="783771"/>
                  </a:lnTo>
                  <a:lnTo>
                    <a:pt x="806164" y="738984"/>
                  </a:lnTo>
                  <a:lnTo>
                    <a:pt x="738984" y="690465"/>
                  </a:lnTo>
                  <a:lnTo>
                    <a:pt x="679268" y="638214"/>
                  </a:lnTo>
                  <a:lnTo>
                    <a:pt x="600891" y="571033"/>
                  </a:lnTo>
                  <a:lnTo>
                    <a:pt x="533711" y="529978"/>
                  </a:lnTo>
                  <a:lnTo>
                    <a:pt x="466530" y="488924"/>
                  </a:lnTo>
                  <a:lnTo>
                    <a:pt x="391885" y="481459"/>
                  </a:lnTo>
                  <a:lnTo>
                    <a:pt x="328437" y="444137"/>
                  </a:lnTo>
                  <a:lnTo>
                    <a:pt x="253792" y="343366"/>
                  </a:lnTo>
                  <a:lnTo>
                    <a:pt x="186612" y="227667"/>
                  </a:lnTo>
                  <a:lnTo>
                    <a:pt x="111967" y="115699"/>
                  </a:lnTo>
                  <a:lnTo>
                    <a:pt x="63448" y="3359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8BF0B5C7-4830-4F8B-8226-9DA89ABD888B}"/>
                </a:ext>
              </a:extLst>
            </p:cNvPr>
            <p:cNvSpPr/>
            <p:nvPr/>
          </p:nvSpPr>
          <p:spPr>
            <a:xfrm>
              <a:off x="8724412" y="5218533"/>
              <a:ext cx="1853782" cy="1045723"/>
            </a:xfrm>
            <a:custGeom>
              <a:avLst/>
              <a:gdLst>
                <a:gd name="connsiteX0" fmla="*/ 1746691 w 1746691"/>
                <a:gd name="connsiteY0" fmla="*/ 985313 h 985313"/>
                <a:gd name="connsiteX1" fmla="*/ 1511559 w 1746691"/>
                <a:gd name="connsiteY1" fmla="*/ 974116 h 985313"/>
                <a:gd name="connsiteX2" fmla="*/ 1403324 w 1746691"/>
                <a:gd name="connsiteY2" fmla="*/ 947991 h 985313"/>
                <a:gd name="connsiteX3" fmla="*/ 1246570 w 1746691"/>
                <a:gd name="connsiteY3" fmla="*/ 906936 h 985313"/>
                <a:gd name="connsiteX4" fmla="*/ 1194318 w 1746691"/>
                <a:gd name="connsiteY4" fmla="*/ 884542 h 985313"/>
                <a:gd name="connsiteX5" fmla="*/ 1115941 w 1746691"/>
                <a:gd name="connsiteY5" fmla="*/ 735253 h 985313"/>
                <a:gd name="connsiteX6" fmla="*/ 1071154 w 1746691"/>
                <a:gd name="connsiteY6" fmla="*/ 679269 h 985313"/>
                <a:gd name="connsiteX7" fmla="*/ 992777 w 1746691"/>
                <a:gd name="connsiteY7" fmla="*/ 653143 h 985313"/>
                <a:gd name="connsiteX8" fmla="*/ 940526 w 1746691"/>
                <a:gd name="connsiteY8" fmla="*/ 615821 h 985313"/>
                <a:gd name="connsiteX9" fmla="*/ 836023 w 1746691"/>
                <a:gd name="connsiteY9" fmla="*/ 556105 h 985313"/>
                <a:gd name="connsiteX10" fmla="*/ 724056 w 1746691"/>
                <a:gd name="connsiteY10" fmla="*/ 481460 h 985313"/>
                <a:gd name="connsiteX11" fmla="*/ 593427 w 1746691"/>
                <a:gd name="connsiteY11" fmla="*/ 414280 h 985313"/>
                <a:gd name="connsiteX12" fmla="*/ 462798 w 1746691"/>
                <a:gd name="connsiteY12" fmla="*/ 358296 h 985313"/>
                <a:gd name="connsiteX13" fmla="*/ 358296 w 1746691"/>
                <a:gd name="connsiteY13" fmla="*/ 324706 h 985313"/>
                <a:gd name="connsiteX14" fmla="*/ 238864 w 1746691"/>
                <a:gd name="connsiteY14" fmla="*/ 268722 h 985313"/>
                <a:gd name="connsiteX15" fmla="*/ 145558 w 1746691"/>
                <a:gd name="connsiteY15" fmla="*/ 186613 h 985313"/>
                <a:gd name="connsiteX16" fmla="*/ 74645 w 1746691"/>
                <a:gd name="connsiteY16" fmla="*/ 70913 h 985313"/>
                <a:gd name="connsiteX17" fmla="*/ 0 w 1746691"/>
                <a:gd name="connsiteY17" fmla="*/ 0 h 985313"/>
                <a:gd name="connsiteX18" fmla="*/ 0 w 1746691"/>
                <a:gd name="connsiteY18" fmla="*/ 0 h 98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46691" h="985313">
                  <a:moveTo>
                    <a:pt x="1746691" y="985313"/>
                  </a:moveTo>
                  <a:lnTo>
                    <a:pt x="1511559" y="974116"/>
                  </a:lnTo>
                  <a:lnTo>
                    <a:pt x="1403324" y="947991"/>
                  </a:lnTo>
                  <a:lnTo>
                    <a:pt x="1246570" y="906936"/>
                  </a:lnTo>
                  <a:lnTo>
                    <a:pt x="1194318" y="884542"/>
                  </a:lnTo>
                  <a:lnTo>
                    <a:pt x="1115941" y="735253"/>
                  </a:lnTo>
                  <a:lnTo>
                    <a:pt x="1071154" y="679269"/>
                  </a:lnTo>
                  <a:lnTo>
                    <a:pt x="992777" y="653143"/>
                  </a:lnTo>
                  <a:lnTo>
                    <a:pt x="940526" y="615821"/>
                  </a:lnTo>
                  <a:lnTo>
                    <a:pt x="836023" y="556105"/>
                  </a:lnTo>
                  <a:lnTo>
                    <a:pt x="724056" y="481460"/>
                  </a:lnTo>
                  <a:lnTo>
                    <a:pt x="593427" y="414280"/>
                  </a:lnTo>
                  <a:lnTo>
                    <a:pt x="462798" y="358296"/>
                  </a:lnTo>
                  <a:lnTo>
                    <a:pt x="358296" y="324706"/>
                  </a:lnTo>
                  <a:lnTo>
                    <a:pt x="238864" y="268722"/>
                  </a:lnTo>
                  <a:lnTo>
                    <a:pt x="145558" y="186613"/>
                  </a:lnTo>
                  <a:lnTo>
                    <a:pt x="74645" y="7091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B67C8F24-E278-4286-860B-3AC4CB44ED0C}"/>
                </a:ext>
              </a:extLst>
            </p:cNvPr>
            <p:cNvSpPr/>
            <p:nvPr/>
          </p:nvSpPr>
          <p:spPr>
            <a:xfrm>
              <a:off x="9076267" y="5211704"/>
              <a:ext cx="1973294" cy="1060475"/>
            </a:xfrm>
            <a:custGeom>
              <a:avLst/>
              <a:gdLst>
                <a:gd name="connsiteX0" fmla="*/ 1873587 w 1873587"/>
                <a:gd name="connsiteY0" fmla="*/ 1003974 h 1003974"/>
                <a:gd name="connsiteX1" fmla="*/ 1810139 w 1873587"/>
                <a:gd name="connsiteY1" fmla="*/ 955454 h 1003974"/>
                <a:gd name="connsiteX2" fmla="*/ 1728029 w 1873587"/>
                <a:gd name="connsiteY2" fmla="*/ 884542 h 1003974"/>
                <a:gd name="connsiteX3" fmla="*/ 1683242 w 1873587"/>
                <a:gd name="connsiteY3" fmla="*/ 839755 h 1003974"/>
                <a:gd name="connsiteX4" fmla="*/ 1653384 w 1873587"/>
                <a:gd name="connsiteY4" fmla="*/ 802432 h 1003974"/>
                <a:gd name="connsiteX5" fmla="*/ 1526488 w 1873587"/>
                <a:gd name="connsiteY5" fmla="*/ 761378 h 1003974"/>
                <a:gd name="connsiteX6" fmla="*/ 1451843 w 1873587"/>
                <a:gd name="connsiteY6" fmla="*/ 716591 h 1003974"/>
                <a:gd name="connsiteX7" fmla="*/ 1362269 w 1873587"/>
                <a:gd name="connsiteY7" fmla="*/ 675536 h 1003974"/>
                <a:gd name="connsiteX8" fmla="*/ 1272695 w 1873587"/>
                <a:gd name="connsiteY8" fmla="*/ 630749 h 1003974"/>
                <a:gd name="connsiteX9" fmla="*/ 1156996 w 1873587"/>
                <a:gd name="connsiteY9" fmla="*/ 571033 h 1003974"/>
                <a:gd name="connsiteX10" fmla="*/ 1041296 w 1873587"/>
                <a:gd name="connsiteY10" fmla="*/ 485191 h 1003974"/>
                <a:gd name="connsiteX11" fmla="*/ 892006 w 1873587"/>
                <a:gd name="connsiteY11" fmla="*/ 425476 h 1003974"/>
                <a:gd name="connsiteX12" fmla="*/ 746449 w 1873587"/>
                <a:gd name="connsiteY12" fmla="*/ 354563 h 1003974"/>
                <a:gd name="connsiteX13" fmla="*/ 619552 w 1873587"/>
                <a:gd name="connsiteY13" fmla="*/ 298579 h 1003974"/>
                <a:gd name="connsiteX14" fmla="*/ 462798 w 1873587"/>
                <a:gd name="connsiteY14" fmla="*/ 261257 h 1003974"/>
                <a:gd name="connsiteX15" fmla="*/ 350831 w 1873587"/>
                <a:gd name="connsiteY15" fmla="*/ 238863 h 1003974"/>
                <a:gd name="connsiteX16" fmla="*/ 220202 w 1873587"/>
                <a:gd name="connsiteY16" fmla="*/ 167951 h 1003974"/>
                <a:gd name="connsiteX17" fmla="*/ 108235 w 1873587"/>
                <a:gd name="connsiteY17" fmla="*/ 55983 h 1003974"/>
                <a:gd name="connsiteX18" fmla="*/ 0 w 1873587"/>
                <a:gd name="connsiteY18" fmla="*/ 0 h 1003974"/>
                <a:gd name="connsiteX0" fmla="*/ 1859299 w 1859299"/>
                <a:gd name="connsiteY0" fmla="*/ 999212 h 999212"/>
                <a:gd name="connsiteX1" fmla="*/ 1795851 w 1859299"/>
                <a:gd name="connsiteY1" fmla="*/ 950692 h 999212"/>
                <a:gd name="connsiteX2" fmla="*/ 1713741 w 1859299"/>
                <a:gd name="connsiteY2" fmla="*/ 879780 h 999212"/>
                <a:gd name="connsiteX3" fmla="*/ 1668954 w 1859299"/>
                <a:gd name="connsiteY3" fmla="*/ 834993 h 999212"/>
                <a:gd name="connsiteX4" fmla="*/ 1639096 w 1859299"/>
                <a:gd name="connsiteY4" fmla="*/ 797670 h 999212"/>
                <a:gd name="connsiteX5" fmla="*/ 1512200 w 1859299"/>
                <a:gd name="connsiteY5" fmla="*/ 756616 h 999212"/>
                <a:gd name="connsiteX6" fmla="*/ 1437555 w 1859299"/>
                <a:gd name="connsiteY6" fmla="*/ 711829 h 999212"/>
                <a:gd name="connsiteX7" fmla="*/ 1347981 w 1859299"/>
                <a:gd name="connsiteY7" fmla="*/ 670774 h 999212"/>
                <a:gd name="connsiteX8" fmla="*/ 1258407 w 1859299"/>
                <a:gd name="connsiteY8" fmla="*/ 625987 h 999212"/>
                <a:gd name="connsiteX9" fmla="*/ 1142708 w 1859299"/>
                <a:gd name="connsiteY9" fmla="*/ 566271 h 999212"/>
                <a:gd name="connsiteX10" fmla="*/ 1027008 w 1859299"/>
                <a:gd name="connsiteY10" fmla="*/ 480429 h 999212"/>
                <a:gd name="connsiteX11" fmla="*/ 877718 w 1859299"/>
                <a:gd name="connsiteY11" fmla="*/ 420714 h 999212"/>
                <a:gd name="connsiteX12" fmla="*/ 732161 w 1859299"/>
                <a:gd name="connsiteY12" fmla="*/ 349801 h 999212"/>
                <a:gd name="connsiteX13" fmla="*/ 605264 w 1859299"/>
                <a:gd name="connsiteY13" fmla="*/ 293817 h 999212"/>
                <a:gd name="connsiteX14" fmla="*/ 448510 w 1859299"/>
                <a:gd name="connsiteY14" fmla="*/ 256495 h 999212"/>
                <a:gd name="connsiteX15" fmla="*/ 336543 w 1859299"/>
                <a:gd name="connsiteY15" fmla="*/ 234101 h 999212"/>
                <a:gd name="connsiteX16" fmla="*/ 205914 w 1859299"/>
                <a:gd name="connsiteY16" fmla="*/ 163189 h 999212"/>
                <a:gd name="connsiteX17" fmla="*/ 93947 w 1859299"/>
                <a:gd name="connsiteY17" fmla="*/ 51221 h 999212"/>
                <a:gd name="connsiteX18" fmla="*/ 0 w 1859299"/>
                <a:gd name="connsiteY18" fmla="*/ 0 h 99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59299" h="999212">
                  <a:moveTo>
                    <a:pt x="1859299" y="999212"/>
                  </a:moveTo>
                  <a:lnTo>
                    <a:pt x="1795851" y="950692"/>
                  </a:lnTo>
                  <a:lnTo>
                    <a:pt x="1713741" y="879780"/>
                  </a:lnTo>
                  <a:lnTo>
                    <a:pt x="1668954" y="834993"/>
                  </a:lnTo>
                  <a:lnTo>
                    <a:pt x="1639096" y="797670"/>
                  </a:lnTo>
                  <a:lnTo>
                    <a:pt x="1512200" y="756616"/>
                  </a:lnTo>
                  <a:lnTo>
                    <a:pt x="1437555" y="711829"/>
                  </a:lnTo>
                  <a:lnTo>
                    <a:pt x="1347981" y="670774"/>
                  </a:lnTo>
                  <a:lnTo>
                    <a:pt x="1258407" y="625987"/>
                  </a:lnTo>
                  <a:lnTo>
                    <a:pt x="1142708" y="566271"/>
                  </a:lnTo>
                  <a:lnTo>
                    <a:pt x="1027008" y="480429"/>
                  </a:lnTo>
                  <a:lnTo>
                    <a:pt x="877718" y="420714"/>
                  </a:lnTo>
                  <a:lnTo>
                    <a:pt x="732161" y="349801"/>
                  </a:lnTo>
                  <a:lnTo>
                    <a:pt x="605264" y="293817"/>
                  </a:lnTo>
                  <a:lnTo>
                    <a:pt x="448510" y="256495"/>
                  </a:lnTo>
                  <a:lnTo>
                    <a:pt x="336543" y="234101"/>
                  </a:lnTo>
                  <a:lnTo>
                    <a:pt x="205914" y="163189"/>
                  </a:lnTo>
                  <a:lnTo>
                    <a:pt x="93947" y="5122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D3455474-47C1-4C35-BF20-002C71BE80E0}"/>
                </a:ext>
              </a:extLst>
            </p:cNvPr>
            <p:cNvSpPr/>
            <p:nvPr/>
          </p:nvSpPr>
          <p:spPr>
            <a:xfrm>
              <a:off x="10023643" y="5380937"/>
              <a:ext cx="2166707" cy="891242"/>
            </a:xfrm>
            <a:custGeom>
              <a:avLst/>
              <a:gdLst>
                <a:gd name="connsiteX0" fmla="*/ 2041538 w 2041538"/>
                <a:gd name="connsiteY0" fmla="*/ 839756 h 839756"/>
                <a:gd name="connsiteX1" fmla="*/ 1825068 w 2041538"/>
                <a:gd name="connsiteY1" fmla="*/ 742717 h 839756"/>
                <a:gd name="connsiteX2" fmla="*/ 1668314 w 2041538"/>
                <a:gd name="connsiteY2" fmla="*/ 679269 h 839756"/>
                <a:gd name="connsiteX3" fmla="*/ 1533953 w 2041538"/>
                <a:gd name="connsiteY3" fmla="*/ 638214 h 839756"/>
                <a:gd name="connsiteX4" fmla="*/ 1399592 w 2041538"/>
                <a:gd name="connsiteY4" fmla="*/ 593427 h 839756"/>
                <a:gd name="connsiteX5" fmla="*/ 1272696 w 2041538"/>
                <a:gd name="connsiteY5" fmla="*/ 544908 h 839756"/>
                <a:gd name="connsiteX6" fmla="*/ 1194319 w 2041538"/>
                <a:gd name="connsiteY6" fmla="*/ 507586 h 839756"/>
                <a:gd name="connsiteX7" fmla="*/ 1104745 w 2041538"/>
                <a:gd name="connsiteY7" fmla="*/ 485192 h 839756"/>
                <a:gd name="connsiteX8" fmla="*/ 944258 w 2041538"/>
                <a:gd name="connsiteY8" fmla="*/ 403083 h 839756"/>
                <a:gd name="connsiteX9" fmla="*/ 798701 w 2041538"/>
                <a:gd name="connsiteY9" fmla="*/ 328438 h 839756"/>
                <a:gd name="connsiteX10" fmla="*/ 675537 w 2041538"/>
                <a:gd name="connsiteY10" fmla="*/ 220203 h 839756"/>
                <a:gd name="connsiteX11" fmla="*/ 522515 w 2041538"/>
                <a:gd name="connsiteY11" fmla="*/ 164219 h 839756"/>
                <a:gd name="connsiteX12" fmla="*/ 335902 w 2041538"/>
                <a:gd name="connsiteY12" fmla="*/ 97039 h 839756"/>
                <a:gd name="connsiteX13" fmla="*/ 182880 w 2041538"/>
                <a:gd name="connsiteY13" fmla="*/ 0 h 839756"/>
                <a:gd name="connsiteX14" fmla="*/ 0 w 2041538"/>
                <a:gd name="connsiteY14" fmla="*/ 0 h 83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1538" h="839756">
                  <a:moveTo>
                    <a:pt x="2041538" y="839756"/>
                  </a:moveTo>
                  <a:lnTo>
                    <a:pt x="1825068" y="742717"/>
                  </a:lnTo>
                  <a:lnTo>
                    <a:pt x="1668314" y="679269"/>
                  </a:lnTo>
                  <a:lnTo>
                    <a:pt x="1533953" y="638214"/>
                  </a:lnTo>
                  <a:lnTo>
                    <a:pt x="1399592" y="593427"/>
                  </a:lnTo>
                  <a:lnTo>
                    <a:pt x="1272696" y="544908"/>
                  </a:lnTo>
                  <a:lnTo>
                    <a:pt x="1194319" y="507586"/>
                  </a:lnTo>
                  <a:lnTo>
                    <a:pt x="1104745" y="485192"/>
                  </a:lnTo>
                  <a:lnTo>
                    <a:pt x="944258" y="403083"/>
                  </a:lnTo>
                  <a:lnTo>
                    <a:pt x="798701" y="328438"/>
                  </a:lnTo>
                  <a:lnTo>
                    <a:pt x="675537" y="220203"/>
                  </a:lnTo>
                  <a:lnTo>
                    <a:pt x="522515" y="164219"/>
                  </a:lnTo>
                  <a:lnTo>
                    <a:pt x="335902" y="97039"/>
                  </a:lnTo>
                  <a:lnTo>
                    <a:pt x="182880" y="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FDB1FEA5-DB98-489A-81A5-CEDDF76337E8}"/>
                </a:ext>
              </a:extLst>
            </p:cNvPr>
            <p:cNvSpPr/>
            <p:nvPr/>
          </p:nvSpPr>
          <p:spPr>
            <a:xfrm>
              <a:off x="10823780" y="5376976"/>
              <a:ext cx="1584429" cy="657538"/>
            </a:xfrm>
            <a:custGeom>
              <a:avLst/>
              <a:gdLst>
                <a:gd name="connsiteX0" fmla="*/ 0 w 1492898"/>
                <a:gd name="connsiteY0" fmla="*/ 0 h 619553"/>
                <a:gd name="connsiteX1" fmla="*/ 201541 w 1492898"/>
                <a:gd name="connsiteY1" fmla="*/ 130629 h 619553"/>
                <a:gd name="connsiteX2" fmla="*/ 376957 w 1492898"/>
                <a:gd name="connsiteY2" fmla="*/ 223935 h 619553"/>
                <a:gd name="connsiteX3" fmla="*/ 526246 w 1492898"/>
                <a:gd name="connsiteY3" fmla="*/ 283651 h 619553"/>
                <a:gd name="connsiteX4" fmla="*/ 716591 w 1492898"/>
                <a:gd name="connsiteY4" fmla="*/ 358296 h 619553"/>
                <a:gd name="connsiteX5" fmla="*/ 918132 w 1492898"/>
                <a:gd name="connsiteY5" fmla="*/ 425476 h 619553"/>
                <a:gd name="connsiteX6" fmla="*/ 1138335 w 1492898"/>
                <a:gd name="connsiteY6" fmla="*/ 507585 h 619553"/>
                <a:gd name="connsiteX7" fmla="*/ 1492898 w 1492898"/>
                <a:gd name="connsiteY7" fmla="*/ 619553 h 61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2898" h="619553">
                  <a:moveTo>
                    <a:pt x="0" y="0"/>
                  </a:moveTo>
                  <a:lnTo>
                    <a:pt x="201541" y="130629"/>
                  </a:lnTo>
                  <a:lnTo>
                    <a:pt x="376957" y="223935"/>
                  </a:lnTo>
                  <a:lnTo>
                    <a:pt x="526246" y="283651"/>
                  </a:lnTo>
                  <a:lnTo>
                    <a:pt x="716591" y="358296"/>
                  </a:lnTo>
                  <a:lnTo>
                    <a:pt x="918132" y="425476"/>
                  </a:lnTo>
                  <a:lnTo>
                    <a:pt x="1138335" y="507585"/>
                  </a:lnTo>
                  <a:lnTo>
                    <a:pt x="1492898" y="619553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F529DE4C-F264-4369-8A65-72C74EBF23DC}"/>
                </a:ext>
              </a:extLst>
            </p:cNvPr>
            <p:cNvSpPr/>
            <p:nvPr/>
          </p:nvSpPr>
          <p:spPr>
            <a:xfrm>
              <a:off x="11045601" y="5428470"/>
              <a:ext cx="1425986" cy="364419"/>
            </a:xfrm>
            <a:custGeom>
              <a:avLst/>
              <a:gdLst>
                <a:gd name="connsiteX0" fmla="*/ 0 w 1343608"/>
                <a:gd name="connsiteY0" fmla="*/ 0 h 343367"/>
                <a:gd name="connsiteX1" fmla="*/ 313508 w 1343608"/>
                <a:gd name="connsiteY1" fmla="*/ 93306 h 343367"/>
                <a:gd name="connsiteX2" fmla="*/ 462798 w 1343608"/>
                <a:gd name="connsiteY2" fmla="*/ 115700 h 343367"/>
                <a:gd name="connsiteX3" fmla="*/ 582230 w 1343608"/>
                <a:gd name="connsiteY3" fmla="*/ 145558 h 343367"/>
                <a:gd name="connsiteX4" fmla="*/ 738984 w 1343608"/>
                <a:gd name="connsiteY4" fmla="*/ 179148 h 343367"/>
                <a:gd name="connsiteX5" fmla="*/ 828558 w 1343608"/>
                <a:gd name="connsiteY5" fmla="*/ 212738 h 343367"/>
                <a:gd name="connsiteX6" fmla="*/ 1000241 w 1343608"/>
                <a:gd name="connsiteY6" fmla="*/ 261257 h 343367"/>
                <a:gd name="connsiteX7" fmla="*/ 1343608 w 1343608"/>
                <a:gd name="connsiteY7" fmla="*/ 343367 h 3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3608" h="343367">
                  <a:moveTo>
                    <a:pt x="0" y="0"/>
                  </a:moveTo>
                  <a:lnTo>
                    <a:pt x="313508" y="93306"/>
                  </a:lnTo>
                  <a:lnTo>
                    <a:pt x="462798" y="115700"/>
                  </a:lnTo>
                  <a:lnTo>
                    <a:pt x="582230" y="145558"/>
                  </a:lnTo>
                  <a:lnTo>
                    <a:pt x="738984" y="179148"/>
                  </a:lnTo>
                  <a:lnTo>
                    <a:pt x="828558" y="212738"/>
                  </a:lnTo>
                  <a:lnTo>
                    <a:pt x="1000241" y="261257"/>
                  </a:lnTo>
                  <a:lnTo>
                    <a:pt x="1343608" y="343367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E10F8830-8E00-46FC-BABC-EE66B5EA041F}"/>
                </a:ext>
              </a:extLst>
            </p:cNvPr>
            <p:cNvSpPr/>
            <p:nvPr/>
          </p:nvSpPr>
          <p:spPr>
            <a:xfrm>
              <a:off x="-496965" y="5322652"/>
              <a:ext cx="2374381" cy="660369"/>
            </a:xfrm>
            <a:custGeom>
              <a:avLst/>
              <a:gdLst>
                <a:gd name="connsiteX0" fmla="*/ 2254276 w 2254276"/>
                <a:gd name="connsiteY0" fmla="*/ 0 h 630750"/>
                <a:gd name="connsiteX1" fmla="*/ 2101254 w 2254276"/>
                <a:gd name="connsiteY1" fmla="*/ 70913 h 630750"/>
                <a:gd name="connsiteX2" fmla="*/ 1937035 w 2254276"/>
                <a:gd name="connsiteY2" fmla="*/ 149290 h 630750"/>
                <a:gd name="connsiteX3" fmla="*/ 1780281 w 2254276"/>
                <a:gd name="connsiteY3" fmla="*/ 235132 h 630750"/>
                <a:gd name="connsiteX4" fmla="*/ 1556346 w 2254276"/>
                <a:gd name="connsiteY4" fmla="*/ 324706 h 630750"/>
                <a:gd name="connsiteX5" fmla="*/ 1373466 w 2254276"/>
                <a:gd name="connsiteY5" fmla="*/ 380689 h 630750"/>
                <a:gd name="connsiteX6" fmla="*/ 1056225 w 2254276"/>
                <a:gd name="connsiteY6" fmla="*/ 481460 h 630750"/>
                <a:gd name="connsiteX7" fmla="*/ 862148 w 2254276"/>
                <a:gd name="connsiteY7" fmla="*/ 537444 h 630750"/>
                <a:gd name="connsiteX8" fmla="*/ 615820 w 2254276"/>
                <a:gd name="connsiteY8" fmla="*/ 597159 h 630750"/>
                <a:gd name="connsiteX9" fmla="*/ 339634 w 2254276"/>
                <a:gd name="connsiteY9" fmla="*/ 623285 h 630750"/>
                <a:gd name="connsiteX10" fmla="*/ 0 w 2254276"/>
                <a:gd name="connsiteY10" fmla="*/ 630750 h 630750"/>
                <a:gd name="connsiteX0" fmla="*/ 2237215 w 2237215"/>
                <a:gd name="connsiteY0" fmla="*/ 0 h 622220"/>
                <a:gd name="connsiteX1" fmla="*/ 2101254 w 2237215"/>
                <a:gd name="connsiteY1" fmla="*/ 62383 h 622220"/>
                <a:gd name="connsiteX2" fmla="*/ 1937035 w 2237215"/>
                <a:gd name="connsiteY2" fmla="*/ 140760 h 622220"/>
                <a:gd name="connsiteX3" fmla="*/ 1780281 w 2237215"/>
                <a:gd name="connsiteY3" fmla="*/ 226602 h 622220"/>
                <a:gd name="connsiteX4" fmla="*/ 1556346 w 2237215"/>
                <a:gd name="connsiteY4" fmla="*/ 316176 h 622220"/>
                <a:gd name="connsiteX5" fmla="*/ 1373466 w 2237215"/>
                <a:gd name="connsiteY5" fmla="*/ 372159 h 622220"/>
                <a:gd name="connsiteX6" fmla="*/ 1056225 w 2237215"/>
                <a:gd name="connsiteY6" fmla="*/ 472930 h 622220"/>
                <a:gd name="connsiteX7" fmla="*/ 862148 w 2237215"/>
                <a:gd name="connsiteY7" fmla="*/ 528914 h 622220"/>
                <a:gd name="connsiteX8" fmla="*/ 615820 w 2237215"/>
                <a:gd name="connsiteY8" fmla="*/ 588629 h 622220"/>
                <a:gd name="connsiteX9" fmla="*/ 339634 w 2237215"/>
                <a:gd name="connsiteY9" fmla="*/ 614755 h 622220"/>
                <a:gd name="connsiteX10" fmla="*/ 0 w 2237215"/>
                <a:gd name="connsiteY10" fmla="*/ 622220 h 62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7215" h="622220">
                  <a:moveTo>
                    <a:pt x="2237215" y="0"/>
                  </a:moveTo>
                  <a:lnTo>
                    <a:pt x="2101254" y="62383"/>
                  </a:lnTo>
                  <a:lnTo>
                    <a:pt x="1937035" y="140760"/>
                  </a:lnTo>
                  <a:lnTo>
                    <a:pt x="1780281" y="226602"/>
                  </a:lnTo>
                  <a:lnTo>
                    <a:pt x="1556346" y="316176"/>
                  </a:lnTo>
                  <a:lnTo>
                    <a:pt x="1373466" y="372159"/>
                  </a:lnTo>
                  <a:lnTo>
                    <a:pt x="1056225" y="472930"/>
                  </a:lnTo>
                  <a:lnTo>
                    <a:pt x="862148" y="528914"/>
                  </a:lnTo>
                  <a:lnTo>
                    <a:pt x="615820" y="588629"/>
                  </a:lnTo>
                  <a:lnTo>
                    <a:pt x="339634" y="614755"/>
                  </a:lnTo>
                  <a:lnTo>
                    <a:pt x="0" y="62222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961E77B8-1299-4584-AAD4-18DFC87019AB}"/>
                </a:ext>
              </a:extLst>
            </p:cNvPr>
            <p:cNvSpPr/>
            <p:nvPr/>
          </p:nvSpPr>
          <p:spPr>
            <a:xfrm>
              <a:off x="-576186" y="5273989"/>
              <a:ext cx="2055796" cy="526822"/>
            </a:xfrm>
            <a:custGeom>
              <a:avLst/>
              <a:gdLst>
                <a:gd name="connsiteX0" fmla="*/ 1937035 w 1937035"/>
                <a:gd name="connsiteY0" fmla="*/ 0 h 496388"/>
                <a:gd name="connsiteX1" fmla="*/ 1937035 w 1937035"/>
                <a:gd name="connsiteY1" fmla="*/ 0 h 496388"/>
                <a:gd name="connsiteX2" fmla="*/ 1769084 w 1937035"/>
                <a:gd name="connsiteY2" fmla="*/ 63448 h 496388"/>
                <a:gd name="connsiteX3" fmla="*/ 1560078 w 1937035"/>
                <a:gd name="connsiteY3" fmla="*/ 141825 h 496388"/>
                <a:gd name="connsiteX4" fmla="*/ 1421985 w 1937035"/>
                <a:gd name="connsiteY4" fmla="*/ 190344 h 496388"/>
                <a:gd name="connsiteX5" fmla="*/ 1254034 w 1937035"/>
                <a:gd name="connsiteY5" fmla="*/ 231399 h 496388"/>
                <a:gd name="connsiteX6" fmla="*/ 1063690 w 1937035"/>
                <a:gd name="connsiteY6" fmla="*/ 279918 h 496388"/>
                <a:gd name="connsiteX7" fmla="*/ 869613 w 1937035"/>
                <a:gd name="connsiteY7" fmla="*/ 339634 h 496388"/>
                <a:gd name="connsiteX8" fmla="*/ 653143 w 1937035"/>
                <a:gd name="connsiteY8" fmla="*/ 403082 h 496388"/>
                <a:gd name="connsiteX9" fmla="*/ 462798 w 1937035"/>
                <a:gd name="connsiteY9" fmla="*/ 436672 h 496388"/>
                <a:gd name="connsiteX10" fmla="*/ 425476 w 1937035"/>
                <a:gd name="connsiteY10" fmla="*/ 451601 h 496388"/>
                <a:gd name="connsiteX11" fmla="*/ 138093 w 1937035"/>
                <a:gd name="connsiteY11" fmla="*/ 485192 h 496388"/>
                <a:gd name="connsiteX12" fmla="*/ 0 w 1937035"/>
                <a:gd name="connsiteY12" fmla="*/ 496388 h 49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035" h="496388">
                  <a:moveTo>
                    <a:pt x="1937035" y="0"/>
                  </a:moveTo>
                  <a:lnTo>
                    <a:pt x="1937035" y="0"/>
                  </a:lnTo>
                  <a:lnTo>
                    <a:pt x="1769084" y="63448"/>
                  </a:lnTo>
                  <a:lnTo>
                    <a:pt x="1560078" y="141825"/>
                  </a:lnTo>
                  <a:lnTo>
                    <a:pt x="1421985" y="190344"/>
                  </a:lnTo>
                  <a:lnTo>
                    <a:pt x="1254034" y="231399"/>
                  </a:lnTo>
                  <a:lnTo>
                    <a:pt x="1063690" y="279918"/>
                  </a:lnTo>
                  <a:lnTo>
                    <a:pt x="869613" y="339634"/>
                  </a:lnTo>
                  <a:lnTo>
                    <a:pt x="653143" y="403082"/>
                  </a:lnTo>
                  <a:lnTo>
                    <a:pt x="462798" y="436672"/>
                  </a:lnTo>
                  <a:cubicBezTo>
                    <a:pt x="430715" y="452714"/>
                    <a:pt x="444067" y="451601"/>
                    <a:pt x="425476" y="451601"/>
                  </a:cubicBezTo>
                  <a:lnTo>
                    <a:pt x="138093" y="485192"/>
                  </a:lnTo>
                  <a:lnTo>
                    <a:pt x="0" y="496388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DE38A7F7-1F53-42A7-8EFA-59FEA5E9E38E}"/>
                </a:ext>
              </a:extLst>
            </p:cNvPr>
            <p:cNvSpPr/>
            <p:nvPr/>
          </p:nvSpPr>
          <p:spPr>
            <a:xfrm>
              <a:off x="-544497" y="5262105"/>
              <a:ext cx="1243777" cy="265391"/>
            </a:xfrm>
            <a:custGeom>
              <a:avLst/>
              <a:gdLst>
                <a:gd name="connsiteX0" fmla="*/ 0 w 1171925"/>
                <a:gd name="connsiteY0" fmla="*/ 250060 h 250060"/>
                <a:gd name="connsiteX1" fmla="*/ 220202 w 1171925"/>
                <a:gd name="connsiteY1" fmla="*/ 201541 h 250060"/>
                <a:gd name="connsiteX2" fmla="*/ 481460 w 1171925"/>
                <a:gd name="connsiteY2" fmla="*/ 141825 h 250060"/>
                <a:gd name="connsiteX3" fmla="*/ 738984 w 1171925"/>
                <a:gd name="connsiteY3" fmla="*/ 59716 h 250060"/>
                <a:gd name="connsiteX4" fmla="*/ 921864 w 1171925"/>
                <a:gd name="connsiteY4" fmla="*/ 0 h 250060"/>
                <a:gd name="connsiteX5" fmla="*/ 1171925 w 1171925"/>
                <a:gd name="connsiteY5" fmla="*/ 0 h 25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1925" h="250060">
                  <a:moveTo>
                    <a:pt x="0" y="250060"/>
                  </a:moveTo>
                  <a:lnTo>
                    <a:pt x="220202" y="201541"/>
                  </a:lnTo>
                  <a:lnTo>
                    <a:pt x="481460" y="141825"/>
                  </a:lnTo>
                  <a:lnTo>
                    <a:pt x="738984" y="59716"/>
                  </a:lnTo>
                  <a:lnTo>
                    <a:pt x="921864" y="0"/>
                  </a:lnTo>
                  <a:lnTo>
                    <a:pt x="1171925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310B9C2B-04BA-4FB8-9E47-B9646498EE66}"/>
                </a:ext>
              </a:extLst>
            </p:cNvPr>
            <p:cNvSpPr/>
            <p:nvPr/>
          </p:nvSpPr>
          <p:spPr>
            <a:xfrm>
              <a:off x="-493004" y="5111585"/>
              <a:ext cx="2709374" cy="209937"/>
            </a:xfrm>
            <a:custGeom>
              <a:avLst/>
              <a:gdLst>
                <a:gd name="connsiteX0" fmla="*/ 0 w 2552856"/>
                <a:gd name="connsiteY0" fmla="*/ 26125 h 197809"/>
                <a:gd name="connsiteX1" fmla="*/ 0 w 2552856"/>
                <a:gd name="connsiteY1" fmla="*/ 26125 h 197809"/>
                <a:gd name="connsiteX2" fmla="*/ 313509 w 2552856"/>
                <a:gd name="connsiteY2" fmla="*/ 0 h 197809"/>
                <a:gd name="connsiteX3" fmla="*/ 783772 w 2552856"/>
                <a:gd name="connsiteY3" fmla="*/ 74645 h 197809"/>
                <a:gd name="connsiteX4" fmla="*/ 1130870 w 2552856"/>
                <a:gd name="connsiteY4" fmla="*/ 141825 h 197809"/>
                <a:gd name="connsiteX5" fmla="*/ 1392127 w 2552856"/>
                <a:gd name="connsiteY5" fmla="*/ 171683 h 197809"/>
                <a:gd name="connsiteX6" fmla="*/ 1862390 w 2552856"/>
                <a:gd name="connsiteY6" fmla="*/ 149290 h 197809"/>
                <a:gd name="connsiteX7" fmla="*/ 2231883 w 2552856"/>
                <a:gd name="connsiteY7" fmla="*/ 197809 h 197809"/>
                <a:gd name="connsiteX8" fmla="*/ 2552856 w 2552856"/>
                <a:gd name="connsiteY8" fmla="*/ 171683 h 19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2856" h="197809">
                  <a:moveTo>
                    <a:pt x="0" y="26125"/>
                  </a:moveTo>
                  <a:lnTo>
                    <a:pt x="0" y="26125"/>
                  </a:lnTo>
                  <a:lnTo>
                    <a:pt x="313509" y="0"/>
                  </a:lnTo>
                  <a:lnTo>
                    <a:pt x="783772" y="74645"/>
                  </a:lnTo>
                  <a:lnTo>
                    <a:pt x="1130870" y="141825"/>
                  </a:lnTo>
                  <a:lnTo>
                    <a:pt x="1392127" y="171683"/>
                  </a:lnTo>
                  <a:lnTo>
                    <a:pt x="1862390" y="149290"/>
                  </a:lnTo>
                  <a:lnTo>
                    <a:pt x="2231883" y="197809"/>
                  </a:lnTo>
                  <a:lnTo>
                    <a:pt x="2552856" y="171683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E9662C39-AB2C-4E05-9E0B-60486687967E}"/>
                </a:ext>
              </a:extLst>
            </p:cNvPr>
            <p:cNvSpPr/>
            <p:nvPr/>
          </p:nvSpPr>
          <p:spPr>
            <a:xfrm>
              <a:off x="2884209" y="4248113"/>
              <a:ext cx="2754409" cy="778292"/>
            </a:xfrm>
            <a:custGeom>
              <a:avLst/>
              <a:gdLst>
                <a:gd name="connsiteX0" fmla="*/ 0 w 2598344"/>
                <a:gd name="connsiteY0" fmla="*/ 497940 h 733331"/>
                <a:gd name="connsiteX1" fmla="*/ 389299 w 2598344"/>
                <a:gd name="connsiteY1" fmla="*/ 733331 h 733331"/>
                <a:gd name="connsiteX2" fmla="*/ 715223 w 2598344"/>
                <a:gd name="connsiteY2" fmla="*/ 660903 h 733331"/>
                <a:gd name="connsiteX3" fmla="*/ 760491 w 2598344"/>
                <a:gd name="connsiteY3" fmla="*/ 660903 h 733331"/>
                <a:gd name="connsiteX4" fmla="*/ 1104522 w 2598344"/>
                <a:gd name="connsiteY4" fmla="*/ 497940 h 733331"/>
                <a:gd name="connsiteX5" fmla="*/ 1457608 w 2598344"/>
                <a:gd name="connsiteY5" fmla="*/ 235390 h 733331"/>
                <a:gd name="connsiteX6" fmla="*/ 1756372 w 2598344"/>
                <a:gd name="connsiteY6" fmla="*/ 0 h 733331"/>
                <a:gd name="connsiteX7" fmla="*/ 2027976 w 2598344"/>
                <a:gd name="connsiteY7" fmla="*/ 253497 h 733331"/>
                <a:gd name="connsiteX8" fmla="*/ 2317687 w 2598344"/>
                <a:gd name="connsiteY8" fmla="*/ 172016 h 733331"/>
                <a:gd name="connsiteX9" fmla="*/ 2598344 w 2598344"/>
                <a:gd name="connsiteY9" fmla="*/ 271604 h 733331"/>
                <a:gd name="connsiteX0" fmla="*/ 0 w 2614339"/>
                <a:gd name="connsiteY0" fmla="*/ 497940 h 733331"/>
                <a:gd name="connsiteX1" fmla="*/ 389299 w 2614339"/>
                <a:gd name="connsiteY1" fmla="*/ 733331 h 733331"/>
                <a:gd name="connsiteX2" fmla="*/ 715223 w 2614339"/>
                <a:gd name="connsiteY2" fmla="*/ 660903 h 733331"/>
                <a:gd name="connsiteX3" fmla="*/ 760491 w 2614339"/>
                <a:gd name="connsiteY3" fmla="*/ 660903 h 733331"/>
                <a:gd name="connsiteX4" fmla="*/ 1104522 w 2614339"/>
                <a:gd name="connsiteY4" fmla="*/ 497940 h 733331"/>
                <a:gd name="connsiteX5" fmla="*/ 1457608 w 2614339"/>
                <a:gd name="connsiteY5" fmla="*/ 235390 h 733331"/>
                <a:gd name="connsiteX6" fmla="*/ 1756372 w 2614339"/>
                <a:gd name="connsiteY6" fmla="*/ 0 h 733331"/>
                <a:gd name="connsiteX7" fmla="*/ 2027976 w 2614339"/>
                <a:gd name="connsiteY7" fmla="*/ 253497 h 733331"/>
                <a:gd name="connsiteX8" fmla="*/ 2317687 w 2614339"/>
                <a:gd name="connsiteY8" fmla="*/ 172016 h 733331"/>
                <a:gd name="connsiteX9" fmla="*/ 2614339 w 2614339"/>
                <a:gd name="connsiteY9" fmla="*/ 292931 h 733331"/>
                <a:gd name="connsiteX0" fmla="*/ 0 w 2595289"/>
                <a:gd name="connsiteY0" fmla="*/ 502702 h 733331"/>
                <a:gd name="connsiteX1" fmla="*/ 370249 w 2595289"/>
                <a:gd name="connsiteY1" fmla="*/ 733331 h 733331"/>
                <a:gd name="connsiteX2" fmla="*/ 696173 w 2595289"/>
                <a:gd name="connsiteY2" fmla="*/ 660903 h 733331"/>
                <a:gd name="connsiteX3" fmla="*/ 741441 w 2595289"/>
                <a:gd name="connsiteY3" fmla="*/ 660903 h 733331"/>
                <a:gd name="connsiteX4" fmla="*/ 1085472 w 2595289"/>
                <a:gd name="connsiteY4" fmla="*/ 497940 h 733331"/>
                <a:gd name="connsiteX5" fmla="*/ 1438558 w 2595289"/>
                <a:gd name="connsiteY5" fmla="*/ 235390 h 733331"/>
                <a:gd name="connsiteX6" fmla="*/ 1737322 w 2595289"/>
                <a:gd name="connsiteY6" fmla="*/ 0 h 733331"/>
                <a:gd name="connsiteX7" fmla="*/ 2008926 w 2595289"/>
                <a:gd name="connsiteY7" fmla="*/ 253497 h 733331"/>
                <a:gd name="connsiteX8" fmla="*/ 2298637 w 2595289"/>
                <a:gd name="connsiteY8" fmla="*/ 172016 h 733331"/>
                <a:gd name="connsiteX9" fmla="*/ 2595289 w 2595289"/>
                <a:gd name="connsiteY9" fmla="*/ 292931 h 733331"/>
                <a:gd name="connsiteX0" fmla="*/ 0 w 2595289"/>
                <a:gd name="connsiteY0" fmla="*/ 502702 h 733331"/>
                <a:gd name="connsiteX1" fmla="*/ 370249 w 2595289"/>
                <a:gd name="connsiteY1" fmla="*/ 733331 h 733331"/>
                <a:gd name="connsiteX2" fmla="*/ 696173 w 2595289"/>
                <a:gd name="connsiteY2" fmla="*/ 660903 h 733331"/>
                <a:gd name="connsiteX3" fmla="*/ 741441 w 2595289"/>
                <a:gd name="connsiteY3" fmla="*/ 660903 h 733331"/>
                <a:gd name="connsiteX4" fmla="*/ 1085472 w 2595289"/>
                <a:gd name="connsiteY4" fmla="*/ 497940 h 733331"/>
                <a:gd name="connsiteX5" fmla="*/ 1438558 w 2595289"/>
                <a:gd name="connsiteY5" fmla="*/ 235390 h 733331"/>
                <a:gd name="connsiteX6" fmla="*/ 1737322 w 2595289"/>
                <a:gd name="connsiteY6" fmla="*/ 0 h 733331"/>
                <a:gd name="connsiteX7" fmla="*/ 2008926 w 2595289"/>
                <a:gd name="connsiteY7" fmla="*/ 253497 h 733331"/>
                <a:gd name="connsiteX8" fmla="*/ 2293875 w 2595289"/>
                <a:gd name="connsiteY8" fmla="*/ 169634 h 733331"/>
                <a:gd name="connsiteX9" fmla="*/ 2595289 w 2595289"/>
                <a:gd name="connsiteY9" fmla="*/ 292931 h 73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5289" h="733331">
                  <a:moveTo>
                    <a:pt x="0" y="502702"/>
                  </a:moveTo>
                  <a:cubicBezTo>
                    <a:pt x="123416" y="579578"/>
                    <a:pt x="254220" y="706964"/>
                    <a:pt x="370249" y="733331"/>
                  </a:cubicBezTo>
                  <a:lnTo>
                    <a:pt x="696173" y="660903"/>
                  </a:lnTo>
                  <a:lnTo>
                    <a:pt x="741441" y="660903"/>
                  </a:lnTo>
                  <a:lnTo>
                    <a:pt x="1085472" y="497940"/>
                  </a:lnTo>
                  <a:lnTo>
                    <a:pt x="1438558" y="235390"/>
                  </a:lnTo>
                  <a:lnTo>
                    <a:pt x="1737322" y="0"/>
                  </a:lnTo>
                  <a:lnTo>
                    <a:pt x="2008926" y="253497"/>
                  </a:lnTo>
                  <a:lnTo>
                    <a:pt x="2293875" y="169634"/>
                  </a:lnTo>
                  <a:lnTo>
                    <a:pt x="2595289" y="292931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450AA2FC-819C-4458-A80D-1D7180893BF7}"/>
                </a:ext>
              </a:extLst>
            </p:cNvPr>
            <p:cNvSpPr/>
            <p:nvPr/>
          </p:nvSpPr>
          <p:spPr>
            <a:xfrm>
              <a:off x="5953924" y="3501126"/>
              <a:ext cx="1785312" cy="1304325"/>
            </a:xfrm>
            <a:custGeom>
              <a:avLst/>
              <a:gdLst>
                <a:gd name="connsiteX0" fmla="*/ 0 w 1682176"/>
                <a:gd name="connsiteY0" fmla="*/ 0 h 1228975"/>
                <a:gd name="connsiteX1" fmla="*/ 234599 w 1682176"/>
                <a:gd name="connsiteY1" fmla="*/ 45320 h 1228975"/>
                <a:gd name="connsiteX2" fmla="*/ 533178 w 1682176"/>
                <a:gd name="connsiteY2" fmla="*/ 479860 h 1228975"/>
                <a:gd name="connsiteX3" fmla="*/ 874412 w 1682176"/>
                <a:gd name="connsiteY3" fmla="*/ 1127671 h 1228975"/>
                <a:gd name="connsiteX4" fmla="*/ 1125006 w 1682176"/>
                <a:gd name="connsiteY4" fmla="*/ 759778 h 1228975"/>
                <a:gd name="connsiteX5" fmla="*/ 1420919 w 1682176"/>
                <a:gd name="connsiteY5" fmla="*/ 1164993 h 1228975"/>
                <a:gd name="connsiteX6" fmla="*/ 1682176 w 1682176"/>
                <a:gd name="connsiteY6" fmla="*/ 1228975 h 1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176" h="1228975">
                  <a:moveTo>
                    <a:pt x="0" y="0"/>
                  </a:moveTo>
                  <a:lnTo>
                    <a:pt x="234599" y="45320"/>
                  </a:lnTo>
                  <a:lnTo>
                    <a:pt x="533178" y="479860"/>
                  </a:lnTo>
                  <a:lnTo>
                    <a:pt x="874412" y="1127671"/>
                  </a:lnTo>
                  <a:lnTo>
                    <a:pt x="1125006" y="759778"/>
                  </a:lnTo>
                  <a:lnTo>
                    <a:pt x="1420919" y="1164993"/>
                  </a:lnTo>
                  <a:lnTo>
                    <a:pt x="1682176" y="1228975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FD0DD801-FC05-4B4D-A58B-E8C7ACC7D92E}"/>
                </a:ext>
              </a:extLst>
            </p:cNvPr>
            <p:cNvSpPr/>
            <p:nvPr/>
          </p:nvSpPr>
          <p:spPr>
            <a:xfrm>
              <a:off x="8226598" y="5212265"/>
              <a:ext cx="4064834" cy="284277"/>
            </a:xfrm>
            <a:custGeom>
              <a:avLst/>
              <a:gdLst>
                <a:gd name="connsiteX0" fmla="*/ 0 w 3830012"/>
                <a:gd name="connsiteY0" fmla="*/ 95443 h 267855"/>
                <a:gd name="connsiteX1" fmla="*/ 471054 w 3830012"/>
                <a:gd name="connsiteY1" fmla="*/ 9236 h 267855"/>
                <a:gd name="connsiteX2" fmla="*/ 800484 w 3830012"/>
                <a:gd name="connsiteY2" fmla="*/ 0 h 267855"/>
                <a:gd name="connsiteX3" fmla="*/ 1231515 w 3830012"/>
                <a:gd name="connsiteY3" fmla="*/ 83127 h 267855"/>
                <a:gd name="connsiteX4" fmla="*/ 1357745 w 3830012"/>
                <a:gd name="connsiteY4" fmla="*/ 169333 h 267855"/>
                <a:gd name="connsiteX5" fmla="*/ 1696412 w 3830012"/>
                <a:gd name="connsiteY5" fmla="*/ 160097 h 267855"/>
                <a:gd name="connsiteX6" fmla="*/ 2466109 w 3830012"/>
                <a:gd name="connsiteY6" fmla="*/ 153940 h 267855"/>
                <a:gd name="connsiteX7" fmla="*/ 2675466 w 3830012"/>
                <a:gd name="connsiteY7" fmla="*/ 206279 h 267855"/>
                <a:gd name="connsiteX8" fmla="*/ 3112654 w 3830012"/>
                <a:gd name="connsiteY8" fmla="*/ 144703 h 267855"/>
                <a:gd name="connsiteX9" fmla="*/ 3334327 w 3830012"/>
                <a:gd name="connsiteY9" fmla="*/ 147782 h 267855"/>
                <a:gd name="connsiteX10" fmla="*/ 3556000 w 3830012"/>
                <a:gd name="connsiteY10" fmla="*/ 172412 h 267855"/>
                <a:gd name="connsiteX11" fmla="*/ 3830012 w 3830012"/>
                <a:gd name="connsiteY11" fmla="*/ 267855 h 267855"/>
                <a:gd name="connsiteX0" fmla="*/ 0 w 3830012"/>
                <a:gd name="connsiteY0" fmla="*/ 102587 h 267855"/>
                <a:gd name="connsiteX1" fmla="*/ 471054 w 3830012"/>
                <a:gd name="connsiteY1" fmla="*/ 9236 h 267855"/>
                <a:gd name="connsiteX2" fmla="*/ 800484 w 3830012"/>
                <a:gd name="connsiteY2" fmla="*/ 0 h 267855"/>
                <a:gd name="connsiteX3" fmla="*/ 1231515 w 3830012"/>
                <a:gd name="connsiteY3" fmla="*/ 83127 h 267855"/>
                <a:gd name="connsiteX4" fmla="*/ 1357745 w 3830012"/>
                <a:gd name="connsiteY4" fmla="*/ 169333 h 267855"/>
                <a:gd name="connsiteX5" fmla="*/ 1696412 w 3830012"/>
                <a:gd name="connsiteY5" fmla="*/ 160097 h 267855"/>
                <a:gd name="connsiteX6" fmla="*/ 2466109 w 3830012"/>
                <a:gd name="connsiteY6" fmla="*/ 153940 h 267855"/>
                <a:gd name="connsiteX7" fmla="*/ 2675466 w 3830012"/>
                <a:gd name="connsiteY7" fmla="*/ 206279 h 267855"/>
                <a:gd name="connsiteX8" fmla="*/ 3112654 w 3830012"/>
                <a:gd name="connsiteY8" fmla="*/ 144703 h 267855"/>
                <a:gd name="connsiteX9" fmla="*/ 3334327 w 3830012"/>
                <a:gd name="connsiteY9" fmla="*/ 147782 h 267855"/>
                <a:gd name="connsiteX10" fmla="*/ 3556000 w 3830012"/>
                <a:gd name="connsiteY10" fmla="*/ 172412 h 267855"/>
                <a:gd name="connsiteX11" fmla="*/ 3830012 w 3830012"/>
                <a:gd name="connsiteY11" fmla="*/ 267855 h 26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0012" h="267855">
                  <a:moveTo>
                    <a:pt x="0" y="102587"/>
                  </a:moveTo>
                  <a:lnTo>
                    <a:pt x="471054" y="9236"/>
                  </a:lnTo>
                  <a:lnTo>
                    <a:pt x="800484" y="0"/>
                  </a:lnTo>
                  <a:lnTo>
                    <a:pt x="1231515" y="83127"/>
                  </a:lnTo>
                  <a:lnTo>
                    <a:pt x="1357745" y="169333"/>
                  </a:lnTo>
                  <a:lnTo>
                    <a:pt x="1696412" y="160097"/>
                  </a:lnTo>
                  <a:lnTo>
                    <a:pt x="2466109" y="153940"/>
                  </a:lnTo>
                  <a:lnTo>
                    <a:pt x="2675466" y="206279"/>
                  </a:lnTo>
                  <a:lnTo>
                    <a:pt x="3112654" y="144703"/>
                  </a:lnTo>
                  <a:lnTo>
                    <a:pt x="3334327" y="147782"/>
                  </a:lnTo>
                  <a:lnTo>
                    <a:pt x="3556000" y="172412"/>
                  </a:lnTo>
                  <a:lnTo>
                    <a:pt x="3830012" y="267855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9D0DEB29-B1A4-449E-8938-F171F8235525}"/>
                </a:ext>
              </a:extLst>
            </p:cNvPr>
            <p:cNvSpPr/>
            <p:nvPr/>
          </p:nvSpPr>
          <p:spPr>
            <a:xfrm>
              <a:off x="2703039" y="5868436"/>
              <a:ext cx="3224441" cy="62611"/>
            </a:xfrm>
            <a:custGeom>
              <a:avLst/>
              <a:gdLst>
                <a:gd name="connsiteX0" fmla="*/ 3038168 w 3038168"/>
                <a:gd name="connsiteY0" fmla="*/ 0 h 58994"/>
                <a:gd name="connsiteX1" fmla="*/ 2544097 w 3038168"/>
                <a:gd name="connsiteY1" fmla="*/ 22123 h 58994"/>
                <a:gd name="connsiteX2" fmla="*/ 2145890 w 3038168"/>
                <a:gd name="connsiteY2" fmla="*/ 29497 h 58994"/>
                <a:gd name="connsiteX3" fmla="*/ 1622323 w 3038168"/>
                <a:gd name="connsiteY3" fmla="*/ 36871 h 58994"/>
                <a:gd name="connsiteX4" fmla="*/ 899652 w 3038168"/>
                <a:gd name="connsiteY4" fmla="*/ 36871 h 58994"/>
                <a:gd name="connsiteX5" fmla="*/ 0 w 3038168"/>
                <a:gd name="connsiteY5" fmla="*/ 58994 h 5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168" h="58994">
                  <a:moveTo>
                    <a:pt x="3038168" y="0"/>
                  </a:moveTo>
                  <a:lnTo>
                    <a:pt x="2544097" y="22123"/>
                  </a:lnTo>
                  <a:lnTo>
                    <a:pt x="2145890" y="29497"/>
                  </a:lnTo>
                  <a:lnTo>
                    <a:pt x="1622323" y="36871"/>
                  </a:lnTo>
                  <a:lnTo>
                    <a:pt x="899652" y="36871"/>
                  </a:lnTo>
                  <a:lnTo>
                    <a:pt x="0" y="58994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2ACEC5AE-56CC-40FB-831B-3C24488D081D}"/>
                </a:ext>
              </a:extLst>
            </p:cNvPr>
            <p:cNvSpPr/>
            <p:nvPr/>
          </p:nvSpPr>
          <p:spPr>
            <a:xfrm>
              <a:off x="5927480" y="5868436"/>
              <a:ext cx="1870488" cy="54785"/>
            </a:xfrm>
            <a:custGeom>
              <a:avLst/>
              <a:gdLst>
                <a:gd name="connsiteX0" fmla="*/ 1762432 w 1762432"/>
                <a:gd name="connsiteY0" fmla="*/ 51620 h 51620"/>
                <a:gd name="connsiteX1" fmla="*/ 1312606 w 1762432"/>
                <a:gd name="connsiteY1" fmla="*/ 29497 h 51620"/>
                <a:gd name="connsiteX2" fmla="*/ 855406 w 1762432"/>
                <a:gd name="connsiteY2" fmla="*/ 14749 h 51620"/>
                <a:gd name="connsiteX3" fmla="*/ 427703 w 1762432"/>
                <a:gd name="connsiteY3" fmla="*/ 14749 h 51620"/>
                <a:gd name="connsiteX4" fmla="*/ 0 w 1762432"/>
                <a:gd name="connsiteY4" fmla="*/ 0 h 5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432" h="51620">
                  <a:moveTo>
                    <a:pt x="1762432" y="51620"/>
                  </a:moveTo>
                  <a:lnTo>
                    <a:pt x="1312606" y="29497"/>
                  </a:lnTo>
                  <a:lnTo>
                    <a:pt x="855406" y="14749"/>
                  </a:lnTo>
                  <a:lnTo>
                    <a:pt x="427703" y="14749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B75E8DCD-FDCB-4F8D-8DDC-7AA76DDF7F00}"/>
                </a:ext>
              </a:extLst>
            </p:cNvPr>
            <p:cNvSpPr/>
            <p:nvPr/>
          </p:nvSpPr>
          <p:spPr>
            <a:xfrm>
              <a:off x="2846759" y="4428395"/>
              <a:ext cx="2473114" cy="720021"/>
            </a:xfrm>
            <a:custGeom>
              <a:avLst/>
              <a:gdLst>
                <a:gd name="connsiteX0" fmla="*/ 0 w 2330245"/>
                <a:gd name="connsiteY0" fmla="*/ 361335 h 678426"/>
                <a:gd name="connsiteX1" fmla="*/ 339213 w 2330245"/>
                <a:gd name="connsiteY1" fmla="*/ 634180 h 678426"/>
                <a:gd name="connsiteX2" fmla="*/ 656303 w 2330245"/>
                <a:gd name="connsiteY2" fmla="*/ 678426 h 678426"/>
                <a:gd name="connsiteX3" fmla="*/ 995516 w 2330245"/>
                <a:gd name="connsiteY3" fmla="*/ 641555 h 678426"/>
                <a:gd name="connsiteX4" fmla="*/ 1342103 w 2330245"/>
                <a:gd name="connsiteY4" fmla="*/ 494071 h 678426"/>
                <a:gd name="connsiteX5" fmla="*/ 1696064 w 2330245"/>
                <a:gd name="connsiteY5" fmla="*/ 361335 h 678426"/>
                <a:gd name="connsiteX6" fmla="*/ 1998406 w 2330245"/>
                <a:gd name="connsiteY6" fmla="*/ 265471 h 678426"/>
                <a:gd name="connsiteX7" fmla="*/ 2330245 w 2330245"/>
                <a:gd name="connsiteY7" fmla="*/ 0 h 6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245" h="678426">
                  <a:moveTo>
                    <a:pt x="0" y="361335"/>
                  </a:moveTo>
                  <a:lnTo>
                    <a:pt x="339213" y="634180"/>
                  </a:lnTo>
                  <a:lnTo>
                    <a:pt x="656303" y="678426"/>
                  </a:lnTo>
                  <a:lnTo>
                    <a:pt x="995516" y="641555"/>
                  </a:lnTo>
                  <a:lnTo>
                    <a:pt x="1342103" y="494071"/>
                  </a:lnTo>
                  <a:lnTo>
                    <a:pt x="1696064" y="361335"/>
                  </a:lnTo>
                  <a:lnTo>
                    <a:pt x="1998406" y="265471"/>
                  </a:lnTo>
                  <a:lnTo>
                    <a:pt x="2330245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87DADBD2-FF6A-4693-9613-8E99827A0516}"/>
                </a:ext>
              </a:extLst>
            </p:cNvPr>
            <p:cNvSpPr/>
            <p:nvPr/>
          </p:nvSpPr>
          <p:spPr>
            <a:xfrm>
              <a:off x="3282186" y="4522311"/>
              <a:ext cx="1725295" cy="500885"/>
            </a:xfrm>
            <a:custGeom>
              <a:avLst/>
              <a:gdLst>
                <a:gd name="connsiteX0" fmla="*/ 0 w 1651820"/>
                <a:gd name="connsiteY0" fmla="*/ 471949 h 471949"/>
                <a:gd name="connsiteX1" fmla="*/ 353962 w 1651820"/>
                <a:gd name="connsiteY1" fmla="*/ 427703 h 471949"/>
                <a:gd name="connsiteX2" fmla="*/ 648929 w 1651820"/>
                <a:gd name="connsiteY2" fmla="*/ 405581 h 471949"/>
                <a:gd name="connsiteX3" fmla="*/ 1002891 w 1651820"/>
                <a:gd name="connsiteY3" fmla="*/ 213852 h 471949"/>
                <a:gd name="connsiteX4" fmla="*/ 1378975 w 1651820"/>
                <a:gd name="connsiteY4" fmla="*/ 14749 h 471949"/>
                <a:gd name="connsiteX5" fmla="*/ 1651820 w 1651820"/>
                <a:gd name="connsiteY5" fmla="*/ 0 h 471949"/>
                <a:gd name="connsiteX0" fmla="*/ 0 w 1625626"/>
                <a:gd name="connsiteY0" fmla="*/ 471949 h 471949"/>
                <a:gd name="connsiteX1" fmla="*/ 353962 w 1625626"/>
                <a:gd name="connsiteY1" fmla="*/ 427703 h 471949"/>
                <a:gd name="connsiteX2" fmla="*/ 648929 w 1625626"/>
                <a:gd name="connsiteY2" fmla="*/ 405581 h 471949"/>
                <a:gd name="connsiteX3" fmla="*/ 1002891 w 1625626"/>
                <a:gd name="connsiteY3" fmla="*/ 213852 h 471949"/>
                <a:gd name="connsiteX4" fmla="*/ 1378975 w 1625626"/>
                <a:gd name="connsiteY4" fmla="*/ 14749 h 471949"/>
                <a:gd name="connsiteX5" fmla="*/ 1625626 w 1625626"/>
                <a:gd name="connsiteY5" fmla="*/ 0 h 47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5626" h="471949">
                  <a:moveTo>
                    <a:pt x="0" y="471949"/>
                  </a:moveTo>
                  <a:lnTo>
                    <a:pt x="353962" y="427703"/>
                  </a:lnTo>
                  <a:lnTo>
                    <a:pt x="648929" y="405581"/>
                  </a:lnTo>
                  <a:lnTo>
                    <a:pt x="1002891" y="213852"/>
                  </a:lnTo>
                  <a:lnTo>
                    <a:pt x="1378975" y="14749"/>
                  </a:lnTo>
                  <a:lnTo>
                    <a:pt x="1625626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5BB18524-8AB1-484A-A4AD-B50F398BDD7C}"/>
                </a:ext>
              </a:extLst>
            </p:cNvPr>
            <p:cNvSpPr/>
            <p:nvPr/>
          </p:nvSpPr>
          <p:spPr>
            <a:xfrm>
              <a:off x="5852477" y="3783295"/>
              <a:ext cx="1029812" cy="911195"/>
            </a:xfrm>
            <a:custGeom>
              <a:avLst/>
              <a:gdLst>
                <a:gd name="connsiteX0" fmla="*/ 0 w 951271"/>
                <a:gd name="connsiteY0" fmla="*/ 95865 h 803787"/>
                <a:gd name="connsiteX1" fmla="*/ 376084 w 951271"/>
                <a:gd name="connsiteY1" fmla="*/ 0 h 803787"/>
                <a:gd name="connsiteX2" fmla="*/ 648930 w 951271"/>
                <a:gd name="connsiteY2" fmla="*/ 368710 h 803787"/>
                <a:gd name="connsiteX3" fmla="*/ 951271 w 951271"/>
                <a:gd name="connsiteY3" fmla="*/ 803787 h 803787"/>
                <a:gd name="connsiteX0" fmla="*/ 0 w 970321"/>
                <a:gd name="connsiteY0" fmla="*/ 98246 h 803787"/>
                <a:gd name="connsiteX1" fmla="*/ 395134 w 970321"/>
                <a:gd name="connsiteY1" fmla="*/ 0 h 803787"/>
                <a:gd name="connsiteX2" fmla="*/ 667980 w 970321"/>
                <a:gd name="connsiteY2" fmla="*/ 368710 h 803787"/>
                <a:gd name="connsiteX3" fmla="*/ 970321 w 970321"/>
                <a:gd name="connsiteY3" fmla="*/ 803787 h 803787"/>
                <a:gd name="connsiteX0" fmla="*/ 0 w 970321"/>
                <a:gd name="connsiteY0" fmla="*/ 153015 h 858556"/>
                <a:gd name="connsiteX1" fmla="*/ 368940 w 970321"/>
                <a:gd name="connsiteY1" fmla="*/ 0 h 858556"/>
                <a:gd name="connsiteX2" fmla="*/ 667980 w 970321"/>
                <a:gd name="connsiteY2" fmla="*/ 423479 h 858556"/>
                <a:gd name="connsiteX3" fmla="*/ 970321 w 970321"/>
                <a:gd name="connsiteY3" fmla="*/ 858556 h 85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321" h="858556">
                  <a:moveTo>
                    <a:pt x="0" y="153015"/>
                  </a:moveTo>
                  <a:lnTo>
                    <a:pt x="368940" y="0"/>
                  </a:lnTo>
                  <a:lnTo>
                    <a:pt x="667980" y="423479"/>
                  </a:lnTo>
                  <a:lnTo>
                    <a:pt x="970321" y="858556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3A13801C-ED60-4F9F-9E31-AAD00D5F4A2F}"/>
                </a:ext>
              </a:extLst>
            </p:cNvPr>
            <p:cNvSpPr/>
            <p:nvPr/>
          </p:nvSpPr>
          <p:spPr>
            <a:xfrm>
              <a:off x="5633095" y="3956288"/>
              <a:ext cx="1257021" cy="761681"/>
            </a:xfrm>
            <a:custGeom>
              <a:avLst/>
              <a:gdLst>
                <a:gd name="connsiteX0" fmla="*/ 0 w 1172497"/>
                <a:gd name="connsiteY0" fmla="*/ 560439 h 715297"/>
                <a:gd name="connsiteX1" fmla="*/ 235974 w 1172497"/>
                <a:gd name="connsiteY1" fmla="*/ 390832 h 715297"/>
                <a:gd name="connsiteX2" fmla="*/ 604684 w 1172497"/>
                <a:gd name="connsiteY2" fmla="*/ 0 h 715297"/>
                <a:gd name="connsiteX3" fmla="*/ 892277 w 1172497"/>
                <a:gd name="connsiteY3" fmla="*/ 398207 h 715297"/>
                <a:gd name="connsiteX4" fmla="*/ 1172497 w 1172497"/>
                <a:gd name="connsiteY4" fmla="*/ 715297 h 715297"/>
                <a:gd name="connsiteX0" fmla="*/ 0 w 1184404"/>
                <a:gd name="connsiteY0" fmla="*/ 562820 h 715297"/>
                <a:gd name="connsiteX1" fmla="*/ 247881 w 1184404"/>
                <a:gd name="connsiteY1" fmla="*/ 390832 h 715297"/>
                <a:gd name="connsiteX2" fmla="*/ 616591 w 1184404"/>
                <a:gd name="connsiteY2" fmla="*/ 0 h 715297"/>
                <a:gd name="connsiteX3" fmla="*/ 904184 w 1184404"/>
                <a:gd name="connsiteY3" fmla="*/ 398207 h 715297"/>
                <a:gd name="connsiteX4" fmla="*/ 1184404 w 1184404"/>
                <a:gd name="connsiteY4" fmla="*/ 715297 h 715297"/>
                <a:gd name="connsiteX0" fmla="*/ 0 w 1184404"/>
                <a:gd name="connsiteY0" fmla="*/ 562820 h 715297"/>
                <a:gd name="connsiteX1" fmla="*/ 271693 w 1184404"/>
                <a:gd name="connsiteY1" fmla="*/ 390832 h 715297"/>
                <a:gd name="connsiteX2" fmla="*/ 616591 w 1184404"/>
                <a:gd name="connsiteY2" fmla="*/ 0 h 715297"/>
                <a:gd name="connsiteX3" fmla="*/ 904184 w 1184404"/>
                <a:gd name="connsiteY3" fmla="*/ 398207 h 715297"/>
                <a:gd name="connsiteX4" fmla="*/ 1184404 w 1184404"/>
                <a:gd name="connsiteY4" fmla="*/ 715297 h 715297"/>
                <a:gd name="connsiteX0" fmla="*/ 0 w 1184404"/>
                <a:gd name="connsiteY0" fmla="*/ 565202 h 717679"/>
                <a:gd name="connsiteX1" fmla="*/ 271693 w 1184404"/>
                <a:gd name="connsiteY1" fmla="*/ 393214 h 717679"/>
                <a:gd name="connsiteX2" fmla="*/ 599922 w 1184404"/>
                <a:gd name="connsiteY2" fmla="*/ 0 h 717679"/>
                <a:gd name="connsiteX3" fmla="*/ 904184 w 1184404"/>
                <a:gd name="connsiteY3" fmla="*/ 400589 h 717679"/>
                <a:gd name="connsiteX4" fmla="*/ 1184404 w 1184404"/>
                <a:gd name="connsiteY4" fmla="*/ 717679 h 71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404" h="717679">
                  <a:moveTo>
                    <a:pt x="0" y="565202"/>
                  </a:moveTo>
                  <a:lnTo>
                    <a:pt x="271693" y="393214"/>
                  </a:lnTo>
                  <a:lnTo>
                    <a:pt x="599922" y="0"/>
                  </a:lnTo>
                  <a:lnTo>
                    <a:pt x="904184" y="400589"/>
                  </a:lnTo>
                  <a:lnTo>
                    <a:pt x="1184404" y="717679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25AEFC2C-B688-4DA3-BA2B-995D27328959}"/>
                </a:ext>
              </a:extLst>
            </p:cNvPr>
            <p:cNvSpPr/>
            <p:nvPr/>
          </p:nvSpPr>
          <p:spPr>
            <a:xfrm>
              <a:off x="5646221" y="4068385"/>
              <a:ext cx="1234032" cy="641758"/>
            </a:xfrm>
            <a:custGeom>
              <a:avLst/>
              <a:gdLst>
                <a:gd name="connsiteX0" fmla="*/ 0 w 1165123"/>
                <a:gd name="connsiteY0" fmla="*/ 464574 h 604684"/>
                <a:gd name="connsiteX1" fmla="*/ 294968 w 1165123"/>
                <a:gd name="connsiteY1" fmla="*/ 523568 h 604684"/>
                <a:gd name="connsiteX2" fmla="*/ 582562 w 1165123"/>
                <a:gd name="connsiteY2" fmla="*/ 0 h 604684"/>
                <a:gd name="connsiteX3" fmla="*/ 907026 w 1165123"/>
                <a:gd name="connsiteY3" fmla="*/ 420329 h 604684"/>
                <a:gd name="connsiteX4" fmla="*/ 1165123 w 1165123"/>
                <a:gd name="connsiteY4" fmla="*/ 604684 h 604684"/>
                <a:gd name="connsiteX0" fmla="*/ 0 w 1179411"/>
                <a:gd name="connsiteY0" fmla="*/ 459811 h 604684"/>
                <a:gd name="connsiteX1" fmla="*/ 309256 w 1179411"/>
                <a:gd name="connsiteY1" fmla="*/ 523568 h 604684"/>
                <a:gd name="connsiteX2" fmla="*/ 596850 w 1179411"/>
                <a:gd name="connsiteY2" fmla="*/ 0 h 604684"/>
                <a:gd name="connsiteX3" fmla="*/ 921314 w 1179411"/>
                <a:gd name="connsiteY3" fmla="*/ 420329 h 604684"/>
                <a:gd name="connsiteX4" fmla="*/ 1179411 w 1179411"/>
                <a:gd name="connsiteY4" fmla="*/ 604684 h 604684"/>
                <a:gd name="connsiteX0" fmla="*/ 0 w 1179411"/>
                <a:gd name="connsiteY0" fmla="*/ 459811 h 604684"/>
                <a:gd name="connsiteX1" fmla="*/ 304494 w 1179411"/>
                <a:gd name="connsiteY1" fmla="*/ 516425 h 604684"/>
                <a:gd name="connsiteX2" fmla="*/ 596850 w 1179411"/>
                <a:gd name="connsiteY2" fmla="*/ 0 h 604684"/>
                <a:gd name="connsiteX3" fmla="*/ 921314 w 1179411"/>
                <a:gd name="connsiteY3" fmla="*/ 420329 h 604684"/>
                <a:gd name="connsiteX4" fmla="*/ 1179411 w 1179411"/>
                <a:gd name="connsiteY4" fmla="*/ 604684 h 604684"/>
                <a:gd name="connsiteX0" fmla="*/ 0 w 1179411"/>
                <a:gd name="connsiteY0" fmla="*/ 459811 h 604684"/>
                <a:gd name="connsiteX1" fmla="*/ 304494 w 1179411"/>
                <a:gd name="connsiteY1" fmla="*/ 516425 h 604684"/>
                <a:gd name="connsiteX2" fmla="*/ 613519 w 1179411"/>
                <a:gd name="connsiteY2" fmla="*/ 0 h 604684"/>
                <a:gd name="connsiteX3" fmla="*/ 921314 w 1179411"/>
                <a:gd name="connsiteY3" fmla="*/ 420329 h 604684"/>
                <a:gd name="connsiteX4" fmla="*/ 1179411 w 1179411"/>
                <a:gd name="connsiteY4" fmla="*/ 604684 h 604684"/>
                <a:gd name="connsiteX0" fmla="*/ 0 w 1162743"/>
                <a:gd name="connsiteY0" fmla="*/ 459811 h 604684"/>
                <a:gd name="connsiteX1" fmla="*/ 304494 w 1162743"/>
                <a:gd name="connsiteY1" fmla="*/ 516425 h 604684"/>
                <a:gd name="connsiteX2" fmla="*/ 613519 w 1162743"/>
                <a:gd name="connsiteY2" fmla="*/ 0 h 604684"/>
                <a:gd name="connsiteX3" fmla="*/ 921314 w 1162743"/>
                <a:gd name="connsiteY3" fmla="*/ 420329 h 604684"/>
                <a:gd name="connsiteX4" fmla="*/ 1162743 w 1162743"/>
                <a:gd name="connsiteY4" fmla="*/ 604684 h 60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743" h="604684">
                  <a:moveTo>
                    <a:pt x="0" y="459811"/>
                  </a:moveTo>
                  <a:lnTo>
                    <a:pt x="304494" y="516425"/>
                  </a:lnTo>
                  <a:lnTo>
                    <a:pt x="613519" y="0"/>
                  </a:lnTo>
                  <a:lnTo>
                    <a:pt x="921314" y="420329"/>
                  </a:lnTo>
                  <a:lnTo>
                    <a:pt x="1162743" y="604684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35AD97C9-A094-4A8A-BDB0-00343EBEFC05}"/>
                </a:ext>
              </a:extLst>
            </p:cNvPr>
            <p:cNvSpPr/>
            <p:nvPr/>
          </p:nvSpPr>
          <p:spPr>
            <a:xfrm>
              <a:off x="5635623" y="4204202"/>
              <a:ext cx="1254493" cy="540016"/>
            </a:xfrm>
            <a:custGeom>
              <a:avLst/>
              <a:gdLst>
                <a:gd name="connsiteX0" fmla="*/ 0 w 1172497"/>
                <a:gd name="connsiteY0" fmla="*/ 339213 h 508820"/>
                <a:gd name="connsiteX1" fmla="*/ 309716 w 1172497"/>
                <a:gd name="connsiteY1" fmla="*/ 508820 h 508820"/>
                <a:gd name="connsiteX2" fmla="*/ 619432 w 1172497"/>
                <a:gd name="connsiteY2" fmla="*/ 0 h 508820"/>
                <a:gd name="connsiteX3" fmla="*/ 921774 w 1172497"/>
                <a:gd name="connsiteY3" fmla="*/ 405581 h 508820"/>
                <a:gd name="connsiteX4" fmla="*/ 1172497 w 1172497"/>
                <a:gd name="connsiteY4" fmla="*/ 479323 h 508820"/>
                <a:gd name="connsiteX0" fmla="*/ 0 w 1182022"/>
                <a:gd name="connsiteY0" fmla="*/ 327307 h 508820"/>
                <a:gd name="connsiteX1" fmla="*/ 319241 w 1182022"/>
                <a:gd name="connsiteY1" fmla="*/ 508820 h 508820"/>
                <a:gd name="connsiteX2" fmla="*/ 628957 w 1182022"/>
                <a:gd name="connsiteY2" fmla="*/ 0 h 508820"/>
                <a:gd name="connsiteX3" fmla="*/ 931299 w 1182022"/>
                <a:gd name="connsiteY3" fmla="*/ 405581 h 508820"/>
                <a:gd name="connsiteX4" fmla="*/ 1182022 w 1182022"/>
                <a:gd name="connsiteY4" fmla="*/ 479323 h 508820"/>
                <a:gd name="connsiteX0" fmla="*/ 0 w 1182022"/>
                <a:gd name="connsiteY0" fmla="*/ 327307 h 504057"/>
                <a:gd name="connsiteX1" fmla="*/ 309716 w 1182022"/>
                <a:gd name="connsiteY1" fmla="*/ 504057 h 504057"/>
                <a:gd name="connsiteX2" fmla="*/ 628957 w 1182022"/>
                <a:gd name="connsiteY2" fmla="*/ 0 h 504057"/>
                <a:gd name="connsiteX3" fmla="*/ 931299 w 1182022"/>
                <a:gd name="connsiteY3" fmla="*/ 405581 h 504057"/>
                <a:gd name="connsiteX4" fmla="*/ 1182022 w 1182022"/>
                <a:gd name="connsiteY4" fmla="*/ 479323 h 504057"/>
                <a:gd name="connsiteX0" fmla="*/ 0 w 1182022"/>
                <a:gd name="connsiteY0" fmla="*/ 332070 h 508820"/>
                <a:gd name="connsiteX1" fmla="*/ 309716 w 1182022"/>
                <a:gd name="connsiteY1" fmla="*/ 508820 h 508820"/>
                <a:gd name="connsiteX2" fmla="*/ 638482 w 1182022"/>
                <a:gd name="connsiteY2" fmla="*/ 0 h 508820"/>
                <a:gd name="connsiteX3" fmla="*/ 931299 w 1182022"/>
                <a:gd name="connsiteY3" fmla="*/ 410344 h 508820"/>
                <a:gd name="connsiteX4" fmla="*/ 1182022 w 1182022"/>
                <a:gd name="connsiteY4" fmla="*/ 484086 h 5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022" h="508820">
                  <a:moveTo>
                    <a:pt x="0" y="332070"/>
                  </a:moveTo>
                  <a:lnTo>
                    <a:pt x="309716" y="508820"/>
                  </a:lnTo>
                  <a:lnTo>
                    <a:pt x="638482" y="0"/>
                  </a:lnTo>
                  <a:lnTo>
                    <a:pt x="931299" y="410344"/>
                  </a:lnTo>
                  <a:lnTo>
                    <a:pt x="1182022" y="484086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7D1237FF-D713-42F0-BF06-BADEFEC13610}"/>
                </a:ext>
              </a:extLst>
            </p:cNvPr>
            <p:cNvSpPr/>
            <p:nvPr/>
          </p:nvSpPr>
          <p:spPr>
            <a:xfrm>
              <a:off x="5640188" y="4412742"/>
              <a:ext cx="1245362" cy="438274"/>
            </a:xfrm>
            <a:custGeom>
              <a:avLst/>
              <a:gdLst>
                <a:gd name="connsiteX0" fmla="*/ 0 w 1201994"/>
                <a:gd name="connsiteY0" fmla="*/ 162233 h 412955"/>
                <a:gd name="connsiteX1" fmla="*/ 317091 w 1201994"/>
                <a:gd name="connsiteY1" fmla="*/ 412955 h 412955"/>
                <a:gd name="connsiteX2" fmla="*/ 634181 w 1201994"/>
                <a:gd name="connsiteY2" fmla="*/ 0 h 412955"/>
                <a:gd name="connsiteX3" fmla="*/ 936523 w 1201994"/>
                <a:gd name="connsiteY3" fmla="*/ 309717 h 412955"/>
                <a:gd name="connsiteX4" fmla="*/ 1201994 w 1201994"/>
                <a:gd name="connsiteY4" fmla="*/ 294968 h 412955"/>
                <a:gd name="connsiteX0" fmla="*/ 0 w 1192469"/>
                <a:gd name="connsiteY0" fmla="*/ 143183 h 412955"/>
                <a:gd name="connsiteX1" fmla="*/ 307566 w 1192469"/>
                <a:gd name="connsiteY1" fmla="*/ 412955 h 412955"/>
                <a:gd name="connsiteX2" fmla="*/ 624656 w 1192469"/>
                <a:gd name="connsiteY2" fmla="*/ 0 h 412955"/>
                <a:gd name="connsiteX3" fmla="*/ 926998 w 1192469"/>
                <a:gd name="connsiteY3" fmla="*/ 309717 h 412955"/>
                <a:gd name="connsiteX4" fmla="*/ 1192469 w 1192469"/>
                <a:gd name="connsiteY4" fmla="*/ 294968 h 412955"/>
                <a:gd name="connsiteX0" fmla="*/ 0 w 1173419"/>
                <a:gd name="connsiteY0" fmla="*/ 143183 h 412955"/>
                <a:gd name="connsiteX1" fmla="*/ 307566 w 1173419"/>
                <a:gd name="connsiteY1" fmla="*/ 412955 h 412955"/>
                <a:gd name="connsiteX2" fmla="*/ 624656 w 1173419"/>
                <a:gd name="connsiteY2" fmla="*/ 0 h 412955"/>
                <a:gd name="connsiteX3" fmla="*/ 926998 w 1173419"/>
                <a:gd name="connsiteY3" fmla="*/ 309717 h 412955"/>
                <a:gd name="connsiteX4" fmla="*/ 1173419 w 1173419"/>
                <a:gd name="connsiteY4" fmla="*/ 285443 h 41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419" h="412955">
                  <a:moveTo>
                    <a:pt x="0" y="143183"/>
                  </a:moveTo>
                  <a:lnTo>
                    <a:pt x="307566" y="412955"/>
                  </a:lnTo>
                  <a:lnTo>
                    <a:pt x="624656" y="0"/>
                  </a:lnTo>
                  <a:lnTo>
                    <a:pt x="926998" y="309717"/>
                  </a:lnTo>
                  <a:lnTo>
                    <a:pt x="1173419" y="285443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57C878D6-8DAC-44BC-943B-7798CD7C9FA9}"/>
                </a:ext>
              </a:extLst>
            </p:cNvPr>
            <p:cNvSpPr/>
            <p:nvPr/>
          </p:nvSpPr>
          <p:spPr>
            <a:xfrm>
              <a:off x="2765650" y="4749274"/>
              <a:ext cx="4862667" cy="540015"/>
            </a:xfrm>
            <a:custGeom>
              <a:avLst/>
              <a:gdLst>
                <a:gd name="connsiteX0" fmla="*/ 0 w 4579374"/>
                <a:gd name="connsiteY0" fmla="*/ 110613 h 508819"/>
                <a:gd name="connsiteX1" fmla="*/ 346587 w 4579374"/>
                <a:gd name="connsiteY1" fmla="*/ 427703 h 508819"/>
                <a:gd name="connsiteX2" fmla="*/ 671051 w 4579374"/>
                <a:gd name="connsiteY2" fmla="*/ 508819 h 508819"/>
                <a:gd name="connsiteX3" fmla="*/ 1010264 w 4579374"/>
                <a:gd name="connsiteY3" fmla="*/ 435077 h 508819"/>
                <a:gd name="connsiteX4" fmla="*/ 1364225 w 4579374"/>
                <a:gd name="connsiteY4" fmla="*/ 339213 h 508819"/>
                <a:gd name="connsiteX5" fmla="*/ 1718187 w 4579374"/>
                <a:gd name="connsiteY5" fmla="*/ 272845 h 508819"/>
                <a:gd name="connsiteX6" fmla="*/ 2027903 w 4579374"/>
                <a:gd name="connsiteY6" fmla="*/ 191729 h 508819"/>
                <a:gd name="connsiteX7" fmla="*/ 2374490 w 4579374"/>
                <a:gd name="connsiteY7" fmla="*/ 0 h 508819"/>
                <a:gd name="connsiteX8" fmla="*/ 2684206 w 4579374"/>
                <a:gd name="connsiteY8" fmla="*/ 44245 h 508819"/>
                <a:gd name="connsiteX9" fmla="*/ 3008671 w 4579374"/>
                <a:gd name="connsiteY9" fmla="*/ 287593 h 508819"/>
                <a:gd name="connsiteX10" fmla="*/ 3340509 w 4579374"/>
                <a:gd name="connsiteY10" fmla="*/ 258097 h 508819"/>
                <a:gd name="connsiteX11" fmla="*/ 3672348 w 4579374"/>
                <a:gd name="connsiteY11" fmla="*/ 287593 h 508819"/>
                <a:gd name="connsiteX12" fmla="*/ 3930445 w 4579374"/>
                <a:gd name="connsiteY12" fmla="*/ 250722 h 508819"/>
                <a:gd name="connsiteX13" fmla="*/ 4262284 w 4579374"/>
                <a:gd name="connsiteY13" fmla="*/ 235974 h 508819"/>
                <a:gd name="connsiteX14" fmla="*/ 4579374 w 4579374"/>
                <a:gd name="connsiteY14" fmla="*/ 368709 h 508819"/>
                <a:gd name="connsiteX0" fmla="*/ 0 w 4581755"/>
                <a:gd name="connsiteY0" fmla="*/ 110613 h 508819"/>
                <a:gd name="connsiteX1" fmla="*/ 346587 w 4581755"/>
                <a:gd name="connsiteY1" fmla="*/ 427703 h 508819"/>
                <a:gd name="connsiteX2" fmla="*/ 671051 w 4581755"/>
                <a:gd name="connsiteY2" fmla="*/ 508819 h 508819"/>
                <a:gd name="connsiteX3" fmla="*/ 1010264 w 4581755"/>
                <a:gd name="connsiteY3" fmla="*/ 435077 h 508819"/>
                <a:gd name="connsiteX4" fmla="*/ 1364225 w 4581755"/>
                <a:gd name="connsiteY4" fmla="*/ 339213 h 508819"/>
                <a:gd name="connsiteX5" fmla="*/ 1718187 w 4581755"/>
                <a:gd name="connsiteY5" fmla="*/ 272845 h 508819"/>
                <a:gd name="connsiteX6" fmla="*/ 2027903 w 4581755"/>
                <a:gd name="connsiteY6" fmla="*/ 191729 h 508819"/>
                <a:gd name="connsiteX7" fmla="*/ 2374490 w 4581755"/>
                <a:gd name="connsiteY7" fmla="*/ 0 h 508819"/>
                <a:gd name="connsiteX8" fmla="*/ 2684206 w 4581755"/>
                <a:gd name="connsiteY8" fmla="*/ 44245 h 508819"/>
                <a:gd name="connsiteX9" fmla="*/ 3008671 w 4581755"/>
                <a:gd name="connsiteY9" fmla="*/ 287593 h 508819"/>
                <a:gd name="connsiteX10" fmla="*/ 3340509 w 4581755"/>
                <a:gd name="connsiteY10" fmla="*/ 258097 h 508819"/>
                <a:gd name="connsiteX11" fmla="*/ 3672348 w 4581755"/>
                <a:gd name="connsiteY11" fmla="*/ 287593 h 508819"/>
                <a:gd name="connsiteX12" fmla="*/ 3930445 w 4581755"/>
                <a:gd name="connsiteY12" fmla="*/ 250722 h 508819"/>
                <a:gd name="connsiteX13" fmla="*/ 4262284 w 4581755"/>
                <a:gd name="connsiteY13" fmla="*/ 235974 h 508819"/>
                <a:gd name="connsiteX14" fmla="*/ 4581755 w 4581755"/>
                <a:gd name="connsiteY14" fmla="*/ 356802 h 5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1755" h="508819">
                  <a:moveTo>
                    <a:pt x="0" y="110613"/>
                  </a:moveTo>
                  <a:lnTo>
                    <a:pt x="346587" y="427703"/>
                  </a:lnTo>
                  <a:lnTo>
                    <a:pt x="671051" y="508819"/>
                  </a:lnTo>
                  <a:lnTo>
                    <a:pt x="1010264" y="435077"/>
                  </a:lnTo>
                  <a:lnTo>
                    <a:pt x="1364225" y="339213"/>
                  </a:lnTo>
                  <a:lnTo>
                    <a:pt x="1718187" y="272845"/>
                  </a:lnTo>
                  <a:lnTo>
                    <a:pt x="2027903" y="191729"/>
                  </a:lnTo>
                  <a:lnTo>
                    <a:pt x="2374490" y="0"/>
                  </a:lnTo>
                  <a:lnTo>
                    <a:pt x="2684206" y="44245"/>
                  </a:lnTo>
                  <a:lnTo>
                    <a:pt x="3008671" y="287593"/>
                  </a:lnTo>
                  <a:lnTo>
                    <a:pt x="3340509" y="258097"/>
                  </a:lnTo>
                  <a:lnTo>
                    <a:pt x="3672348" y="287593"/>
                  </a:lnTo>
                  <a:lnTo>
                    <a:pt x="3930445" y="250722"/>
                  </a:lnTo>
                  <a:lnTo>
                    <a:pt x="4262284" y="235974"/>
                  </a:lnTo>
                  <a:lnTo>
                    <a:pt x="4581755" y="356802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260459A6-8DED-4D20-BE0B-86E56E04B955}"/>
                </a:ext>
              </a:extLst>
            </p:cNvPr>
            <p:cNvSpPr/>
            <p:nvPr/>
          </p:nvSpPr>
          <p:spPr>
            <a:xfrm>
              <a:off x="5332680" y="4436222"/>
              <a:ext cx="2238325" cy="532189"/>
            </a:xfrm>
            <a:custGeom>
              <a:avLst/>
              <a:gdLst>
                <a:gd name="connsiteX0" fmla="*/ 0 w 2109019"/>
                <a:gd name="connsiteY0" fmla="*/ 0 h 501445"/>
                <a:gd name="connsiteX1" fmla="*/ 280219 w 2109019"/>
                <a:gd name="connsiteY1" fmla="*/ 221226 h 501445"/>
                <a:gd name="connsiteX2" fmla="*/ 604684 w 2109019"/>
                <a:gd name="connsiteY2" fmla="*/ 494071 h 501445"/>
                <a:gd name="connsiteX3" fmla="*/ 929149 w 2109019"/>
                <a:gd name="connsiteY3" fmla="*/ 339213 h 501445"/>
                <a:gd name="connsiteX4" fmla="*/ 1209368 w 2109019"/>
                <a:gd name="connsiteY4" fmla="*/ 412955 h 501445"/>
                <a:gd name="connsiteX5" fmla="*/ 1482213 w 2109019"/>
                <a:gd name="connsiteY5" fmla="*/ 383458 h 501445"/>
                <a:gd name="connsiteX6" fmla="*/ 1732936 w 2109019"/>
                <a:gd name="connsiteY6" fmla="*/ 22123 h 501445"/>
                <a:gd name="connsiteX7" fmla="*/ 2109019 w 2109019"/>
                <a:gd name="connsiteY7" fmla="*/ 501445 h 501445"/>
                <a:gd name="connsiteX0" fmla="*/ 0 w 2109019"/>
                <a:gd name="connsiteY0" fmla="*/ 0 h 501445"/>
                <a:gd name="connsiteX1" fmla="*/ 280219 w 2109019"/>
                <a:gd name="connsiteY1" fmla="*/ 221226 h 501445"/>
                <a:gd name="connsiteX2" fmla="*/ 597540 w 2109019"/>
                <a:gd name="connsiteY2" fmla="*/ 496453 h 501445"/>
                <a:gd name="connsiteX3" fmla="*/ 929149 w 2109019"/>
                <a:gd name="connsiteY3" fmla="*/ 339213 h 501445"/>
                <a:gd name="connsiteX4" fmla="*/ 1209368 w 2109019"/>
                <a:gd name="connsiteY4" fmla="*/ 412955 h 501445"/>
                <a:gd name="connsiteX5" fmla="*/ 1482213 w 2109019"/>
                <a:gd name="connsiteY5" fmla="*/ 383458 h 501445"/>
                <a:gd name="connsiteX6" fmla="*/ 1732936 w 2109019"/>
                <a:gd name="connsiteY6" fmla="*/ 22123 h 501445"/>
                <a:gd name="connsiteX7" fmla="*/ 2109019 w 2109019"/>
                <a:gd name="connsiteY7" fmla="*/ 501445 h 501445"/>
                <a:gd name="connsiteX0" fmla="*/ 0 w 2109019"/>
                <a:gd name="connsiteY0" fmla="*/ 0 h 501445"/>
                <a:gd name="connsiteX1" fmla="*/ 280219 w 2109019"/>
                <a:gd name="connsiteY1" fmla="*/ 221226 h 501445"/>
                <a:gd name="connsiteX2" fmla="*/ 597540 w 2109019"/>
                <a:gd name="connsiteY2" fmla="*/ 496453 h 501445"/>
                <a:gd name="connsiteX3" fmla="*/ 929149 w 2109019"/>
                <a:gd name="connsiteY3" fmla="*/ 339213 h 501445"/>
                <a:gd name="connsiteX4" fmla="*/ 1209368 w 2109019"/>
                <a:gd name="connsiteY4" fmla="*/ 412955 h 501445"/>
                <a:gd name="connsiteX5" fmla="*/ 1482213 w 2109019"/>
                <a:gd name="connsiteY5" fmla="*/ 383458 h 501445"/>
                <a:gd name="connsiteX6" fmla="*/ 1732936 w 2109019"/>
                <a:gd name="connsiteY6" fmla="*/ 24505 h 501445"/>
                <a:gd name="connsiteX7" fmla="*/ 2109019 w 2109019"/>
                <a:gd name="connsiteY7" fmla="*/ 501445 h 501445"/>
                <a:gd name="connsiteX0" fmla="*/ 0 w 2109019"/>
                <a:gd name="connsiteY0" fmla="*/ 0 h 501445"/>
                <a:gd name="connsiteX1" fmla="*/ 280219 w 2109019"/>
                <a:gd name="connsiteY1" fmla="*/ 221226 h 501445"/>
                <a:gd name="connsiteX2" fmla="*/ 597540 w 2109019"/>
                <a:gd name="connsiteY2" fmla="*/ 496453 h 501445"/>
                <a:gd name="connsiteX3" fmla="*/ 929149 w 2109019"/>
                <a:gd name="connsiteY3" fmla="*/ 339213 h 501445"/>
                <a:gd name="connsiteX4" fmla="*/ 1209368 w 2109019"/>
                <a:gd name="connsiteY4" fmla="*/ 412955 h 501445"/>
                <a:gd name="connsiteX5" fmla="*/ 1482213 w 2109019"/>
                <a:gd name="connsiteY5" fmla="*/ 383458 h 501445"/>
                <a:gd name="connsiteX6" fmla="*/ 1744843 w 2109019"/>
                <a:gd name="connsiteY6" fmla="*/ 34030 h 501445"/>
                <a:gd name="connsiteX7" fmla="*/ 2109019 w 2109019"/>
                <a:gd name="connsiteY7" fmla="*/ 501445 h 50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9019" h="501445">
                  <a:moveTo>
                    <a:pt x="0" y="0"/>
                  </a:moveTo>
                  <a:lnTo>
                    <a:pt x="280219" y="221226"/>
                  </a:lnTo>
                  <a:lnTo>
                    <a:pt x="597540" y="496453"/>
                  </a:lnTo>
                  <a:lnTo>
                    <a:pt x="929149" y="339213"/>
                  </a:lnTo>
                  <a:lnTo>
                    <a:pt x="1209368" y="412955"/>
                  </a:lnTo>
                  <a:lnTo>
                    <a:pt x="1482213" y="383458"/>
                  </a:lnTo>
                  <a:lnTo>
                    <a:pt x="1744843" y="34030"/>
                  </a:lnTo>
                  <a:lnTo>
                    <a:pt x="2109019" y="501445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89DEDEDF-6188-449C-AF69-D4D797E456B8}"/>
                </a:ext>
              </a:extLst>
            </p:cNvPr>
            <p:cNvSpPr/>
            <p:nvPr/>
          </p:nvSpPr>
          <p:spPr>
            <a:xfrm>
              <a:off x="2703039" y="4952758"/>
              <a:ext cx="4562740" cy="422620"/>
            </a:xfrm>
            <a:custGeom>
              <a:avLst/>
              <a:gdLst>
                <a:gd name="connsiteX0" fmla="*/ 0 w 4299155"/>
                <a:gd name="connsiteY0" fmla="*/ 0 h 398206"/>
                <a:gd name="connsiteX1" fmla="*/ 324465 w 4299155"/>
                <a:gd name="connsiteY1" fmla="*/ 309716 h 398206"/>
                <a:gd name="connsiteX2" fmla="*/ 641555 w 4299155"/>
                <a:gd name="connsiteY2" fmla="*/ 398206 h 398206"/>
                <a:gd name="connsiteX3" fmla="*/ 1010265 w 4299155"/>
                <a:gd name="connsiteY3" fmla="*/ 331838 h 398206"/>
                <a:gd name="connsiteX4" fmla="*/ 1283110 w 4299155"/>
                <a:gd name="connsiteY4" fmla="*/ 243348 h 398206"/>
                <a:gd name="connsiteX5" fmla="*/ 1718187 w 4299155"/>
                <a:gd name="connsiteY5" fmla="*/ 228600 h 398206"/>
                <a:gd name="connsiteX6" fmla="*/ 2042652 w 4299155"/>
                <a:gd name="connsiteY6" fmla="*/ 191729 h 398206"/>
                <a:gd name="connsiteX7" fmla="*/ 2396613 w 4299155"/>
                <a:gd name="connsiteY7" fmla="*/ 110613 h 398206"/>
                <a:gd name="connsiteX8" fmla="*/ 2728452 w 4299155"/>
                <a:gd name="connsiteY8" fmla="*/ 73742 h 398206"/>
                <a:gd name="connsiteX9" fmla="*/ 3082413 w 4299155"/>
                <a:gd name="connsiteY9" fmla="*/ 191729 h 398206"/>
                <a:gd name="connsiteX10" fmla="*/ 3414252 w 4299155"/>
                <a:gd name="connsiteY10" fmla="*/ 199103 h 398206"/>
                <a:gd name="connsiteX11" fmla="*/ 3716594 w 4299155"/>
                <a:gd name="connsiteY11" fmla="*/ 213851 h 398206"/>
                <a:gd name="connsiteX12" fmla="*/ 4033684 w 4299155"/>
                <a:gd name="connsiteY12" fmla="*/ 169606 h 398206"/>
                <a:gd name="connsiteX13" fmla="*/ 4299155 w 4299155"/>
                <a:gd name="connsiteY13" fmla="*/ 191729 h 39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99155" h="398206">
                  <a:moveTo>
                    <a:pt x="0" y="0"/>
                  </a:moveTo>
                  <a:lnTo>
                    <a:pt x="324465" y="309716"/>
                  </a:lnTo>
                  <a:lnTo>
                    <a:pt x="641555" y="398206"/>
                  </a:lnTo>
                  <a:lnTo>
                    <a:pt x="1010265" y="331838"/>
                  </a:lnTo>
                  <a:lnTo>
                    <a:pt x="1283110" y="243348"/>
                  </a:lnTo>
                  <a:lnTo>
                    <a:pt x="1718187" y="228600"/>
                  </a:lnTo>
                  <a:lnTo>
                    <a:pt x="2042652" y="191729"/>
                  </a:lnTo>
                  <a:lnTo>
                    <a:pt x="2396613" y="110613"/>
                  </a:lnTo>
                  <a:lnTo>
                    <a:pt x="2728452" y="73742"/>
                  </a:lnTo>
                  <a:lnTo>
                    <a:pt x="3082413" y="191729"/>
                  </a:lnTo>
                  <a:lnTo>
                    <a:pt x="3414252" y="199103"/>
                  </a:lnTo>
                  <a:lnTo>
                    <a:pt x="3716594" y="213851"/>
                  </a:lnTo>
                  <a:lnTo>
                    <a:pt x="4033684" y="169606"/>
                  </a:lnTo>
                  <a:lnTo>
                    <a:pt x="4299155" y="191729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E940681D-97F0-401D-8077-0916B37462A1}"/>
                </a:ext>
              </a:extLst>
            </p:cNvPr>
            <p:cNvSpPr/>
            <p:nvPr/>
          </p:nvSpPr>
          <p:spPr>
            <a:xfrm>
              <a:off x="2757823" y="5109285"/>
              <a:ext cx="4570566" cy="649584"/>
            </a:xfrm>
            <a:custGeom>
              <a:avLst/>
              <a:gdLst>
                <a:gd name="connsiteX0" fmla="*/ 4306529 w 4306529"/>
                <a:gd name="connsiteY0" fmla="*/ 0 h 612058"/>
                <a:gd name="connsiteX1" fmla="*/ 4055807 w 4306529"/>
                <a:gd name="connsiteY1" fmla="*/ 213851 h 612058"/>
                <a:gd name="connsiteX2" fmla="*/ 3731342 w 4306529"/>
                <a:gd name="connsiteY2" fmla="*/ 346587 h 612058"/>
                <a:gd name="connsiteX3" fmla="*/ 3370007 w 4306529"/>
                <a:gd name="connsiteY3" fmla="*/ 331838 h 612058"/>
                <a:gd name="connsiteX4" fmla="*/ 3016046 w 4306529"/>
                <a:gd name="connsiteY4" fmla="*/ 228600 h 612058"/>
                <a:gd name="connsiteX5" fmla="*/ 2647336 w 4306529"/>
                <a:gd name="connsiteY5" fmla="*/ 147484 h 612058"/>
                <a:gd name="connsiteX6" fmla="*/ 2212259 w 4306529"/>
                <a:gd name="connsiteY6" fmla="*/ 376084 h 612058"/>
                <a:gd name="connsiteX7" fmla="*/ 1828800 w 4306529"/>
                <a:gd name="connsiteY7" fmla="*/ 457200 h 612058"/>
                <a:gd name="connsiteX8" fmla="*/ 1430594 w 4306529"/>
                <a:gd name="connsiteY8" fmla="*/ 508819 h 612058"/>
                <a:gd name="connsiteX9" fmla="*/ 1025013 w 4306529"/>
                <a:gd name="connsiteY9" fmla="*/ 575187 h 612058"/>
                <a:gd name="connsiteX10" fmla="*/ 648929 w 4306529"/>
                <a:gd name="connsiteY10" fmla="*/ 604684 h 612058"/>
                <a:gd name="connsiteX11" fmla="*/ 206478 w 4306529"/>
                <a:gd name="connsiteY11" fmla="*/ 612058 h 612058"/>
                <a:gd name="connsiteX12" fmla="*/ 0 w 4306529"/>
                <a:gd name="connsiteY12" fmla="*/ 412954 h 61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6529" h="612058">
                  <a:moveTo>
                    <a:pt x="4306529" y="0"/>
                  </a:moveTo>
                  <a:lnTo>
                    <a:pt x="4055807" y="213851"/>
                  </a:lnTo>
                  <a:lnTo>
                    <a:pt x="3731342" y="346587"/>
                  </a:lnTo>
                  <a:lnTo>
                    <a:pt x="3370007" y="331838"/>
                  </a:lnTo>
                  <a:lnTo>
                    <a:pt x="3016046" y="228600"/>
                  </a:lnTo>
                  <a:lnTo>
                    <a:pt x="2647336" y="147484"/>
                  </a:lnTo>
                  <a:lnTo>
                    <a:pt x="2212259" y="376084"/>
                  </a:lnTo>
                  <a:lnTo>
                    <a:pt x="1828800" y="457200"/>
                  </a:lnTo>
                  <a:lnTo>
                    <a:pt x="1430594" y="508819"/>
                  </a:lnTo>
                  <a:lnTo>
                    <a:pt x="1025013" y="575187"/>
                  </a:lnTo>
                  <a:lnTo>
                    <a:pt x="648929" y="604684"/>
                  </a:lnTo>
                  <a:lnTo>
                    <a:pt x="206478" y="612058"/>
                  </a:lnTo>
                  <a:lnTo>
                    <a:pt x="0" y="412954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E633827D-3F29-4F8B-9A3B-9FEE3DE2ED31}"/>
                </a:ext>
              </a:extLst>
            </p:cNvPr>
            <p:cNvSpPr/>
            <p:nvPr/>
          </p:nvSpPr>
          <p:spPr>
            <a:xfrm>
              <a:off x="2616949" y="5109285"/>
              <a:ext cx="1288325" cy="328705"/>
            </a:xfrm>
            <a:custGeom>
              <a:avLst/>
              <a:gdLst>
                <a:gd name="connsiteX0" fmla="*/ 0 w 1201994"/>
                <a:gd name="connsiteY0" fmla="*/ 0 h 309716"/>
                <a:gd name="connsiteX1" fmla="*/ 294968 w 1201994"/>
                <a:gd name="connsiteY1" fmla="*/ 235974 h 309716"/>
                <a:gd name="connsiteX2" fmla="*/ 671052 w 1201994"/>
                <a:gd name="connsiteY2" fmla="*/ 309716 h 309716"/>
                <a:gd name="connsiteX3" fmla="*/ 1054510 w 1201994"/>
                <a:gd name="connsiteY3" fmla="*/ 228600 h 309716"/>
                <a:gd name="connsiteX4" fmla="*/ 1201994 w 1201994"/>
                <a:gd name="connsiteY4" fmla="*/ 199103 h 309716"/>
                <a:gd name="connsiteX0" fmla="*/ 0 w 1213900"/>
                <a:gd name="connsiteY0" fmla="*/ 0 h 309716"/>
                <a:gd name="connsiteX1" fmla="*/ 294968 w 1213900"/>
                <a:gd name="connsiteY1" fmla="*/ 235974 h 309716"/>
                <a:gd name="connsiteX2" fmla="*/ 671052 w 1213900"/>
                <a:gd name="connsiteY2" fmla="*/ 309716 h 309716"/>
                <a:gd name="connsiteX3" fmla="*/ 1054510 w 1213900"/>
                <a:gd name="connsiteY3" fmla="*/ 228600 h 309716"/>
                <a:gd name="connsiteX4" fmla="*/ 1213900 w 1213900"/>
                <a:gd name="connsiteY4" fmla="*/ 187197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900" h="309716">
                  <a:moveTo>
                    <a:pt x="0" y="0"/>
                  </a:moveTo>
                  <a:lnTo>
                    <a:pt x="294968" y="235974"/>
                  </a:lnTo>
                  <a:lnTo>
                    <a:pt x="671052" y="309716"/>
                  </a:lnTo>
                  <a:lnTo>
                    <a:pt x="1054510" y="228600"/>
                  </a:lnTo>
                  <a:cubicBezTo>
                    <a:pt x="1144985" y="208180"/>
                    <a:pt x="1160770" y="200998"/>
                    <a:pt x="1213900" y="187197"/>
                  </a:cubicBez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5B433050-D0B6-4B42-875A-6FABC067E0F3}"/>
                </a:ext>
              </a:extLst>
            </p:cNvPr>
            <p:cNvSpPr/>
            <p:nvPr/>
          </p:nvSpPr>
          <p:spPr>
            <a:xfrm>
              <a:off x="2553858" y="5202174"/>
              <a:ext cx="3014679" cy="313053"/>
            </a:xfrm>
            <a:custGeom>
              <a:avLst/>
              <a:gdLst>
                <a:gd name="connsiteX0" fmla="*/ 0 w 2809568"/>
                <a:gd name="connsiteY0" fmla="*/ 0 h 294968"/>
                <a:gd name="connsiteX1" fmla="*/ 302342 w 2809568"/>
                <a:gd name="connsiteY1" fmla="*/ 213852 h 294968"/>
                <a:gd name="connsiteX2" fmla="*/ 671052 w 2809568"/>
                <a:gd name="connsiteY2" fmla="*/ 294968 h 294968"/>
                <a:gd name="connsiteX3" fmla="*/ 1047136 w 2809568"/>
                <a:gd name="connsiteY3" fmla="*/ 235974 h 294968"/>
                <a:gd name="connsiteX4" fmla="*/ 1437968 w 2809568"/>
                <a:gd name="connsiteY4" fmla="*/ 0 h 294968"/>
                <a:gd name="connsiteX5" fmla="*/ 1784555 w 2809568"/>
                <a:gd name="connsiteY5" fmla="*/ 117987 h 294968"/>
                <a:gd name="connsiteX6" fmla="*/ 2123768 w 2809568"/>
                <a:gd name="connsiteY6" fmla="*/ 154858 h 294968"/>
                <a:gd name="connsiteX7" fmla="*/ 2499852 w 2809568"/>
                <a:gd name="connsiteY7" fmla="*/ 117987 h 294968"/>
                <a:gd name="connsiteX8" fmla="*/ 2809568 w 2809568"/>
                <a:gd name="connsiteY8" fmla="*/ 81116 h 294968"/>
                <a:gd name="connsiteX0" fmla="*/ 0 w 2809568"/>
                <a:gd name="connsiteY0" fmla="*/ 0 h 294968"/>
                <a:gd name="connsiteX1" fmla="*/ 302342 w 2809568"/>
                <a:gd name="connsiteY1" fmla="*/ 213852 h 294968"/>
                <a:gd name="connsiteX2" fmla="*/ 671052 w 2809568"/>
                <a:gd name="connsiteY2" fmla="*/ 294968 h 294968"/>
                <a:gd name="connsiteX3" fmla="*/ 1047136 w 2809568"/>
                <a:gd name="connsiteY3" fmla="*/ 235974 h 294968"/>
                <a:gd name="connsiteX4" fmla="*/ 1418918 w 2809568"/>
                <a:gd name="connsiteY4" fmla="*/ 4763 h 294968"/>
                <a:gd name="connsiteX5" fmla="*/ 1784555 w 2809568"/>
                <a:gd name="connsiteY5" fmla="*/ 117987 h 294968"/>
                <a:gd name="connsiteX6" fmla="*/ 2123768 w 2809568"/>
                <a:gd name="connsiteY6" fmla="*/ 154858 h 294968"/>
                <a:gd name="connsiteX7" fmla="*/ 2499852 w 2809568"/>
                <a:gd name="connsiteY7" fmla="*/ 117987 h 294968"/>
                <a:gd name="connsiteX8" fmla="*/ 2809568 w 2809568"/>
                <a:gd name="connsiteY8" fmla="*/ 81116 h 294968"/>
                <a:gd name="connsiteX0" fmla="*/ 0 w 2809568"/>
                <a:gd name="connsiteY0" fmla="*/ 0 h 294968"/>
                <a:gd name="connsiteX1" fmla="*/ 302342 w 2809568"/>
                <a:gd name="connsiteY1" fmla="*/ 213852 h 294968"/>
                <a:gd name="connsiteX2" fmla="*/ 671052 w 2809568"/>
                <a:gd name="connsiteY2" fmla="*/ 294968 h 294968"/>
                <a:gd name="connsiteX3" fmla="*/ 1035229 w 2809568"/>
                <a:gd name="connsiteY3" fmla="*/ 233593 h 294968"/>
                <a:gd name="connsiteX4" fmla="*/ 1418918 w 2809568"/>
                <a:gd name="connsiteY4" fmla="*/ 4763 h 294968"/>
                <a:gd name="connsiteX5" fmla="*/ 1784555 w 2809568"/>
                <a:gd name="connsiteY5" fmla="*/ 117987 h 294968"/>
                <a:gd name="connsiteX6" fmla="*/ 2123768 w 2809568"/>
                <a:gd name="connsiteY6" fmla="*/ 154858 h 294968"/>
                <a:gd name="connsiteX7" fmla="*/ 2499852 w 2809568"/>
                <a:gd name="connsiteY7" fmla="*/ 117987 h 294968"/>
                <a:gd name="connsiteX8" fmla="*/ 2809568 w 2809568"/>
                <a:gd name="connsiteY8" fmla="*/ 81116 h 294968"/>
                <a:gd name="connsiteX0" fmla="*/ 0 w 2840524"/>
                <a:gd name="connsiteY0" fmla="*/ 0 h 294968"/>
                <a:gd name="connsiteX1" fmla="*/ 302342 w 2840524"/>
                <a:gd name="connsiteY1" fmla="*/ 213852 h 294968"/>
                <a:gd name="connsiteX2" fmla="*/ 671052 w 2840524"/>
                <a:gd name="connsiteY2" fmla="*/ 294968 h 294968"/>
                <a:gd name="connsiteX3" fmla="*/ 1035229 w 2840524"/>
                <a:gd name="connsiteY3" fmla="*/ 233593 h 294968"/>
                <a:gd name="connsiteX4" fmla="*/ 1418918 w 2840524"/>
                <a:gd name="connsiteY4" fmla="*/ 4763 h 294968"/>
                <a:gd name="connsiteX5" fmla="*/ 1784555 w 2840524"/>
                <a:gd name="connsiteY5" fmla="*/ 117987 h 294968"/>
                <a:gd name="connsiteX6" fmla="*/ 2123768 w 2840524"/>
                <a:gd name="connsiteY6" fmla="*/ 154858 h 294968"/>
                <a:gd name="connsiteX7" fmla="*/ 2499852 w 2840524"/>
                <a:gd name="connsiteY7" fmla="*/ 117987 h 294968"/>
                <a:gd name="connsiteX8" fmla="*/ 2840524 w 2840524"/>
                <a:gd name="connsiteY8" fmla="*/ 57303 h 29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0524" h="294968">
                  <a:moveTo>
                    <a:pt x="0" y="0"/>
                  </a:moveTo>
                  <a:lnTo>
                    <a:pt x="302342" y="213852"/>
                  </a:lnTo>
                  <a:lnTo>
                    <a:pt x="671052" y="294968"/>
                  </a:lnTo>
                  <a:lnTo>
                    <a:pt x="1035229" y="233593"/>
                  </a:lnTo>
                  <a:lnTo>
                    <a:pt x="1418918" y="4763"/>
                  </a:lnTo>
                  <a:lnTo>
                    <a:pt x="1784555" y="117987"/>
                  </a:lnTo>
                  <a:lnTo>
                    <a:pt x="2123768" y="154858"/>
                  </a:lnTo>
                  <a:lnTo>
                    <a:pt x="2499852" y="117987"/>
                  </a:lnTo>
                  <a:lnTo>
                    <a:pt x="2840524" y="57303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5847D4B3-B33D-412C-9ADF-66EB78A175D9}"/>
                </a:ext>
              </a:extLst>
            </p:cNvPr>
            <p:cNvSpPr/>
            <p:nvPr/>
          </p:nvSpPr>
          <p:spPr>
            <a:xfrm>
              <a:off x="4103949" y="5195374"/>
              <a:ext cx="3069137" cy="101742"/>
            </a:xfrm>
            <a:custGeom>
              <a:avLst/>
              <a:gdLst>
                <a:gd name="connsiteX0" fmla="*/ 0 w 2927555"/>
                <a:gd name="connsiteY0" fmla="*/ 14748 h 95864"/>
                <a:gd name="connsiteX1" fmla="*/ 383458 w 2927555"/>
                <a:gd name="connsiteY1" fmla="*/ 73742 h 95864"/>
                <a:gd name="connsiteX2" fmla="*/ 671051 w 2927555"/>
                <a:gd name="connsiteY2" fmla="*/ 81116 h 95864"/>
                <a:gd name="connsiteX3" fmla="*/ 1039761 w 2927555"/>
                <a:gd name="connsiteY3" fmla="*/ 44245 h 95864"/>
                <a:gd name="connsiteX4" fmla="*/ 1386348 w 2927555"/>
                <a:gd name="connsiteY4" fmla="*/ 0 h 95864"/>
                <a:gd name="connsiteX5" fmla="*/ 1747684 w 2927555"/>
                <a:gd name="connsiteY5" fmla="*/ 66368 h 95864"/>
                <a:gd name="connsiteX6" fmla="*/ 2064774 w 2927555"/>
                <a:gd name="connsiteY6" fmla="*/ 95864 h 95864"/>
                <a:gd name="connsiteX7" fmla="*/ 2403987 w 2927555"/>
                <a:gd name="connsiteY7" fmla="*/ 73742 h 95864"/>
                <a:gd name="connsiteX8" fmla="*/ 2713703 w 2927555"/>
                <a:gd name="connsiteY8" fmla="*/ 22122 h 95864"/>
                <a:gd name="connsiteX9" fmla="*/ 2927555 w 2927555"/>
                <a:gd name="connsiteY9" fmla="*/ 29497 h 95864"/>
                <a:gd name="connsiteX0" fmla="*/ 0 w 2891836"/>
                <a:gd name="connsiteY0" fmla="*/ 14748 h 95864"/>
                <a:gd name="connsiteX1" fmla="*/ 383458 w 2891836"/>
                <a:gd name="connsiteY1" fmla="*/ 73742 h 95864"/>
                <a:gd name="connsiteX2" fmla="*/ 671051 w 2891836"/>
                <a:gd name="connsiteY2" fmla="*/ 81116 h 95864"/>
                <a:gd name="connsiteX3" fmla="*/ 1039761 w 2891836"/>
                <a:gd name="connsiteY3" fmla="*/ 44245 h 95864"/>
                <a:gd name="connsiteX4" fmla="*/ 1386348 w 2891836"/>
                <a:gd name="connsiteY4" fmla="*/ 0 h 95864"/>
                <a:gd name="connsiteX5" fmla="*/ 1747684 w 2891836"/>
                <a:gd name="connsiteY5" fmla="*/ 66368 h 95864"/>
                <a:gd name="connsiteX6" fmla="*/ 2064774 w 2891836"/>
                <a:gd name="connsiteY6" fmla="*/ 95864 h 95864"/>
                <a:gd name="connsiteX7" fmla="*/ 2403987 w 2891836"/>
                <a:gd name="connsiteY7" fmla="*/ 73742 h 95864"/>
                <a:gd name="connsiteX8" fmla="*/ 2713703 w 2891836"/>
                <a:gd name="connsiteY8" fmla="*/ 22122 h 95864"/>
                <a:gd name="connsiteX9" fmla="*/ 2891836 w 2891836"/>
                <a:gd name="connsiteY9" fmla="*/ 34260 h 9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1836" h="95864">
                  <a:moveTo>
                    <a:pt x="0" y="14748"/>
                  </a:moveTo>
                  <a:lnTo>
                    <a:pt x="383458" y="73742"/>
                  </a:lnTo>
                  <a:lnTo>
                    <a:pt x="671051" y="81116"/>
                  </a:lnTo>
                  <a:lnTo>
                    <a:pt x="1039761" y="44245"/>
                  </a:lnTo>
                  <a:lnTo>
                    <a:pt x="1386348" y="0"/>
                  </a:lnTo>
                  <a:lnTo>
                    <a:pt x="1747684" y="66368"/>
                  </a:lnTo>
                  <a:lnTo>
                    <a:pt x="2064774" y="95864"/>
                  </a:lnTo>
                  <a:lnTo>
                    <a:pt x="2403987" y="73742"/>
                  </a:lnTo>
                  <a:lnTo>
                    <a:pt x="2713703" y="22122"/>
                  </a:lnTo>
                  <a:lnTo>
                    <a:pt x="2891836" y="3426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02C012B1-67BA-4AC6-A54F-964F2AD3388F}"/>
                </a:ext>
              </a:extLst>
            </p:cNvPr>
            <p:cNvSpPr/>
            <p:nvPr/>
          </p:nvSpPr>
          <p:spPr>
            <a:xfrm>
              <a:off x="2311723" y="5226680"/>
              <a:ext cx="7333255" cy="602625"/>
            </a:xfrm>
            <a:custGeom>
              <a:avLst/>
              <a:gdLst>
                <a:gd name="connsiteX0" fmla="*/ 6909620 w 6909620"/>
                <a:gd name="connsiteY0" fmla="*/ 140109 h 567812"/>
                <a:gd name="connsiteX1" fmla="*/ 6607278 w 6909620"/>
                <a:gd name="connsiteY1" fmla="*/ 162232 h 567812"/>
                <a:gd name="connsiteX2" fmla="*/ 6194323 w 6909620"/>
                <a:gd name="connsiteY2" fmla="*/ 191729 h 567812"/>
                <a:gd name="connsiteX3" fmla="*/ 5773994 w 6909620"/>
                <a:gd name="connsiteY3" fmla="*/ 235974 h 567812"/>
                <a:gd name="connsiteX4" fmla="*/ 5309420 w 6909620"/>
                <a:gd name="connsiteY4" fmla="*/ 191729 h 567812"/>
                <a:gd name="connsiteX5" fmla="*/ 4874342 w 6909620"/>
                <a:gd name="connsiteY5" fmla="*/ 0 h 567812"/>
                <a:gd name="connsiteX6" fmla="*/ 4520381 w 6909620"/>
                <a:gd name="connsiteY6" fmla="*/ 228600 h 567812"/>
                <a:gd name="connsiteX7" fmla="*/ 4144297 w 6909620"/>
                <a:gd name="connsiteY7" fmla="*/ 302341 h 567812"/>
                <a:gd name="connsiteX8" fmla="*/ 3782962 w 6909620"/>
                <a:gd name="connsiteY8" fmla="*/ 265471 h 567812"/>
                <a:gd name="connsiteX9" fmla="*/ 3406878 w 6909620"/>
                <a:gd name="connsiteY9" fmla="*/ 125361 h 567812"/>
                <a:gd name="connsiteX10" fmla="*/ 3052917 w 6909620"/>
                <a:gd name="connsiteY10" fmla="*/ 125361 h 567812"/>
                <a:gd name="connsiteX11" fmla="*/ 2617839 w 6909620"/>
                <a:gd name="connsiteY11" fmla="*/ 361335 h 567812"/>
                <a:gd name="connsiteX12" fmla="*/ 2190136 w 6909620"/>
                <a:gd name="connsiteY12" fmla="*/ 449825 h 567812"/>
                <a:gd name="connsiteX13" fmla="*/ 1791929 w 6909620"/>
                <a:gd name="connsiteY13" fmla="*/ 501445 h 567812"/>
                <a:gd name="connsiteX14" fmla="*/ 1393723 w 6909620"/>
                <a:gd name="connsiteY14" fmla="*/ 545690 h 567812"/>
                <a:gd name="connsiteX15" fmla="*/ 1010265 w 6909620"/>
                <a:gd name="connsiteY15" fmla="*/ 567812 h 567812"/>
                <a:gd name="connsiteX16" fmla="*/ 575188 w 6909620"/>
                <a:gd name="connsiteY16" fmla="*/ 567812 h 567812"/>
                <a:gd name="connsiteX17" fmla="*/ 235975 w 6909620"/>
                <a:gd name="connsiteY17" fmla="*/ 176980 h 567812"/>
                <a:gd name="connsiteX18" fmla="*/ 0 w 6909620"/>
                <a:gd name="connsiteY18" fmla="*/ 73741 h 567812"/>
                <a:gd name="connsiteX0" fmla="*/ 6909620 w 6909620"/>
                <a:gd name="connsiteY0" fmla="*/ 140109 h 567812"/>
                <a:gd name="connsiteX1" fmla="*/ 6607278 w 6909620"/>
                <a:gd name="connsiteY1" fmla="*/ 162232 h 567812"/>
                <a:gd name="connsiteX2" fmla="*/ 6194323 w 6909620"/>
                <a:gd name="connsiteY2" fmla="*/ 191729 h 567812"/>
                <a:gd name="connsiteX3" fmla="*/ 5773994 w 6909620"/>
                <a:gd name="connsiteY3" fmla="*/ 235974 h 567812"/>
                <a:gd name="connsiteX4" fmla="*/ 5309420 w 6909620"/>
                <a:gd name="connsiteY4" fmla="*/ 191729 h 567812"/>
                <a:gd name="connsiteX5" fmla="*/ 4874342 w 6909620"/>
                <a:gd name="connsiteY5" fmla="*/ 0 h 567812"/>
                <a:gd name="connsiteX6" fmla="*/ 4520381 w 6909620"/>
                <a:gd name="connsiteY6" fmla="*/ 228600 h 567812"/>
                <a:gd name="connsiteX7" fmla="*/ 4144297 w 6909620"/>
                <a:gd name="connsiteY7" fmla="*/ 302341 h 567812"/>
                <a:gd name="connsiteX8" fmla="*/ 3782962 w 6909620"/>
                <a:gd name="connsiteY8" fmla="*/ 265471 h 567812"/>
                <a:gd name="connsiteX9" fmla="*/ 3406878 w 6909620"/>
                <a:gd name="connsiteY9" fmla="*/ 125361 h 567812"/>
                <a:gd name="connsiteX10" fmla="*/ 3052917 w 6909620"/>
                <a:gd name="connsiteY10" fmla="*/ 125361 h 567812"/>
                <a:gd name="connsiteX11" fmla="*/ 2617839 w 6909620"/>
                <a:gd name="connsiteY11" fmla="*/ 361335 h 567812"/>
                <a:gd name="connsiteX12" fmla="*/ 2190136 w 6909620"/>
                <a:gd name="connsiteY12" fmla="*/ 449825 h 567812"/>
                <a:gd name="connsiteX13" fmla="*/ 1791929 w 6909620"/>
                <a:gd name="connsiteY13" fmla="*/ 501445 h 567812"/>
                <a:gd name="connsiteX14" fmla="*/ 1393723 w 6909620"/>
                <a:gd name="connsiteY14" fmla="*/ 545690 h 567812"/>
                <a:gd name="connsiteX15" fmla="*/ 1010265 w 6909620"/>
                <a:gd name="connsiteY15" fmla="*/ 567812 h 567812"/>
                <a:gd name="connsiteX16" fmla="*/ 575188 w 6909620"/>
                <a:gd name="connsiteY16" fmla="*/ 567812 h 567812"/>
                <a:gd name="connsiteX17" fmla="*/ 238819 w 6909620"/>
                <a:gd name="connsiteY17" fmla="*/ 162763 h 567812"/>
                <a:gd name="connsiteX18" fmla="*/ 0 w 6909620"/>
                <a:gd name="connsiteY18" fmla="*/ 73741 h 56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09620" h="567812">
                  <a:moveTo>
                    <a:pt x="6909620" y="140109"/>
                  </a:moveTo>
                  <a:lnTo>
                    <a:pt x="6607278" y="162232"/>
                  </a:lnTo>
                  <a:lnTo>
                    <a:pt x="6194323" y="191729"/>
                  </a:lnTo>
                  <a:lnTo>
                    <a:pt x="5773994" y="235974"/>
                  </a:lnTo>
                  <a:lnTo>
                    <a:pt x="5309420" y="191729"/>
                  </a:lnTo>
                  <a:lnTo>
                    <a:pt x="4874342" y="0"/>
                  </a:lnTo>
                  <a:lnTo>
                    <a:pt x="4520381" y="228600"/>
                  </a:lnTo>
                  <a:lnTo>
                    <a:pt x="4144297" y="302341"/>
                  </a:lnTo>
                  <a:lnTo>
                    <a:pt x="3782962" y="265471"/>
                  </a:lnTo>
                  <a:lnTo>
                    <a:pt x="3406878" y="125361"/>
                  </a:lnTo>
                  <a:lnTo>
                    <a:pt x="3052917" y="125361"/>
                  </a:lnTo>
                  <a:lnTo>
                    <a:pt x="2617839" y="361335"/>
                  </a:lnTo>
                  <a:lnTo>
                    <a:pt x="2190136" y="449825"/>
                  </a:lnTo>
                  <a:lnTo>
                    <a:pt x="1791929" y="501445"/>
                  </a:lnTo>
                  <a:lnTo>
                    <a:pt x="1393723" y="545690"/>
                  </a:lnTo>
                  <a:lnTo>
                    <a:pt x="1010265" y="567812"/>
                  </a:lnTo>
                  <a:lnTo>
                    <a:pt x="575188" y="567812"/>
                  </a:lnTo>
                  <a:lnTo>
                    <a:pt x="238819" y="162763"/>
                  </a:lnTo>
                  <a:lnTo>
                    <a:pt x="0" y="73741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2142088B-CD20-4622-8568-18D24607A75D}"/>
                </a:ext>
              </a:extLst>
            </p:cNvPr>
            <p:cNvSpPr/>
            <p:nvPr/>
          </p:nvSpPr>
          <p:spPr>
            <a:xfrm>
              <a:off x="5942644" y="5232223"/>
              <a:ext cx="1231013" cy="127504"/>
            </a:xfrm>
            <a:custGeom>
              <a:avLst/>
              <a:gdLst>
                <a:gd name="connsiteX0" fmla="*/ 1150374 w 1150374"/>
                <a:gd name="connsiteY0" fmla="*/ 0 h 110613"/>
                <a:gd name="connsiteX1" fmla="*/ 1039761 w 1150374"/>
                <a:gd name="connsiteY1" fmla="*/ 14748 h 110613"/>
                <a:gd name="connsiteX2" fmla="*/ 685800 w 1150374"/>
                <a:gd name="connsiteY2" fmla="*/ 88490 h 110613"/>
                <a:gd name="connsiteX3" fmla="*/ 353961 w 1150374"/>
                <a:gd name="connsiteY3" fmla="*/ 110613 h 110613"/>
                <a:gd name="connsiteX4" fmla="*/ 0 w 1150374"/>
                <a:gd name="connsiteY4" fmla="*/ 81116 h 110613"/>
                <a:gd name="connsiteX0" fmla="*/ 1136086 w 1136086"/>
                <a:gd name="connsiteY0" fmla="*/ 0 h 110613"/>
                <a:gd name="connsiteX1" fmla="*/ 1025473 w 1136086"/>
                <a:gd name="connsiteY1" fmla="*/ 14748 h 110613"/>
                <a:gd name="connsiteX2" fmla="*/ 671512 w 1136086"/>
                <a:gd name="connsiteY2" fmla="*/ 88490 h 110613"/>
                <a:gd name="connsiteX3" fmla="*/ 339673 w 1136086"/>
                <a:gd name="connsiteY3" fmla="*/ 110613 h 110613"/>
                <a:gd name="connsiteX4" fmla="*/ 0 w 1136086"/>
                <a:gd name="connsiteY4" fmla="*/ 97785 h 110613"/>
                <a:gd name="connsiteX0" fmla="*/ 1159899 w 1159899"/>
                <a:gd name="connsiteY0" fmla="*/ 0 h 120138"/>
                <a:gd name="connsiteX1" fmla="*/ 1025473 w 1159899"/>
                <a:gd name="connsiteY1" fmla="*/ 24273 h 120138"/>
                <a:gd name="connsiteX2" fmla="*/ 671512 w 1159899"/>
                <a:gd name="connsiteY2" fmla="*/ 98015 h 120138"/>
                <a:gd name="connsiteX3" fmla="*/ 339673 w 1159899"/>
                <a:gd name="connsiteY3" fmla="*/ 120138 h 120138"/>
                <a:gd name="connsiteX4" fmla="*/ 0 w 1159899"/>
                <a:gd name="connsiteY4" fmla="*/ 107310 h 12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899" h="120138">
                  <a:moveTo>
                    <a:pt x="1159899" y="0"/>
                  </a:moveTo>
                  <a:lnTo>
                    <a:pt x="1025473" y="24273"/>
                  </a:lnTo>
                  <a:lnTo>
                    <a:pt x="671512" y="98015"/>
                  </a:lnTo>
                  <a:lnTo>
                    <a:pt x="339673" y="120138"/>
                  </a:lnTo>
                  <a:lnTo>
                    <a:pt x="0" y="10731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41DC60B4-9D92-4409-9D3B-5AEEE7ABCEB8}"/>
                </a:ext>
              </a:extLst>
            </p:cNvPr>
            <p:cNvSpPr/>
            <p:nvPr/>
          </p:nvSpPr>
          <p:spPr>
            <a:xfrm>
              <a:off x="2471511" y="5208989"/>
              <a:ext cx="2970738" cy="385528"/>
            </a:xfrm>
            <a:custGeom>
              <a:avLst/>
              <a:gdLst>
                <a:gd name="connsiteX0" fmla="*/ 2780071 w 2780071"/>
                <a:gd name="connsiteY0" fmla="*/ 95864 h 346587"/>
                <a:gd name="connsiteX1" fmla="*/ 2521974 w 2780071"/>
                <a:gd name="connsiteY1" fmla="*/ 147483 h 346587"/>
                <a:gd name="connsiteX2" fmla="*/ 2160639 w 2780071"/>
                <a:gd name="connsiteY2" fmla="*/ 199103 h 346587"/>
                <a:gd name="connsiteX3" fmla="*/ 1799303 w 2780071"/>
                <a:gd name="connsiteY3" fmla="*/ 125361 h 346587"/>
                <a:gd name="connsiteX4" fmla="*/ 1415845 w 2780071"/>
                <a:gd name="connsiteY4" fmla="*/ 162232 h 346587"/>
                <a:gd name="connsiteX5" fmla="*/ 1017639 w 2780071"/>
                <a:gd name="connsiteY5" fmla="*/ 309716 h 346587"/>
                <a:gd name="connsiteX6" fmla="*/ 641555 w 2780071"/>
                <a:gd name="connsiteY6" fmla="*/ 346587 h 346587"/>
                <a:gd name="connsiteX7" fmla="*/ 258097 w 2780071"/>
                <a:gd name="connsiteY7" fmla="*/ 294967 h 346587"/>
                <a:gd name="connsiteX8" fmla="*/ 0 w 2780071"/>
                <a:gd name="connsiteY8" fmla="*/ 0 h 346587"/>
                <a:gd name="connsiteX0" fmla="*/ 2799121 w 2799121"/>
                <a:gd name="connsiteY0" fmla="*/ 112533 h 363256"/>
                <a:gd name="connsiteX1" fmla="*/ 2541024 w 2799121"/>
                <a:gd name="connsiteY1" fmla="*/ 164152 h 363256"/>
                <a:gd name="connsiteX2" fmla="*/ 2179689 w 2799121"/>
                <a:gd name="connsiteY2" fmla="*/ 215772 h 363256"/>
                <a:gd name="connsiteX3" fmla="*/ 1818353 w 2799121"/>
                <a:gd name="connsiteY3" fmla="*/ 142030 h 363256"/>
                <a:gd name="connsiteX4" fmla="*/ 1434895 w 2799121"/>
                <a:gd name="connsiteY4" fmla="*/ 178901 h 363256"/>
                <a:gd name="connsiteX5" fmla="*/ 1036689 w 2799121"/>
                <a:gd name="connsiteY5" fmla="*/ 326385 h 363256"/>
                <a:gd name="connsiteX6" fmla="*/ 660605 w 2799121"/>
                <a:gd name="connsiteY6" fmla="*/ 363256 h 363256"/>
                <a:gd name="connsiteX7" fmla="*/ 277147 w 2799121"/>
                <a:gd name="connsiteY7" fmla="*/ 311636 h 363256"/>
                <a:gd name="connsiteX8" fmla="*/ 0 w 2799121"/>
                <a:gd name="connsiteY8" fmla="*/ 0 h 36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9121" h="363256">
                  <a:moveTo>
                    <a:pt x="2799121" y="112533"/>
                  </a:moveTo>
                  <a:lnTo>
                    <a:pt x="2541024" y="164152"/>
                  </a:lnTo>
                  <a:lnTo>
                    <a:pt x="2179689" y="215772"/>
                  </a:lnTo>
                  <a:lnTo>
                    <a:pt x="1818353" y="142030"/>
                  </a:lnTo>
                  <a:lnTo>
                    <a:pt x="1434895" y="178901"/>
                  </a:lnTo>
                  <a:lnTo>
                    <a:pt x="1036689" y="326385"/>
                  </a:lnTo>
                  <a:lnTo>
                    <a:pt x="660605" y="363256"/>
                  </a:lnTo>
                  <a:lnTo>
                    <a:pt x="277147" y="311636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43000444-68C5-4DF3-BC2A-673B358CE2B4}"/>
                </a:ext>
              </a:extLst>
            </p:cNvPr>
            <p:cNvSpPr/>
            <p:nvPr/>
          </p:nvSpPr>
          <p:spPr>
            <a:xfrm>
              <a:off x="2863175" y="5336248"/>
              <a:ext cx="2564435" cy="339451"/>
            </a:xfrm>
            <a:custGeom>
              <a:avLst/>
              <a:gdLst>
                <a:gd name="connsiteX0" fmla="*/ 0 w 2416290"/>
                <a:gd name="connsiteY0" fmla="*/ 284270 h 312697"/>
                <a:gd name="connsiteX1" fmla="*/ 222677 w 2416290"/>
                <a:gd name="connsiteY1" fmla="*/ 312697 h 312697"/>
                <a:gd name="connsiteX2" fmla="*/ 582752 w 2416290"/>
                <a:gd name="connsiteY2" fmla="*/ 312697 h 312697"/>
                <a:gd name="connsiteX3" fmla="*/ 990205 w 2416290"/>
                <a:gd name="connsiteY3" fmla="*/ 241629 h 312697"/>
                <a:gd name="connsiteX4" fmla="*/ 1392920 w 2416290"/>
                <a:gd name="connsiteY4" fmla="*/ 142135 h 312697"/>
                <a:gd name="connsiteX5" fmla="*/ 1767208 w 2416290"/>
                <a:gd name="connsiteY5" fmla="*/ 146873 h 312697"/>
                <a:gd name="connsiteX6" fmla="*/ 2169923 w 2416290"/>
                <a:gd name="connsiteY6" fmla="*/ 75805 h 312697"/>
                <a:gd name="connsiteX7" fmla="*/ 2416290 w 2416290"/>
                <a:gd name="connsiteY7" fmla="*/ 0 h 312697"/>
                <a:gd name="connsiteX0" fmla="*/ 0 w 2416290"/>
                <a:gd name="connsiteY0" fmla="*/ 291414 h 319841"/>
                <a:gd name="connsiteX1" fmla="*/ 222677 w 2416290"/>
                <a:gd name="connsiteY1" fmla="*/ 319841 h 319841"/>
                <a:gd name="connsiteX2" fmla="*/ 582752 w 2416290"/>
                <a:gd name="connsiteY2" fmla="*/ 319841 h 319841"/>
                <a:gd name="connsiteX3" fmla="*/ 990205 w 2416290"/>
                <a:gd name="connsiteY3" fmla="*/ 248773 h 319841"/>
                <a:gd name="connsiteX4" fmla="*/ 1392920 w 2416290"/>
                <a:gd name="connsiteY4" fmla="*/ 149279 h 319841"/>
                <a:gd name="connsiteX5" fmla="*/ 1767208 w 2416290"/>
                <a:gd name="connsiteY5" fmla="*/ 154017 h 319841"/>
                <a:gd name="connsiteX6" fmla="*/ 2169923 w 2416290"/>
                <a:gd name="connsiteY6" fmla="*/ 82949 h 319841"/>
                <a:gd name="connsiteX7" fmla="*/ 2416290 w 2416290"/>
                <a:gd name="connsiteY7" fmla="*/ 0 h 3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6290" h="319841">
                  <a:moveTo>
                    <a:pt x="0" y="291414"/>
                  </a:moveTo>
                  <a:lnTo>
                    <a:pt x="222677" y="319841"/>
                  </a:lnTo>
                  <a:lnTo>
                    <a:pt x="582752" y="319841"/>
                  </a:lnTo>
                  <a:lnTo>
                    <a:pt x="990205" y="248773"/>
                  </a:lnTo>
                  <a:lnTo>
                    <a:pt x="1392920" y="149279"/>
                  </a:lnTo>
                  <a:lnTo>
                    <a:pt x="1767208" y="154017"/>
                  </a:lnTo>
                  <a:lnTo>
                    <a:pt x="2169923" y="82949"/>
                  </a:lnTo>
                  <a:lnTo>
                    <a:pt x="241629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52443645-9793-439B-9828-CCFC09A22D65}"/>
                </a:ext>
              </a:extLst>
            </p:cNvPr>
            <p:cNvSpPr/>
            <p:nvPr/>
          </p:nvSpPr>
          <p:spPr>
            <a:xfrm>
              <a:off x="2390514" y="5263378"/>
              <a:ext cx="82463" cy="98552"/>
            </a:xfrm>
            <a:custGeom>
              <a:avLst/>
              <a:gdLst>
                <a:gd name="connsiteX0" fmla="*/ 0 w 80543"/>
                <a:gd name="connsiteY0" fmla="*/ 0 h 104232"/>
                <a:gd name="connsiteX1" fmla="*/ 80543 w 80543"/>
                <a:gd name="connsiteY1" fmla="*/ 104232 h 104232"/>
                <a:gd name="connsiteX0" fmla="*/ 0 w 77699"/>
                <a:gd name="connsiteY0" fmla="*/ 0 h 92858"/>
                <a:gd name="connsiteX1" fmla="*/ 77699 w 77699"/>
                <a:gd name="connsiteY1" fmla="*/ 92858 h 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99" h="92858">
                  <a:moveTo>
                    <a:pt x="0" y="0"/>
                  </a:moveTo>
                  <a:lnTo>
                    <a:pt x="77699" y="92858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93" name="直線コネクタ 692">
              <a:extLst>
                <a:ext uri="{FF2B5EF4-FFF2-40B4-BE49-F238E27FC236}">
                  <a16:creationId xmlns:a16="http://schemas.microsoft.com/office/drawing/2014/main" id="{A72916E4-F3FE-4B39-8C96-3920D8ADF674}"/>
                </a:ext>
              </a:extLst>
            </p:cNvPr>
            <p:cNvCxnSpPr>
              <a:stCxn id="658" idx="18"/>
              <a:endCxn id="659" idx="22"/>
            </p:cNvCxnSpPr>
            <p:nvPr/>
          </p:nvCxnSpPr>
          <p:spPr>
            <a:xfrm>
              <a:off x="7516284" y="4834310"/>
              <a:ext cx="332731" cy="91104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直線コネクタ 693">
              <a:extLst>
                <a:ext uri="{FF2B5EF4-FFF2-40B4-BE49-F238E27FC236}">
                  <a16:creationId xmlns:a16="http://schemas.microsoft.com/office/drawing/2014/main" id="{465C181B-4EA4-4D86-9BCF-17AEF748F640}"/>
                </a:ext>
              </a:extLst>
            </p:cNvPr>
            <p:cNvCxnSpPr>
              <a:stCxn id="658" idx="17"/>
              <a:endCxn id="659" idx="21"/>
            </p:cNvCxnSpPr>
            <p:nvPr/>
          </p:nvCxnSpPr>
          <p:spPr>
            <a:xfrm>
              <a:off x="7583622" y="5000674"/>
              <a:ext cx="344614" cy="43572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直線コネクタ 694">
              <a:extLst>
                <a:ext uri="{FF2B5EF4-FFF2-40B4-BE49-F238E27FC236}">
                  <a16:creationId xmlns:a16="http://schemas.microsoft.com/office/drawing/2014/main" id="{BF7C22CD-CB41-43F7-AE66-DCF9763D801F}"/>
                </a:ext>
              </a:extLst>
            </p:cNvPr>
            <p:cNvCxnSpPr>
              <a:stCxn id="658" idx="16"/>
              <a:endCxn id="659" idx="20"/>
            </p:cNvCxnSpPr>
            <p:nvPr/>
          </p:nvCxnSpPr>
          <p:spPr>
            <a:xfrm>
              <a:off x="7631155" y="5131390"/>
              <a:ext cx="368380" cy="35649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39DD7DDC-70EC-41DB-82B2-3545C6739743}"/>
                </a:ext>
              </a:extLst>
            </p:cNvPr>
            <p:cNvSpPr/>
            <p:nvPr/>
          </p:nvSpPr>
          <p:spPr>
            <a:xfrm>
              <a:off x="7410502" y="5040798"/>
              <a:ext cx="662752" cy="228042"/>
            </a:xfrm>
            <a:custGeom>
              <a:avLst/>
              <a:gdLst>
                <a:gd name="connsiteX0" fmla="*/ 0 w 612559"/>
                <a:gd name="connsiteY0" fmla="*/ 0 h 210105"/>
                <a:gd name="connsiteX1" fmla="*/ 281126 w 612559"/>
                <a:gd name="connsiteY1" fmla="*/ 180513 h 210105"/>
                <a:gd name="connsiteX2" fmla="*/ 612559 w 612559"/>
                <a:gd name="connsiteY2" fmla="*/ 210105 h 210105"/>
                <a:gd name="connsiteX0" fmla="*/ 0 w 624465"/>
                <a:gd name="connsiteY0" fmla="*/ 0 h 214868"/>
                <a:gd name="connsiteX1" fmla="*/ 281126 w 624465"/>
                <a:gd name="connsiteY1" fmla="*/ 180513 h 214868"/>
                <a:gd name="connsiteX2" fmla="*/ 624465 w 624465"/>
                <a:gd name="connsiteY2" fmla="*/ 214868 h 21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465" h="214868">
                  <a:moveTo>
                    <a:pt x="0" y="0"/>
                  </a:moveTo>
                  <a:lnTo>
                    <a:pt x="281126" y="180513"/>
                  </a:lnTo>
                  <a:lnTo>
                    <a:pt x="624465" y="214868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CA71760B-0A1D-4002-AF3A-6892051DC868}"/>
                </a:ext>
              </a:extLst>
            </p:cNvPr>
            <p:cNvSpPr/>
            <p:nvPr/>
          </p:nvSpPr>
          <p:spPr>
            <a:xfrm>
              <a:off x="7859616" y="5317175"/>
              <a:ext cx="301503" cy="0"/>
            </a:xfrm>
            <a:custGeom>
              <a:avLst/>
              <a:gdLst>
                <a:gd name="connsiteX0" fmla="*/ 0 w 284085"/>
                <a:gd name="connsiteY0" fmla="*/ 0 h 0"/>
                <a:gd name="connsiteX1" fmla="*/ 284085 w 284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4085">
                  <a:moveTo>
                    <a:pt x="0" y="0"/>
                  </a:moveTo>
                  <a:lnTo>
                    <a:pt x="284085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A87B8FB9-3B0A-4174-A1D2-251D0BDF8ED2}"/>
                </a:ext>
              </a:extLst>
            </p:cNvPr>
            <p:cNvSpPr/>
            <p:nvPr/>
          </p:nvSpPr>
          <p:spPr>
            <a:xfrm>
              <a:off x="7900445" y="5235518"/>
              <a:ext cx="760039" cy="131908"/>
            </a:xfrm>
            <a:custGeom>
              <a:avLst/>
              <a:gdLst>
                <a:gd name="connsiteX0" fmla="*/ 0 w 716132"/>
                <a:gd name="connsiteY0" fmla="*/ 97655 h 124288"/>
                <a:gd name="connsiteX1" fmla="*/ 375821 w 716132"/>
                <a:gd name="connsiteY1" fmla="*/ 124288 h 124288"/>
                <a:gd name="connsiteX2" fmla="*/ 716132 w 716132"/>
                <a:gd name="connsiteY2" fmla="*/ 0 h 1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32" h="124288">
                  <a:moveTo>
                    <a:pt x="0" y="97655"/>
                  </a:moveTo>
                  <a:lnTo>
                    <a:pt x="375821" y="124288"/>
                  </a:lnTo>
                  <a:lnTo>
                    <a:pt x="716132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3F801E08-6414-40F4-BA11-632A57484D26}"/>
                </a:ext>
              </a:extLst>
            </p:cNvPr>
            <p:cNvSpPr/>
            <p:nvPr/>
          </p:nvSpPr>
          <p:spPr>
            <a:xfrm>
              <a:off x="7925569" y="5273206"/>
              <a:ext cx="1535782" cy="144470"/>
            </a:xfrm>
            <a:custGeom>
              <a:avLst/>
              <a:gdLst>
                <a:gd name="connsiteX0" fmla="*/ 0 w 1447061"/>
                <a:gd name="connsiteY0" fmla="*/ 79899 h 136124"/>
                <a:gd name="connsiteX1" fmla="*/ 432047 w 1447061"/>
                <a:gd name="connsiteY1" fmla="*/ 136124 h 136124"/>
                <a:gd name="connsiteX2" fmla="*/ 834501 w 1447061"/>
                <a:gd name="connsiteY2" fmla="*/ 14796 h 136124"/>
                <a:gd name="connsiteX3" fmla="*/ 1180731 w 1447061"/>
                <a:gd name="connsiteY3" fmla="*/ 0 h 136124"/>
                <a:gd name="connsiteX4" fmla="*/ 1447061 w 1447061"/>
                <a:gd name="connsiteY4" fmla="*/ 14796 h 13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061" h="136124">
                  <a:moveTo>
                    <a:pt x="0" y="79899"/>
                  </a:moveTo>
                  <a:lnTo>
                    <a:pt x="432047" y="136124"/>
                  </a:lnTo>
                  <a:lnTo>
                    <a:pt x="834501" y="14796"/>
                  </a:lnTo>
                  <a:lnTo>
                    <a:pt x="1180731" y="0"/>
                  </a:lnTo>
                  <a:lnTo>
                    <a:pt x="1447061" y="14796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41F7A814-CC5E-4DD3-9CA8-A84ABEDF3300}"/>
                </a:ext>
              </a:extLst>
            </p:cNvPr>
            <p:cNvSpPr/>
            <p:nvPr/>
          </p:nvSpPr>
          <p:spPr>
            <a:xfrm>
              <a:off x="1007201" y="5296017"/>
              <a:ext cx="5533340" cy="591642"/>
            </a:xfrm>
            <a:custGeom>
              <a:avLst/>
              <a:gdLst>
                <a:gd name="connsiteX0" fmla="*/ 0 w 5213684"/>
                <a:gd name="connsiteY0" fmla="*/ 0 h 557463"/>
                <a:gd name="connsiteX1" fmla="*/ 308810 w 5213684"/>
                <a:gd name="connsiteY1" fmla="*/ 36095 h 557463"/>
                <a:gd name="connsiteX2" fmla="*/ 685800 w 5213684"/>
                <a:gd name="connsiteY2" fmla="*/ 100263 h 557463"/>
                <a:gd name="connsiteX3" fmla="*/ 990600 w 5213684"/>
                <a:gd name="connsiteY3" fmla="*/ 88232 h 557463"/>
                <a:gd name="connsiteX4" fmla="*/ 1371600 w 5213684"/>
                <a:gd name="connsiteY4" fmla="*/ 196516 h 557463"/>
                <a:gd name="connsiteX5" fmla="*/ 1700463 w 5213684"/>
                <a:gd name="connsiteY5" fmla="*/ 549442 h 557463"/>
                <a:gd name="connsiteX6" fmla="*/ 2093495 w 5213684"/>
                <a:gd name="connsiteY6" fmla="*/ 557463 h 557463"/>
                <a:gd name="connsiteX7" fmla="*/ 2562726 w 5213684"/>
                <a:gd name="connsiteY7" fmla="*/ 541421 h 557463"/>
                <a:gd name="connsiteX8" fmla="*/ 2971800 w 5213684"/>
                <a:gd name="connsiteY8" fmla="*/ 521369 h 557463"/>
                <a:gd name="connsiteX9" fmla="*/ 3396916 w 5213684"/>
                <a:gd name="connsiteY9" fmla="*/ 485274 h 557463"/>
                <a:gd name="connsiteX10" fmla="*/ 3818021 w 5213684"/>
                <a:gd name="connsiteY10" fmla="*/ 425116 h 557463"/>
                <a:gd name="connsiteX11" fmla="*/ 4243137 w 5213684"/>
                <a:gd name="connsiteY11" fmla="*/ 312821 h 557463"/>
                <a:gd name="connsiteX12" fmla="*/ 4648200 w 5213684"/>
                <a:gd name="connsiteY12" fmla="*/ 244642 h 557463"/>
                <a:gd name="connsiteX13" fmla="*/ 5029200 w 5213684"/>
                <a:gd name="connsiteY13" fmla="*/ 352927 h 557463"/>
                <a:gd name="connsiteX14" fmla="*/ 5213684 w 5213684"/>
                <a:gd name="connsiteY14" fmla="*/ 385011 h 55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3684" h="557463">
                  <a:moveTo>
                    <a:pt x="0" y="0"/>
                  </a:moveTo>
                  <a:lnTo>
                    <a:pt x="308810" y="36095"/>
                  </a:lnTo>
                  <a:lnTo>
                    <a:pt x="685800" y="100263"/>
                  </a:lnTo>
                  <a:lnTo>
                    <a:pt x="990600" y="88232"/>
                  </a:lnTo>
                  <a:lnTo>
                    <a:pt x="1371600" y="196516"/>
                  </a:lnTo>
                  <a:lnTo>
                    <a:pt x="1700463" y="549442"/>
                  </a:lnTo>
                  <a:lnTo>
                    <a:pt x="2093495" y="557463"/>
                  </a:lnTo>
                  <a:lnTo>
                    <a:pt x="2562726" y="541421"/>
                  </a:lnTo>
                  <a:lnTo>
                    <a:pt x="2971800" y="521369"/>
                  </a:lnTo>
                  <a:lnTo>
                    <a:pt x="3396916" y="485274"/>
                  </a:lnTo>
                  <a:lnTo>
                    <a:pt x="3818021" y="425116"/>
                  </a:lnTo>
                  <a:lnTo>
                    <a:pt x="4243137" y="312821"/>
                  </a:lnTo>
                  <a:lnTo>
                    <a:pt x="4648200" y="244642"/>
                  </a:lnTo>
                  <a:lnTo>
                    <a:pt x="5029200" y="352927"/>
                  </a:lnTo>
                  <a:lnTo>
                    <a:pt x="5213684" y="385011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CF116DE6-245D-413D-8714-EF6998E098D3}"/>
                </a:ext>
              </a:extLst>
            </p:cNvPr>
            <p:cNvSpPr/>
            <p:nvPr/>
          </p:nvSpPr>
          <p:spPr>
            <a:xfrm>
              <a:off x="5940253" y="5369175"/>
              <a:ext cx="3856446" cy="284381"/>
            </a:xfrm>
            <a:custGeom>
              <a:avLst/>
              <a:gdLst>
                <a:gd name="connsiteX0" fmla="*/ 0 w 3645569"/>
                <a:gd name="connsiteY0" fmla="*/ 0 h 272716"/>
                <a:gd name="connsiteX1" fmla="*/ 385011 w 3645569"/>
                <a:gd name="connsiteY1" fmla="*/ 196516 h 272716"/>
                <a:gd name="connsiteX2" fmla="*/ 778042 w 3645569"/>
                <a:gd name="connsiteY2" fmla="*/ 272716 h 272716"/>
                <a:gd name="connsiteX3" fmla="*/ 1171074 w 3645569"/>
                <a:gd name="connsiteY3" fmla="*/ 240631 h 272716"/>
                <a:gd name="connsiteX4" fmla="*/ 1568116 w 3645569"/>
                <a:gd name="connsiteY4" fmla="*/ 176463 h 272716"/>
                <a:gd name="connsiteX5" fmla="*/ 2021305 w 3645569"/>
                <a:gd name="connsiteY5" fmla="*/ 192505 h 272716"/>
                <a:gd name="connsiteX6" fmla="*/ 2454442 w 3645569"/>
                <a:gd name="connsiteY6" fmla="*/ 176463 h 272716"/>
                <a:gd name="connsiteX7" fmla="*/ 2875548 w 3645569"/>
                <a:gd name="connsiteY7" fmla="*/ 136358 h 272716"/>
                <a:gd name="connsiteX8" fmla="*/ 3288632 w 3645569"/>
                <a:gd name="connsiteY8" fmla="*/ 80210 h 272716"/>
                <a:gd name="connsiteX9" fmla="*/ 3645569 w 3645569"/>
                <a:gd name="connsiteY9" fmla="*/ 56147 h 272716"/>
                <a:gd name="connsiteX0" fmla="*/ 0 w 3633663"/>
                <a:gd name="connsiteY0" fmla="*/ 0 h 267953"/>
                <a:gd name="connsiteX1" fmla="*/ 373105 w 3633663"/>
                <a:gd name="connsiteY1" fmla="*/ 191753 h 267953"/>
                <a:gd name="connsiteX2" fmla="*/ 766136 w 3633663"/>
                <a:gd name="connsiteY2" fmla="*/ 267953 h 267953"/>
                <a:gd name="connsiteX3" fmla="*/ 1159168 w 3633663"/>
                <a:gd name="connsiteY3" fmla="*/ 235868 h 267953"/>
                <a:gd name="connsiteX4" fmla="*/ 1556210 w 3633663"/>
                <a:gd name="connsiteY4" fmla="*/ 171700 h 267953"/>
                <a:gd name="connsiteX5" fmla="*/ 2009399 w 3633663"/>
                <a:gd name="connsiteY5" fmla="*/ 187742 h 267953"/>
                <a:gd name="connsiteX6" fmla="*/ 2442536 w 3633663"/>
                <a:gd name="connsiteY6" fmla="*/ 171700 h 267953"/>
                <a:gd name="connsiteX7" fmla="*/ 2863642 w 3633663"/>
                <a:gd name="connsiteY7" fmla="*/ 131595 h 267953"/>
                <a:gd name="connsiteX8" fmla="*/ 3276726 w 3633663"/>
                <a:gd name="connsiteY8" fmla="*/ 75447 h 267953"/>
                <a:gd name="connsiteX9" fmla="*/ 3633663 w 3633663"/>
                <a:gd name="connsiteY9" fmla="*/ 51384 h 26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3663" h="267953">
                  <a:moveTo>
                    <a:pt x="0" y="0"/>
                  </a:moveTo>
                  <a:lnTo>
                    <a:pt x="373105" y="191753"/>
                  </a:lnTo>
                  <a:lnTo>
                    <a:pt x="766136" y="267953"/>
                  </a:lnTo>
                  <a:lnTo>
                    <a:pt x="1159168" y="235868"/>
                  </a:lnTo>
                  <a:lnTo>
                    <a:pt x="1556210" y="171700"/>
                  </a:lnTo>
                  <a:lnTo>
                    <a:pt x="2009399" y="187742"/>
                  </a:lnTo>
                  <a:lnTo>
                    <a:pt x="2442536" y="171700"/>
                  </a:lnTo>
                  <a:lnTo>
                    <a:pt x="2863642" y="131595"/>
                  </a:lnTo>
                  <a:lnTo>
                    <a:pt x="3276726" y="75447"/>
                  </a:lnTo>
                  <a:lnTo>
                    <a:pt x="3633663" y="51384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902B3FE5-FD47-4543-80F3-60A1AFE4D611}"/>
                </a:ext>
              </a:extLst>
            </p:cNvPr>
            <p:cNvSpPr/>
            <p:nvPr/>
          </p:nvSpPr>
          <p:spPr>
            <a:xfrm>
              <a:off x="6544798" y="5381146"/>
              <a:ext cx="3464722" cy="361796"/>
            </a:xfrm>
            <a:custGeom>
              <a:avLst/>
              <a:gdLst>
                <a:gd name="connsiteX0" fmla="*/ 3264568 w 3264568"/>
                <a:gd name="connsiteY0" fmla="*/ 0 h 340895"/>
                <a:gd name="connsiteX1" fmla="*/ 2851484 w 3264568"/>
                <a:gd name="connsiteY1" fmla="*/ 92242 h 340895"/>
                <a:gd name="connsiteX2" fmla="*/ 2422357 w 3264568"/>
                <a:gd name="connsiteY2" fmla="*/ 168442 h 340895"/>
                <a:gd name="connsiteX3" fmla="*/ 1973178 w 3264568"/>
                <a:gd name="connsiteY3" fmla="*/ 220579 h 340895"/>
                <a:gd name="connsiteX4" fmla="*/ 1524000 w 3264568"/>
                <a:gd name="connsiteY4" fmla="*/ 260684 h 340895"/>
                <a:gd name="connsiteX5" fmla="*/ 1054768 w 3264568"/>
                <a:gd name="connsiteY5" fmla="*/ 296779 h 340895"/>
                <a:gd name="connsiteX6" fmla="*/ 617621 w 3264568"/>
                <a:gd name="connsiteY6" fmla="*/ 340895 h 340895"/>
                <a:gd name="connsiteX7" fmla="*/ 208547 w 3264568"/>
                <a:gd name="connsiteY7" fmla="*/ 336884 h 340895"/>
                <a:gd name="connsiteX8" fmla="*/ 0 w 3264568"/>
                <a:gd name="connsiteY8" fmla="*/ 308810 h 34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4568" h="340895">
                  <a:moveTo>
                    <a:pt x="3264568" y="0"/>
                  </a:moveTo>
                  <a:lnTo>
                    <a:pt x="2851484" y="92242"/>
                  </a:lnTo>
                  <a:lnTo>
                    <a:pt x="2422357" y="168442"/>
                  </a:lnTo>
                  <a:lnTo>
                    <a:pt x="1973178" y="220579"/>
                  </a:lnTo>
                  <a:lnTo>
                    <a:pt x="1524000" y="260684"/>
                  </a:lnTo>
                  <a:lnTo>
                    <a:pt x="1054768" y="296779"/>
                  </a:lnTo>
                  <a:lnTo>
                    <a:pt x="617621" y="340895"/>
                  </a:lnTo>
                  <a:lnTo>
                    <a:pt x="208547" y="336884"/>
                  </a:lnTo>
                  <a:lnTo>
                    <a:pt x="0" y="30881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19942CCD-44A5-46ED-9DA9-F14C26D43496}"/>
                </a:ext>
              </a:extLst>
            </p:cNvPr>
            <p:cNvSpPr/>
            <p:nvPr/>
          </p:nvSpPr>
          <p:spPr>
            <a:xfrm>
              <a:off x="5476436" y="5389659"/>
              <a:ext cx="4737391" cy="451180"/>
            </a:xfrm>
            <a:custGeom>
              <a:avLst/>
              <a:gdLst>
                <a:gd name="connsiteX0" fmla="*/ 4463716 w 4463716"/>
                <a:gd name="connsiteY0" fmla="*/ 0 h 425116"/>
                <a:gd name="connsiteX1" fmla="*/ 4002506 w 4463716"/>
                <a:gd name="connsiteY1" fmla="*/ 120316 h 425116"/>
                <a:gd name="connsiteX2" fmla="*/ 3521243 w 4463716"/>
                <a:gd name="connsiteY2" fmla="*/ 196516 h 425116"/>
                <a:gd name="connsiteX3" fmla="*/ 3072064 w 4463716"/>
                <a:gd name="connsiteY3" fmla="*/ 252663 h 425116"/>
                <a:gd name="connsiteX4" fmla="*/ 2614864 w 4463716"/>
                <a:gd name="connsiteY4" fmla="*/ 296779 h 425116"/>
                <a:gd name="connsiteX5" fmla="*/ 2125579 w 4463716"/>
                <a:gd name="connsiteY5" fmla="*/ 348916 h 425116"/>
                <a:gd name="connsiteX6" fmla="*/ 1684421 w 4463716"/>
                <a:gd name="connsiteY6" fmla="*/ 425116 h 425116"/>
                <a:gd name="connsiteX7" fmla="*/ 1263316 w 4463716"/>
                <a:gd name="connsiteY7" fmla="*/ 417095 h 425116"/>
                <a:gd name="connsiteX8" fmla="*/ 842211 w 4463716"/>
                <a:gd name="connsiteY8" fmla="*/ 381000 h 425116"/>
                <a:gd name="connsiteX9" fmla="*/ 437148 w 4463716"/>
                <a:gd name="connsiteY9" fmla="*/ 360947 h 425116"/>
                <a:gd name="connsiteX10" fmla="*/ 0 w 4463716"/>
                <a:gd name="connsiteY10" fmla="*/ 389021 h 42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716" h="425116">
                  <a:moveTo>
                    <a:pt x="4463716" y="0"/>
                  </a:moveTo>
                  <a:lnTo>
                    <a:pt x="4002506" y="120316"/>
                  </a:lnTo>
                  <a:lnTo>
                    <a:pt x="3521243" y="196516"/>
                  </a:lnTo>
                  <a:lnTo>
                    <a:pt x="3072064" y="252663"/>
                  </a:lnTo>
                  <a:lnTo>
                    <a:pt x="2614864" y="296779"/>
                  </a:lnTo>
                  <a:lnTo>
                    <a:pt x="2125579" y="348916"/>
                  </a:lnTo>
                  <a:lnTo>
                    <a:pt x="1684421" y="425116"/>
                  </a:lnTo>
                  <a:lnTo>
                    <a:pt x="1263316" y="417095"/>
                  </a:lnTo>
                  <a:lnTo>
                    <a:pt x="842211" y="381000"/>
                  </a:lnTo>
                  <a:lnTo>
                    <a:pt x="437148" y="360947"/>
                  </a:lnTo>
                  <a:lnTo>
                    <a:pt x="0" y="389021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1E06EBA0-3625-4B5A-997B-B1529E1F7E84}"/>
                </a:ext>
              </a:extLst>
            </p:cNvPr>
            <p:cNvSpPr/>
            <p:nvPr/>
          </p:nvSpPr>
          <p:spPr>
            <a:xfrm>
              <a:off x="4088846" y="5802531"/>
              <a:ext cx="1391848" cy="93642"/>
            </a:xfrm>
            <a:custGeom>
              <a:avLst/>
              <a:gdLst>
                <a:gd name="connsiteX0" fmla="*/ 0 w 1311442"/>
                <a:gd name="connsiteY0" fmla="*/ 88232 h 88232"/>
                <a:gd name="connsiteX1" fmla="*/ 445168 w 1311442"/>
                <a:gd name="connsiteY1" fmla="*/ 60158 h 88232"/>
                <a:gd name="connsiteX2" fmla="*/ 870284 w 1311442"/>
                <a:gd name="connsiteY2" fmla="*/ 28074 h 88232"/>
                <a:gd name="connsiteX3" fmla="*/ 1311442 w 1311442"/>
                <a:gd name="connsiteY3" fmla="*/ 0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442" h="88232">
                  <a:moveTo>
                    <a:pt x="0" y="88232"/>
                  </a:moveTo>
                  <a:lnTo>
                    <a:pt x="445168" y="60158"/>
                  </a:lnTo>
                  <a:lnTo>
                    <a:pt x="870284" y="28074"/>
                  </a:lnTo>
                  <a:lnTo>
                    <a:pt x="1311442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8772869D-A2AA-42DB-A1A0-956EA28C404A}"/>
                </a:ext>
              </a:extLst>
            </p:cNvPr>
            <p:cNvSpPr/>
            <p:nvPr/>
          </p:nvSpPr>
          <p:spPr>
            <a:xfrm>
              <a:off x="5974437" y="5243342"/>
              <a:ext cx="1186476" cy="176111"/>
            </a:xfrm>
            <a:custGeom>
              <a:avLst/>
              <a:gdLst>
                <a:gd name="connsiteX0" fmla="*/ 0 w 1098884"/>
                <a:gd name="connsiteY0" fmla="*/ 96253 h 156411"/>
                <a:gd name="connsiteX1" fmla="*/ 324853 w 1098884"/>
                <a:gd name="connsiteY1" fmla="*/ 156411 h 156411"/>
                <a:gd name="connsiteX2" fmla="*/ 661737 w 1098884"/>
                <a:gd name="connsiteY2" fmla="*/ 148390 h 156411"/>
                <a:gd name="connsiteX3" fmla="*/ 1002632 w 1098884"/>
                <a:gd name="connsiteY3" fmla="*/ 28074 h 156411"/>
                <a:gd name="connsiteX4" fmla="*/ 1098884 w 1098884"/>
                <a:gd name="connsiteY4" fmla="*/ 0 h 156411"/>
                <a:gd name="connsiteX0" fmla="*/ 0 w 1125078"/>
                <a:gd name="connsiteY0" fmla="*/ 112922 h 173080"/>
                <a:gd name="connsiteX1" fmla="*/ 324853 w 1125078"/>
                <a:gd name="connsiteY1" fmla="*/ 173080 h 173080"/>
                <a:gd name="connsiteX2" fmla="*/ 661737 w 1125078"/>
                <a:gd name="connsiteY2" fmla="*/ 165059 h 173080"/>
                <a:gd name="connsiteX3" fmla="*/ 1002632 w 1125078"/>
                <a:gd name="connsiteY3" fmla="*/ 44743 h 173080"/>
                <a:gd name="connsiteX4" fmla="*/ 1125078 w 1125078"/>
                <a:gd name="connsiteY4" fmla="*/ 0 h 173080"/>
                <a:gd name="connsiteX0" fmla="*/ 0 w 1129840"/>
                <a:gd name="connsiteY0" fmla="*/ 101016 h 161174"/>
                <a:gd name="connsiteX1" fmla="*/ 324853 w 1129840"/>
                <a:gd name="connsiteY1" fmla="*/ 161174 h 161174"/>
                <a:gd name="connsiteX2" fmla="*/ 661737 w 1129840"/>
                <a:gd name="connsiteY2" fmla="*/ 153153 h 161174"/>
                <a:gd name="connsiteX3" fmla="*/ 1002632 w 1129840"/>
                <a:gd name="connsiteY3" fmla="*/ 32837 h 161174"/>
                <a:gd name="connsiteX4" fmla="*/ 1129840 w 1129840"/>
                <a:gd name="connsiteY4" fmla="*/ 0 h 161174"/>
                <a:gd name="connsiteX0" fmla="*/ 0 w 1117934"/>
                <a:gd name="connsiteY0" fmla="*/ 105779 h 165937"/>
                <a:gd name="connsiteX1" fmla="*/ 324853 w 1117934"/>
                <a:gd name="connsiteY1" fmla="*/ 165937 h 165937"/>
                <a:gd name="connsiteX2" fmla="*/ 661737 w 1117934"/>
                <a:gd name="connsiteY2" fmla="*/ 157916 h 165937"/>
                <a:gd name="connsiteX3" fmla="*/ 1002632 w 1117934"/>
                <a:gd name="connsiteY3" fmla="*/ 37600 h 165937"/>
                <a:gd name="connsiteX4" fmla="*/ 1117934 w 1117934"/>
                <a:gd name="connsiteY4" fmla="*/ 0 h 16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934" h="165937">
                  <a:moveTo>
                    <a:pt x="0" y="105779"/>
                  </a:moveTo>
                  <a:lnTo>
                    <a:pt x="324853" y="165937"/>
                  </a:lnTo>
                  <a:lnTo>
                    <a:pt x="661737" y="157916"/>
                  </a:lnTo>
                  <a:lnTo>
                    <a:pt x="1002632" y="37600"/>
                  </a:lnTo>
                  <a:lnTo>
                    <a:pt x="1117934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3B81C1B5-5D83-41EC-ACDE-B05E84FD5759}"/>
                </a:ext>
              </a:extLst>
            </p:cNvPr>
            <p:cNvSpPr/>
            <p:nvPr/>
          </p:nvSpPr>
          <p:spPr>
            <a:xfrm>
              <a:off x="7815869" y="5376890"/>
              <a:ext cx="3010882" cy="543092"/>
            </a:xfrm>
            <a:custGeom>
              <a:avLst/>
              <a:gdLst>
                <a:gd name="connsiteX0" fmla="*/ 0 w 2827421"/>
                <a:gd name="connsiteY0" fmla="*/ 509337 h 509337"/>
                <a:gd name="connsiteX1" fmla="*/ 457200 w 2827421"/>
                <a:gd name="connsiteY1" fmla="*/ 381000 h 509337"/>
                <a:gd name="connsiteX2" fmla="*/ 942474 w 2827421"/>
                <a:gd name="connsiteY2" fmla="*/ 320842 h 509337"/>
                <a:gd name="connsiteX3" fmla="*/ 1423737 w 2827421"/>
                <a:gd name="connsiteY3" fmla="*/ 260685 h 509337"/>
                <a:gd name="connsiteX4" fmla="*/ 1921042 w 2827421"/>
                <a:gd name="connsiteY4" fmla="*/ 192506 h 509337"/>
                <a:gd name="connsiteX5" fmla="*/ 2406316 w 2827421"/>
                <a:gd name="connsiteY5" fmla="*/ 88232 h 509337"/>
                <a:gd name="connsiteX6" fmla="*/ 2827421 w 2827421"/>
                <a:gd name="connsiteY6" fmla="*/ 0 h 509337"/>
                <a:gd name="connsiteX0" fmla="*/ 0 w 2836946"/>
                <a:gd name="connsiteY0" fmla="*/ 511718 h 511718"/>
                <a:gd name="connsiteX1" fmla="*/ 466725 w 2836946"/>
                <a:gd name="connsiteY1" fmla="*/ 381000 h 511718"/>
                <a:gd name="connsiteX2" fmla="*/ 951999 w 2836946"/>
                <a:gd name="connsiteY2" fmla="*/ 320842 h 511718"/>
                <a:gd name="connsiteX3" fmla="*/ 1433262 w 2836946"/>
                <a:gd name="connsiteY3" fmla="*/ 260685 h 511718"/>
                <a:gd name="connsiteX4" fmla="*/ 1930567 w 2836946"/>
                <a:gd name="connsiteY4" fmla="*/ 192506 h 511718"/>
                <a:gd name="connsiteX5" fmla="*/ 2415841 w 2836946"/>
                <a:gd name="connsiteY5" fmla="*/ 88232 h 511718"/>
                <a:gd name="connsiteX6" fmla="*/ 2836946 w 2836946"/>
                <a:gd name="connsiteY6" fmla="*/ 0 h 51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6946" h="511718">
                  <a:moveTo>
                    <a:pt x="0" y="511718"/>
                  </a:moveTo>
                  <a:lnTo>
                    <a:pt x="466725" y="381000"/>
                  </a:lnTo>
                  <a:lnTo>
                    <a:pt x="951999" y="320842"/>
                  </a:lnTo>
                  <a:lnTo>
                    <a:pt x="1433262" y="260685"/>
                  </a:lnTo>
                  <a:lnTo>
                    <a:pt x="1930567" y="192506"/>
                  </a:lnTo>
                  <a:lnTo>
                    <a:pt x="2415841" y="88232"/>
                  </a:lnTo>
                  <a:lnTo>
                    <a:pt x="2836946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CBCBD157-66A4-4344-B6F5-782439FA2847}"/>
                </a:ext>
              </a:extLst>
            </p:cNvPr>
            <p:cNvSpPr/>
            <p:nvPr/>
          </p:nvSpPr>
          <p:spPr>
            <a:xfrm>
              <a:off x="8375056" y="5504582"/>
              <a:ext cx="3009286" cy="417129"/>
            </a:xfrm>
            <a:custGeom>
              <a:avLst/>
              <a:gdLst>
                <a:gd name="connsiteX0" fmla="*/ 0 w 2835442"/>
                <a:gd name="connsiteY0" fmla="*/ 393032 h 393032"/>
                <a:gd name="connsiteX1" fmla="*/ 525379 w 2835442"/>
                <a:gd name="connsiteY1" fmla="*/ 276726 h 393032"/>
                <a:gd name="connsiteX2" fmla="*/ 1046747 w 2835442"/>
                <a:gd name="connsiteY2" fmla="*/ 212558 h 393032"/>
                <a:gd name="connsiteX3" fmla="*/ 1548063 w 2835442"/>
                <a:gd name="connsiteY3" fmla="*/ 140369 h 393032"/>
                <a:gd name="connsiteX4" fmla="*/ 2085474 w 2835442"/>
                <a:gd name="connsiteY4" fmla="*/ 44116 h 393032"/>
                <a:gd name="connsiteX5" fmla="*/ 2502568 w 2835442"/>
                <a:gd name="connsiteY5" fmla="*/ 0 h 393032"/>
                <a:gd name="connsiteX6" fmla="*/ 2835442 w 2835442"/>
                <a:gd name="connsiteY6" fmla="*/ 20053 h 3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5442" h="393032">
                  <a:moveTo>
                    <a:pt x="0" y="393032"/>
                  </a:moveTo>
                  <a:lnTo>
                    <a:pt x="525379" y="276726"/>
                  </a:lnTo>
                  <a:lnTo>
                    <a:pt x="1046747" y="212558"/>
                  </a:lnTo>
                  <a:lnTo>
                    <a:pt x="1548063" y="140369"/>
                  </a:lnTo>
                  <a:lnTo>
                    <a:pt x="2085474" y="44116"/>
                  </a:lnTo>
                  <a:lnTo>
                    <a:pt x="2502568" y="0"/>
                  </a:lnTo>
                  <a:lnTo>
                    <a:pt x="2835442" y="20053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6F869A60-9796-46A8-BD17-6E87292D261A}"/>
                </a:ext>
              </a:extLst>
            </p:cNvPr>
            <p:cNvSpPr/>
            <p:nvPr/>
          </p:nvSpPr>
          <p:spPr>
            <a:xfrm>
              <a:off x="8839005" y="5921711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EC"/>
            </a:solidFill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7A0F06B2-D0A8-4025-ABB6-76D1F1D4849C}"/>
                </a:ext>
              </a:extLst>
            </p:cNvPr>
            <p:cNvSpPr/>
            <p:nvPr/>
          </p:nvSpPr>
          <p:spPr>
            <a:xfrm>
              <a:off x="8888485" y="5568429"/>
              <a:ext cx="3487600" cy="354879"/>
            </a:xfrm>
            <a:custGeom>
              <a:avLst/>
              <a:gdLst>
                <a:gd name="connsiteX0" fmla="*/ 0 w 3276600"/>
                <a:gd name="connsiteY0" fmla="*/ 324853 h 324853"/>
                <a:gd name="connsiteX1" fmla="*/ 152400 w 3276600"/>
                <a:gd name="connsiteY1" fmla="*/ 292768 h 324853"/>
                <a:gd name="connsiteX2" fmla="*/ 673768 w 3276600"/>
                <a:gd name="connsiteY2" fmla="*/ 232611 h 324853"/>
                <a:gd name="connsiteX3" fmla="*/ 1191126 w 3276600"/>
                <a:gd name="connsiteY3" fmla="*/ 148389 h 324853"/>
                <a:gd name="connsiteX4" fmla="*/ 1748589 w 3276600"/>
                <a:gd name="connsiteY4" fmla="*/ 48126 h 324853"/>
                <a:gd name="connsiteX5" fmla="*/ 2145631 w 3276600"/>
                <a:gd name="connsiteY5" fmla="*/ 28074 h 324853"/>
                <a:gd name="connsiteX6" fmla="*/ 2554705 w 3276600"/>
                <a:gd name="connsiteY6" fmla="*/ 4011 h 324853"/>
                <a:gd name="connsiteX7" fmla="*/ 2951747 w 3276600"/>
                <a:gd name="connsiteY7" fmla="*/ 0 h 324853"/>
                <a:gd name="connsiteX8" fmla="*/ 3276600 w 3276600"/>
                <a:gd name="connsiteY8" fmla="*/ 40105 h 324853"/>
                <a:gd name="connsiteX0" fmla="*/ 0 w 3286125"/>
                <a:gd name="connsiteY0" fmla="*/ 334378 h 334378"/>
                <a:gd name="connsiteX1" fmla="*/ 161925 w 3286125"/>
                <a:gd name="connsiteY1" fmla="*/ 292768 h 334378"/>
                <a:gd name="connsiteX2" fmla="*/ 683293 w 3286125"/>
                <a:gd name="connsiteY2" fmla="*/ 232611 h 334378"/>
                <a:gd name="connsiteX3" fmla="*/ 1200651 w 3286125"/>
                <a:gd name="connsiteY3" fmla="*/ 148389 h 334378"/>
                <a:gd name="connsiteX4" fmla="*/ 1758114 w 3286125"/>
                <a:gd name="connsiteY4" fmla="*/ 48126 h 334378"/>
                <a:gd name="connsiteX5" fmla="*/ 2155156 w 3286125"/>
                <a:gd name="connsiteY5" fmla="*/ 28074 h 334378"/>
                <a:gd name="connsiteX6" fmla="*/ 2564230 w 3286125"/>
                <a:gd name="connsiteY6" fmla="*/ 4011 h 334378"/>
                <a:gd name="connsiteX7" fmla="*/ 2961272 w 3286125"/>
                <a:gd name="connsiteY7" fmla="*/ 0 h 334378"/>
                <a:gd name="connsiteX8" fmla="*/ 3286125 w 3286125"/>
                <a:gd name="connsiteY8" fmla="*/ 40105 h 33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6125" h="334378">
                  <a:moveTo>
                    <a:pt x="0" y="334378"/>
                  </a:moveTo>
                  <a:lnTo>
                    <a:pt x="161925" y="292768"/>
                  </a:lnTo>
                  <a:lnTo>
                    <a:pt x="683293" y="232611"/>
                  </a:lnTo>
                  <a:lnTo>
                    <a:pt x="1200651" y="148389"/>
                  </a:lnTo>
                  <a:lnTo>
                    <a:pt x="1758114" y="48126"/>
                  </a:lnTo>
                  <a:lnTo>
                    <a:pt x="2155156" y="28074"/>
                  </a:lnTo>
                  <a:lnTo>
                    <a:pt x="2564230" y="4011"/>
                  </a:lnTo>
                  <a:lnTo>
                    <a:pt x="2961272" y="0"/>
                  </a:lnTo>
                  <a:lnTo>
                    <a:pt x="3286125" y="40105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E90726E6-88C8-4332-9EBD-C22877640E1E}"/>
                </a:ext>
              </a:extLst>
            </p:cNvPr>
            <p:cNvSpPr/>
            <p:nvPr/>
          </p:nvSpPr>
          <p:spPr>
            <a:xfrm>
              <a:off x="9656236" y="5921711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EC"/>
            </a:solidFill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BFB99CA7-EF35-4A85-8DD2-84947C01A776}"/>
                </a:ext>
              </a:extLst>
            </p:cNvPr>
            <p:cNvSpPr/>
            <p:nvPr/>
          </p:nvSpPr>
          <p:spPr>
            <a:xfrm>
              <a:off x="9681775" y="5602479"/>
              <a:ext cx="2647491" cy="314975"/>
            </a:xfrm>
            <a:custGeom>
              <a:avLst/>
              <a:gdLst>
                <a:gd name="connsiteX0" fmla="*/ 0 w 2494548"/>
                <a:gd name="connsiteY0" fmla="*/ 296779 h 296779"/>
                <a:gd name="connsiteX1" fmla="*/ 76200 w 2494548"/>
                <a:gd name="connsiteY1" fmla="*/ 268705 h 296779"/>
                <a:gd name="connsiteX2" fmla="*/ 581527 w 2494548"/>
                <a:gd name="connsiteY2" fmla="*/ 196516 h 296779"/>
                <a:gd name="connsiteX3" fmla="*/ 1126958 w 2494548"/>
                <a:gd name="connsiteY3" fmla="*/ 116305 h 296779"/>
                <a:gd name="connsiteX4" fmla="*/ 1592179 w 2494548"/>
                <a:gd name="connsiteY4" fmla="*/ 64169 h 296779"/>
                <a:gd name="connsiteX5" fmla="*/ 2041358 w 2494548"/>
                <a:gd name="connsiteY5" fmla="*/ 24063 h 296779"/>
                <a:gd name="connsiteX6" fmla="*/ 2494548 w 2494548"/>
                <a:gd name="connsiteY6" fmla="*/ 0 h 29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548" h="296779">
                  <a:moveTo>
                    <a:pt x="0" y="296779"/>
                  </a:moveTo>
                  <a:lnTo>
                    <a:pt x="76200" y="268705"/>
                  </a:lnTo>
                  <a:lnTo>
                    <a:pt x="581527" y="196516"/>
                  </a:lnTo>
                  <a:lnTo>
                    <a:pt x="1126958" y="116305"/>
                  </a:lnTo>
                  <a:lnTo>
                    <a:pt x="1592179" y="64169"/>
                  </a:lnTo>
                  <a:lnTo>
                    <a:pt x="2041358" y="24063"/>
                  </a:lnTo>
                  <a:lnTo>
                    <a:pt x="2494548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CFDC5AEF-F65C-45EF-BFD3-6A258250A154}"/>
                </a:ext>
              </a:extLst>
            </p:cNvPr>
            <p:cNvSpPr/>
            <p:nvPr/>
          </p:nvSpPr>
          <p:spPr>
            <a:xfrm>
              <a:off x="10362802" y="5679095"/>
              <a:ext cx="2055848" cy="234103"/>
            </a:xfrm>
            <a:custGeom>
              <a:avLst/>
              <a:gdLst>
                <a:gd name="connsiteX0" fmla="*/ 0 w 1937084"/>
                <a:gd name="connsiteY0" fmla="*/ 220579 h 220579"/>
                <a:gd name="connsiteX1" fmla="*/ 112294 w 1937084"/>
                <a:gd name="connsiteY1" fmla="*/ 204537 h 220579"/>
                <a:gd name="connsiteX2" fmla="*/ 657726 w 1937084"/>
                <a:gd name="connsiteY2" fmla="*/ 136358 h 220579"/>
                <a:gd name="connsiteX3" fmla="*/ 1147010 w 1937084"/>
                <a:gd name="connsiteY3" fmla="*/ 60158 h 220579"/>
                <a:gd name="connsiteX4" fmla="*/ 1620252 w 1937084"/>
                <a:gd name="connsiteY4" fmla="*/ 12031 h 220579"/>
                <a:gd name="connsiteX5" fmla="*/ 1937084 w 1937084"/>
                <a:gd name="connsiteY5" fmla="*/ 0 h 22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7084" h="220579">
                  <a:moveTo>
                    <a:pt x="0" y="220579"/>
                  </a:moveTo>
                  <a:lnTo>
                    <a:pt x="112294" y="204537"/>
                  </a:lnTo>
                  <a:lnTo>
                    <a:pt x="657726" y="136358"/>
                  </a:lnTo>
                  <a:lnTo>
                    <a:pt x="1147010" y="60158"/>
                  </a:lnTo>
                  <a:lnTo>
                    <a:pt x="1620252" y="12031"/>
                  </a:lnTo>
                  <a:lnTo>
                    <a:pt x="1937084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33DD501B-F6D4-4DDB-B66B-E9D65D4BF022}"/>
                </a:ext>
              </a:extLst>
            </p:cNvPr>
            <p:cNvSpPr/>
            <p:nvPr/>
          </p:nvSpPr>
          <p:spPr>
            <a:xfrm>
              <a:off x="11150238" y="5734429"/>
              <a:ext cx="1345027" cy="187282"/>
            </a:xfrm>
            <a:custGeom>
              <a:avLst/>
              <a:gdLst>
                <a:gd name="connsiteX0" fmla="*/ 0 w 1267326"/>
                <a:gd name="connsiteY0" fmla="*/ 176463 h 176463"/>
                <a:gd name="connsiteX1" fmla="*/ 76200 w 1267326"/>
                <a:gd name="connsiteY1" fmla="*/ 156410 h 176463"/>
                <a:gd name="connsiteX2" fmla="*/ 613611 w 1267326"/>
                <a:gd name="connsiteY2" fmla="*/ 76200 h 176463"/>
                <a:gd name="connsiteX3" fmla="*/ 1267326 w 1267326"/>
                <a:gd name="connsiteY3" fmla="*/ 0 h 17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326" h="176463">
                  <a:moveTo>
                    <a:pt x="0" y="176463"/>
                  </a:moveTo>
                  <a:lnTo>
                    <a:pt x="76200" y="156410"/>
                  </a:lnTo>
                  <a:lnTo>
                    <a:pt x="613611" y="76200"/>
                  </a:lnTo>
                  <a:lnTo>
                    <a:pt x="1267326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E7B27643-385F-4883-90D5-3A6FC7CC356B}"/>
                </a:ext>
              </a:extLst>
            </p:cNvPr>
            <p:cNvSpPr/>
            <p:nvPr/>
          </p:nvSpPr>
          <p:spPr>
            <a:xfrm>
              <a:off x="11920649" y="5845095"/>
              <a:ext cx="549078" cy="76616"/>
            </a:xfrm>
            <a:custGeom>
              <a:avLst/>
              <a:gdLst>
                <a:gd name="connsiteX0" fmla="*/ 0 w 517358"/>
                <a:gd name="connsiteY0" fmla="*/ 72190 h 72190"/>
                <a:gd name="connsiteX1" fmla="*/ 92242 w 517358"/>
                <a:gd name="connsiteY1" fmla="*/ 56148 h 72190"/>
                <a:gd name="connsiteX2" fmla="*/ 517358 w 517358"/>
                <a:gd name="connsiteY2" fmla="*/ 0 h 7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7358" h="72190">
                  <a:moveTo>
                    <a:pt x="0" y="72190"/>
                  </a:moveTo>
                  <a:lnTo>
                    <a:pt x="92242" y="56148"/>
                  </a:lnTo>
                  <a:lnTo>
                    <a:pt x="517358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22A37683-0668-4781-B07B-B421FBF99EB9}"/>
                </a:ext>
              </a:extLst>
            </p:cNvPr>
            <p:cNvSpPr/>
            <p:nvPr/>
          </p:nvSpPr>
          <p:spPr>
            <a:xfrm>
              <a:off x="11235367" y="5372633"/>
              <a:ext cx="425641" cy="114923"/>
            </a:xfrm>
            <a:custGeom>
              <a:avLst/>
              <a:gdLst>
                <a:gd name="connsiteX0" fmla="*/ 0 w 401052"/>
                <a:gd name="connsiteY0" fmla="*/ 108284 h 108284"/>
                <a:gd name="connsiteX1" fmla="*/ 401052 w 401052"/>
                <a:gd name="connsiteY1" fmla="*/ 0 h 10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052" h="108284">
                  <a:moveTo>
                    <a:pt x="0" y="108284"/>
                  </a:moveTo>
                  <a:lnTo>
                    <a:pt x="401052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FC2E0D51-E0D8-4092-AD6E-7428DCDB8F2F}"/>
                </a:ext>
              </a:extLst>
            </p:cNvPr>
            <p:cNvSpPr/>
            <p:nvPr/>
          </p:nvSpPr>
          <p:spPr>
            <a:xfrm>
              <a:off x="11265161" y="5483299"/>
              <a:ext cx="766155" cy="80872"/>
            </a:xfrm>
            <a:custGeom>
              <a:avLst/>
              <a:gdLst>
                <a:gd name="connsiteX0" fmla="*/ 721895 w 721895"/>
                <a:gd name="connsiteY0" fmla="*/ 76200 h 76200"/>
                <a:gd name="connsiteX1" fmla="*/ 385011 w 721895"/>
                <a:gd name="connsiteY1" fmla="*/ 44116 h 76200"/>
                <a:gd name="connsiteX2" fmla="*/ 200527 w 721895"/>
                <a:gd name="connsiteY2" fmla="*/ 16043 h 76200"/>
                <a:gd name="connsiteX3" fmla="*/ 0 w 721895"/>
                <a:gd name="connsiteY3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895" h="76200">
                  <a:moveTo>
                    <a:pt x="721895" y="76200"/>
                  </a:moveTo>
                  <a:lnTo>
                    <a:pt x="385011" y="44116"/>
                  </a:lnTo>
                  <a:lnTo>
                    <a:pt x="200527" y="16043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1C7310EB-E0CB-46D2-9BB7-2008879FDC4C}"/>
                </a:ext>
              </a:extLst>
            </p:cNvPr>
            <p:cNvSpPr/>
            <p:nvPr/>
          </p:nvSpPr>
          <p:spPr>
            <a:xfrm>
              <a:off x="11482239" y="5381146"/>
              <a:ext cx="336257" cy="114923"/>
            </a:xfrm>
            <a:custGeom>
              <a:avLst/>
              <a:gdLst>
                <a:gd name="connsiteX0" fmla="*/ 316832 w 316832"/>
                <a:gd name="connsiteY0" fmla="*/ 0 h 108284"/>
                <a:gd name="connsiteX1" fmla="*/ 0 w 316832"/>
                <a:gd name="connsiteY1" fmla="*/ 108284 h 10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832" h="108284">
                  <a:moveTo>
                    <a:pt x="316832" y="0"/>
                  </a:moveTo>
                  <a:lnTo>
                    <a:pt x="0" y="108284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EF171CBF-FF3A-4B5A-AE8D-F6226D967C6A}"/>
                </a:ext>
              </a:extLst>
            </p:cNvPr>
            <p:cNvSpPr/>
            <p:nvPr/>
          </p:nvSpPr>
          <p:spPr>
            <a:xfrm>
              <a:off x="11682291" y="5402427"/>
              <a:ext cx="349026" cy="127693"/>
            </a:xfrm>
            <a:custGeom>
              <a:avLst/>
              <a:gdLst>
                <a:gd name="connsiteX0" fmla="*/ 328863 w 328863"/>
                <a:gd name="connsiteY0" fmla="*/ 0 h 120316"/>
                <a:gd name="connsiteX1" fmla="*/ 0 w 328863"/>
                <a:gd name="connsiteY1" fmla="*/ 120316 h 12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8863" h="120316">
                  <a:moveTo>
                    <a:pt x="328863" y="0"/>
                  </a:moveTo>
                  <a:lnTo>
                    <a:pt x="0" y="120316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9" name="直線コネクタ 718">
              <a:extLst>
                <a:ext uri="{FF2B5EF4-FFF2-40B4-BE49-F238E27FC236}">
                  <a16:creationId xmlns:a16="http://schemas.microsoft.com/office/drawing/2014/main" id="{1189E7D8-5D3F-47BB-8FCC-A57AD85EECEE}"/>
                </a:ext>
              </a:extLst>
            </p:cNvPr>
            <p:cNvCxnSpPr>
              <a:stCxn id="671" idx="11"/>
            </p:cNvCxnSpPr>
            <p:nvPr/>
          </p:nvCxnSpPr>
          <p:spPr>
            <a:xfrm flipH="1">
              <a:off x="11883975" y="5496542"/>
              <a:ext cx="407456" cy="48712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直線コネクタ 719">
              <a:extLst>
                <a:ext uri="{FF2B5EF4-FFF2-40B4-BE49-F238E27FC236}">
                  <a16:creationId xmlns:a16="http://schemas.microsoft.com/office/drawing/2014/main" id="{06F53A94-9856-47E4-B4E9-1D494D35513A}"/>
                </a:ext>
              </a:extLst>
            </p:cNvPr>
            <p:cNvCxnSpPr>
              <a:stCxn id="709" idx="7"/>
            </p:cNvCxnSpPr>
            <p:nvPr/>
          </p:nvCxnSpPr>
          <p:spPr>
            <a:xfrm flipV="1">
              <a:off x="12031315" y="5565321"/>
              <a:ext cx="346125" cy="3109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2E3D2A23-FF8E-43C9-B8DD-D46A2619DE42}"/>
                </a:ext>
              </a:extLst>
            </p:cNvPr>
            <p:cNvSpPr/>
            <p:nvPr/>
          </p:nvSpPr>
          <p:spPr>
            <a:xfrm>
              <a:off x="704995" y="5261966"/>
              <a:ext cx="2017541" cy="659745"/>
            </a:xfrm>
            <a:custGeom>
              <a:avLst/>
              <a:gdLst>
                <a:gd name="connsiteX0" fmla="*/ 1900990 w 1900990"/>
                <a:gd name="connsiteY0" fmla="*/ 621632 h 621632"/>
                <a:gd name="connsiteX1" fmla="*/ 1540043 w 1900990"/>
                <a:gd name="connsiteY1" fmla="*/ 348916 h 621632"/>
                <a:gd name="connsiteX2" fmla="*/ 1159043 w 1900990"/>
                <a:gd name="connsiteY2" fmla="*/ 260684 h 621632"/>
                <a:gd name="connsiteX3" fmla="*/ 774032 w 1900990"/>
                <a:gd name="connsiteY3" fmla="*/ 216569 h 621632"/>
                <a:gd name="connsiteX4" fmla="*/ 413085 w 1900990"/>
                <a:gd name="connsiteY4" fmla="*/ 128337 h 621632"/>
                <a:gd name="connsiteX5" fmla="*/ 0 w 1900990"/>
                <a:gd name="connsiteY5" fmla="*/ 0 h 62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0990" h="621632">
                  <a:moveTo>
                    <a:pt x="1900990" y="621632"/>
                  </a:moveTo>
                  <a:lnTo>
                    <a:pt x="1540043" y="348916"/>
                  </a:lnTo>
                  <a:lnTo>
                    <a:pt x="1159043" y="260684"/>
                  </a:lnTo>
                  <a:lnTo>
                    <a:pt x="774032" y="216569"/>
                  </a:lnTo>
                  <a:lnTo>
                    <a:pt x="413085" y="128337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F977A89E-D362-40FE-A18F-C7FCC349E7A0}"/>
                </a:ext>
              </a:extLst>
            </p:cNvPr>
            <p:cNvSpPr/>
            <p:nvPr/>
          </p:nvSpPr>
          <p:spPr>
            <a:xfrm>
              <a:off x="624123" y="5261966"/>
              <a:ext cx="1898362" cy="659745"/>
            </a:xfrm>
            <a:custGeom>
              <a:avLst/>
              <a:gdLst>
                <a:gd name="connsiteX0" fmla="*/ 1788695 w 1788695"/>
                <a:gd name="connsiteY0" fmla="*/ 621632 h 621632"/>
                <a:gd name="connsiteX1" fmla="*/ 1788695 w 1788695"/>
                <a:gd name="connsiteY1" fmla="*/ 621632 h 621632"/>
                <a:gd name="connsiteX2" fmla="*/ 1479885 w 1788695"/>
                <a:gd name="connsiteY2" fmla="*/ 441158 h 621632"/>
                <a:gd name="connsiteX3" fmla="*/ 1078832 w 1788695"/>
                <a:gd name="connsiteY3" fmla="*/ 356937 h 621632"/>
                <a:gd name="connsiteX4" fmla="*/ 697832 w 1788695"/>
                <a:gd name="connsiteY4" fmla="*/ 280737 h 621632"/>
                <a:gd name="connsiteX5" fmla="*/ 348916 w 1788695"/>
                <a:gd name="connsiteY5" fmla="*/ 180474 h 621632"/>
                <a:gd name="connsiteX6" fmla="*/ 0 w 1788695"/>
                <a:gd name="connsiteY6" fmla="*/ 0 h 62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8695" h="621632">
                  <a:moveTo>
                    <a:pt x="1788695" y="621632"/>
                  </a:moveTo>
                  <a:lnTo>
                    <a:pt x="1788695" y="621632"/>
                  </a:lnTo>
                  <a:lnTo>
                    <a:pt x="1479885" y="441158"/>
                  </a:lnTo>
                  <a:lnTo>
                    <a:pt x="1078832" y="356937"/>
                  </a:lnTo>
                  <a:lnTo>
                    <a:pt x="697832" y="280737"/>
                  </a:lnTo>
                  <a:lnTo>
                    <a:pt x="348916" y="180474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81D6CD8B-5DE8-4559-B9D2-36143FF496A9}"/>
                </a:ext>
              </a:extLst>
            </p:cNvPr>
            <p:cNvSpPr/>
            <p:nvPr/>
          </p:nvSpPr>
          <p:spPr>
            <a:xfrm>
              <a:off x="117610" y="5159812"/>
              <a:ext cx="2230362" cy="753386"/>
            </a:xfrm>
            <a:custGeom>
              <a:avLst/>
              <a:gdLst>
                <a:gd name="connsiteX0" fmla="*/ 2101516 w 2101516"/>
                <a:gd name="connsiteY0" fmla="*/ 709864 h 709864"/>
                <a:gd name="connsiteX1" fmla="*/ 1840831 w 2101516"/>
                <a:gd name="connsiteY1" fmla="*/ 601579 h 709864"/>
                <a:gd name="connsiteX2" fmla="*/ 1387642 w 2101516"/>
                <a:gd name="connsiteY2" fmla="*/ 525379 h 709864"/>
                <a:gd name="connsiteX3" fmla="*/ 1026695 w 2101516"/>
                <a:gd name="connsiteY3" fmla="*/ 457200 h 709864"/>
                <a:gd name="connsiteX4" fmla="*/ 617621 w 2101516"/>
                <a:gd name="connsiteY4" fmla="*/ 320843 h 709864"/>
                <a:gd name="connsiteX5" fmla="*/ 308810 w 2101516"/>
                <a:gd name="connsiteY5" fmla="*/ 92243 h 709864"/>
                <a:gd name="connsiteX6" fmla="*/ 0 w 2101516"/>
                <a:gd name="connsiteY6" fmla="*/ 0 h 70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1516" h="709864">
                  <a:moveTo>
                    <a:pt x="2101516" y="709864"/>
                  </a:moveTo>
                  <a:lnTo>
                    <a:pt x="1840831" y="601579"/>
                  </a:lnTo>
                  <a:lnTo>
                    <a:pt x="1387642" y="525379"/>
                  </a:lnTo>
                  <a:lnTo>
                    <a:pt x="1026695" y="457200"/>
                  </a:lnTo>
                  <a:lnTo>
                    <a:pt x="617621" y="320843"/>
                  </a:lnTo>
                  <a:lnTo>
                    <a:pt x="308810" y="92243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06413973-9264-43E1-8CDB-01BCAD157DB4}"/>
                </a:ext>
              </a:extLst>
            </p:cNvPr>
            <p:cNvSpPr/>
            <p:nvPr/>
          </p:nvSpPr>
          <p:spPr>
            <a:xfrm>
              <a:off x="-142031" y="5121505"/>
              <a:ext cx="2217592" cy="791693"/>
            </a:xfrm>
            <a:custGeom>
              <a:avLst/>
              <a:gdLst>
                <a:gd name="connsiteX0" fmla="*/ 2089484 w 2089484"/>
                <a:gd name="connsiteY0" fmla="*/ 745958 h 745958"/>
                <a:gd name="connsiteX1" fmla="*/ 1933073 w 2089484"/>
                <a:gd name="connsiteY1" fmla="*/ 697831 h 745958"/>
                <a:gd name="connsiteX2" fmla="*/ 1475873 w 2089484"/>
                <a:gd name="connsiteY2" fmla="*/ 629652 h 745958"/>
                <a:gd name="connsiteX3" fmla="*/ 1070810 w 2089484"/>
                <a:gd name="connsiteY3" fmla="*/ 545431 h 745958"/>
                <a:gd name="connsiteX4" fmla="*/ 689810 w 2089484"/>
                <a:gd name="connsiteY4" fmla="*/ 417094 h 745958"/>
                <a:gd name="connsiteX5" fmla="*/ 340894 w 2089484"/>
                <a:gd name="connsiteY5" fmla="*/ 192505 h 745958"/>
                <a:gd name="connsiteX6" fmla="*/ 0 w 2089484"/>
                <a:gd name="connsiteY6" fmla="*/ 0 h 74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484" h="745958">
                  <a:moveTo>
                    <a:pt x="2089484" y="745958"/>
                  </a:moveTo>
                  <a:lnTo>
                    <a:pt x="1933073" y="697831"/>
                  </a:lnTo>
                  <a:lnTo>
                    <a:pt x="1475873" y="629652"/>
                  </a:lnTo>
                  <a:lnTo>
                    <a:pt x="1070810" y="545431"/>
                  </a:lnTo>
                  <a:lnTo>
                    <a:pt x="689810" y="417094"/>
                  </a:lnTo>
                  <a:lnTo>
                    <a:pt x="340894" y="192505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38493625-C13D-4B9B-A1E8-18A37C6E572B}"/>
                </a:ext>
              </a:extLst>
            </p:cNvPr>
            <p:cNvSpPr/>
            <p:nvPr/>
          </p:nvSpPr>
          <p:spPr>
            <a:xfrm>
              <a:off x="-401672" y="5134273"/>
              <a:ext cx="2183541" cy="778925"/>
            </a:xfrm>
            <a:custGeom>
              <a:avLst/>
              <a:gdLst>
                <a:gd name="connsiteX0" fmla="*/ 2057400 w 2057400"/>
                <a:gd name="connsiteY0" fmla="*/ 733927 h 733927"/>
                <a:gd name="connsiteX1" fmla="*/ 1596189 w 2057400"/>
                <a:gd name="connsiteY1" fmla="*/ 677779 h 733927"/>
                <a:gd name="connsiteX2" fmla="*/ 1138989 w 2057400"/>
                <a:gd name="connsiteY2" fmla="*/ 593558 h 733927"/>
                <a:gd name="connsiteX3" fmla="*/ 721894 w 2057400"/>
                <a:gd name="connsiteY3" fmla="*/ 477253 h 733927"/>
                <a:gd name="connsiteX4" fmla="*/ 340894 w 2057400"/>
                <a:gd name="connsiteY4" fmla="*/ 264695 h 733927"/>
                <a:gd name="connsiteX5" fmla="*/ 0 w 2057400"/>
                <a:gd name="connsiteY5" fmla="*/ 0 h 73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400" h="733927">
                  <a:moveTo>
                    <a:pt x="2057400" y="733927"/>
                  </a:moveTo>
                  <a:lnTo>
                    <a:pt x="1596189" y="677779"/>
                  </a:lnTo>
                  <a:lnTo>
                    <a:pt x="1138989" y="593558"/>
                  </a:lnTo>
                  <a:lnTo>
                    <a:pt x="721894" y="477253"/>
                  </a:lnTo>
                  <a:lnTo>
                    <a:pt x="340894" y="264695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D6ADC1DD-ACCF-4592-817A-03C9098CDBDC}"/>
                </a:ext>
              </a:extLst>
            </p:cNvPr>
            <p:cNvSpPr/>
            <p:nvPr/>
          </p:nvSpPr>
          <p:spPr>
            <a:xfrm>
              <a:off x="-508084" y="5270479"/>
              <a:ext cx="1600412" cy="646975"/>
            </a:xfrm>
            <a:custGeom>
              <a:avLst/>
              <a:gdLst>
                <a:gd name="connsiteX0" fmla="*/ 1507958 w 1507958"/>
                <a:gd name="connsiteY0" fmla="*/ 609600 h 609600"/>
                <a:gd name="connsiteX1" fmla="*/ 1054769 w 1507958"/>
                <a:gd name="connsiteY1" fmla="*/ 533400 h 609600"/>
                <a:gd name="connsiteX2" fmla="*/ 605590 w 1507958"/>
                <a:gd name="connsiteY2" fmla="*/ 401053 h 609600"/>
                <a:gd name="connsiteX3" fmla="*/ 208548 w 1507958"/>
                <a:gd name="connsiteY3" fmla="*/ 196516 h 609600"/>
                <a:gd name="connsiteX4" fmla="*/ 0 w 1507958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958" h="609600">
                  <a:moveTo>
                    <a:pt x="1507958" y="609600"/>
                  </a:moveTo>
                  <a:lnTo>
                    <a:pt x="1054769" y="533400"/>
                  </a:lnTo>
                  <a:lnTo>
                    <a:pt x="605590" y="401053"/>
                  </a:lnTo>
                  <a:lnTo>
                    <a:pt x="208548" y="196516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3AA2875B-8A4A-4CAB-BE92-9BB4350B0329}"/>
                </a:ext>
              </a:extLst>
            </p:cNvPr>
            <p:cNvSpPr/>
            <p:nvPr/>
          </p:nvSpPr>
          <p:spPr>
            <a:xfrm>
              <a:off x="-584699" y="5474786"/>
              <a:ext cx="1085386" cy="438412"/>
            </a:xfrm>
            <a:custGeom>
              <a:avLst/>
              <a:gdLst>
                <a:gd name="connsiteX0" fmla="*/ 1022684 w 1022684"/>
                <a:gd name="connsiteY0" fmla="*/ 413085 h 413085"/>
                <a:gd name="connsiteX1" fmla="*/ 902368 w 1022684"/>
                <a:gd name="connsiteY1" fmla="*/ 389021 h 413085"/>
                <a:gd name="connsiteX2" fmla="*/ 433137 w 1022684"/>
                <a:gd name="connsiteY2" fmla="*/ 256674 h 413085"/>
                <a:gd name="connsiteX3" fmla="*/ 0 w 1022684"/>
                <a:gd name="connsiteY3" fmla="*/ 0 h 41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684" h="413085">
                  <a:moveTo>
                    <a:pt x="1022684" y="413085"/>
                  </a:moveTo>
                  <a:lnTo>
                    <a:pt x="902368" y="389021"/>
                  </a:lnTo>
                  <a:lnTo>
                    <a:pt x="433137" y="256674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AFACEBF5-29AF-416C-B76D-53D05E7CDF49}"/>
                </a:ext>
              </a:extLst>
            </p:cNvPr>
            <p:cNvSpPr/>
            <p:nvPr/>
          </p:nvSpPr>
          <p:spPr>
            <a:xfrm>
              <a:off x="-559160" y="5683351"/>
              <a:ext cx="783181" cy="268154"/>
            </a:xfrm>
            <a:custGeom>
              <a:avLst/>
              <a:gdLst>
                <a:gd name="connsiteX0" fmla="*/ 737937 w 737937"/>
                <a:gd name="connsiteY0" fmla="*/ 252663 h 252663"/>
                <a:gd name="connsiteX1" fmla="*/ 208547 w 737937"/>
                <a:gd name="connsiteY1" fmla="*/ 96253 h 252663"/>
                <a:gd name="connsiteX2" fmla="*/ 0 w 737937"/>
                <a:gd name="connsiteY2" fmla="*/ 0 h 25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937" h="252663">
                  <a:moveTo>
                    <a:pt x="737937" y="252663"/>
                  </a:moveTo>
                  <a:lnTo>
                    <a:pt x="208547" y="96253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6A1B129A-24C1-4F6D-8791-19E648CC797A}"/>
                </a:ext>
              </a:extLst>
            </p:cNvPr>
            <p:cNvSpPr/>
            <p:nvPr/>
          </p:nvSpPr>
          <p:spPr>
            <a:xfrm>
              <a:off x="2201729" y="4777617"/>
              <a:ext cx="684298" cy="516450"/>
            </a:xfrm>
            <a:custGeom>
              <a:avLst/>
              <a:gdLst>
                <a:gd name="connsiteX0" fmla="*/ 620954 w 620954"/>
                <a:gd name="connsiteY0" fmla="*/ 0 h 479471"/>
                <a:gd name="connsiteX1" fmla="*/ 463750 w 620954"/>
                <a:gd name="connsiteY1" fmla="*/ 75982 h 479471"/>
                <a:gd name="connsiteX2" fmla="*/ 327507 w 620954"/>
                <a:gd name="connsiteY2" fmla="*/ 220085 h 479471"/>
                <a:gd name="connsiteX3" fmla="*/ 191264 w 620954"/>
                <a:gd name="connsiteY3" fmla="*/ 353708 h 479471"/>
                <a:gd name="connsiteX4" fmla="*/ 0 w 620954"/>
                <a:gd name="connsiteY4" fmla="*/ 479471 h 479471"/>
                <a:gd name="connsiteX0" fmla="*/ 644767 w 644767"/>
                <a:gd name="connsiteY0" fmla="*/ 0 h 486615"/>
                <a:gd name="connsiteX1" fmla="*/ 463750 w 644767"/>
                <a:gd name="connsiteY1" fmla="*/ 83126 h 486615"/>
                <a:gd name="connsiteX2" fmla="*/ 327507 w 644767"/>
                <a:gd name="connsiteY2" fmla="*/ 227229 h 486615"/>
                <a:gd name="connsiteX3" fmla="*/ 191264 w 644767"/>
                <a:gd name="connsiteY3" fmla="*/ 360852 h 486615"/>
                <a:gd name="connsiteX4" fmla="*/ 0 w 644767"/>
                <a:gd name="connsiteY4" fmla="*/ 486615 h 48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767" h="486615">
                  <a:moveTo>
                    <a:pt x="644767" y="0"/>
                  </a:moveTo>
                  <a:lnTo>
                    <a:pt x="463750" y="83126"/>
                  </a:lnTo>
                  <a:lnTo>
                    <a:pt x="327507" y="227229"/>
                  </a:lnTo>
                  <a:lnTo>
                    <a:pt x="191264" y="360852"/>
                  </a:lnTo>
                  <a:lnTo>
                    <a:pt x="0" y="486615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30" name="直線コネクタ 729">
              <a:extLst>
                <a:ext uri="{FF2B5EF4-FFF2-40B4-BE49-F238E27FC236}">
                  <a16:creationId xmlns:a16="http://schemas.microsoft.com/office/drawing/2014/main" id="{EAE80968-42B3-42FF-98D2-2FE438EF83D6}"/>
                </a:ext>
              </a:extLst>
            </p:cNvPr>
            <p:cNvCxnSpPr>
              <a:stCxn id="655" idx="1"/>
              <a:endCxn id="729" idx="2"/>
            </p:cNvCxnSpPr>
            <p:nvPr/>
          </p:nvCxnSpPr>
          <p:spPr>
            <a:xfrm flipH="1">
              <a:off x="2549315" y="4846192"/>
              <a:ext cx="225566" cy="172585"/>
            </a:xfrm>
            <a:prstGeom prst="line">
              <a:avLst/>
            </a:prstGeom>
            <a:solidFill>
              <a:srgbClr val="171717"/>
            </a:solidFill>
            <a:ln w="6350" cap="rnd">
              <a:solidFill>
                <a:srgbClr val="F5F5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F3715B0C-1B0A-4653-B99F-71B08C383C6C}"/>
                </a:ext>
              </a:extLst>
            </p:cNvPr>
            <p:cNvSpPr/>
            <p:nvPr/>
          </p:nvSpPr>
          <p:spPr>
            <a:xfrm>
              <a:off x="2401939" y="4952041"/>
              <a:ext cx="286412" cy="208552"/>
            </a:xfrm>
            <a:custGeom>
              <a:avLst/>
              <a:gdLst>
                <a:gd name="connsiteX0" fmla="*/ 269866 w 269866"/>
                <a:gd name="connsiteY0" fmla="*/ 0 h 196504"/>
                <a:gd name="connsiteX1" fmla="*/ 96942 w 269866"/>
                <a:gd name="connsiteY1" fmla="*/ 144103 h 196504"/>
                <a:gd name="connsiteX2" fmla="*/ 0 w 269866"/>
                <a:gd name="connsiteY2" fmla="*/ 196504 h 19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866" h="196504">
                  <a:moveTo>
                    <a:pt x="269866" y="0"/>
                  </a:moveTo>
                  <a:lnTo>
                    <a:pt x="96942" y="144103"/>
                  </a:lnTo>
                  <a:lnTo>
                    <a:pt x="0" y="196504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91C419EF-18C2-4C9F-9A0B-C5BC3DA36D6B}"/>
                </a:ext>
              </a:extLst>
            </p:cNvPr>
            <p:cNvSpPr/>
            <p:nvPr/>
          </p:nvSpPr>
          <p:spPr>
            <a:xfrm>
              <a:off x="2282369" y="5107252"/>
              <a:ext cx="330649" cy="133981"/>
            </a:xfrm>
            <a:custGeom>
              <a:avLst/>
              <a:gdLst>
                <a:gd name="connsiteX0" fmla="*/ 309167 w 309167"/>
                <a:gd name="connsiteY0" fmla="*/ 0 h 131003"/>
                <a:gd name="connsiteX1" fmla="*/ 73362 w 309167"/>
                <a:gd name="connsiteY1" fmla="*/ 112662 h 131003"/>
                <a:gd name="connsiteX2" fmla="*/ 0 w 309167"/>
                <a:gd name="connsiteY2" fmla="*/ 131003 h 131003"/>
                <a:gd name="connsiteX0" fmla="*/ 306786 w 306786"/>
                <a:gd name="connsiteY0" fmla="*/ 0 h 119097"/>
                <a:gd name="connsiteX1" fmla="*/ 73362 w 306786"/>
                <a:gd name="connsiteY1" fmla="*/ 100756 h 119097"/>
                <a:gd name="connsiteX2" fmla="*/ 0 w 306786"/>
                <a:gd name="connsiteY2" fmla="*/ 119097 h 119097"/>
                <a:gd name="connsiteX0" fmla="*/ 311548 w 311548"/>
                <a:gd name="connsiteY0" fmla="*/ 0 h 126241"/>
                <a:gd name="connsiteX1" fmla="*/ 73362 w 311548"/>
                <a:gd name="connsiteY1" fmla="*/ 107900 h 126241"/>
                <a:gd name="connsiteX2" fmla="*/ 0 w 311548"/>
                <a:gd name="connsiteY2" fmla="*/ 126241 h 12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548" h="126241">
                  <a:moveTo>
                    <a:pt x="311548" y="0"/>
                  </a:moveTo>
                  <a:lnTo>
                    <a:pt x="73362" y="107900"/>
                  </a:lnTo>
                  <a:lnTo>
                    <a:pt x="0" y="126241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6503499C-9A44-4348-9510-29E3FDD62178}"/>
                </a:ext>
              </a:extLst>
            </p:cNvPr>
            <p:cNvSpPr/>
            <p:nvPr/>
          </p:nvSpPr>
          <p:spPr>
            <a:xfrm>
              <a:off x="2499263" y="5202303"/>
              <a:ext cx="52833" cy="13903"/>
            </a:xfrm>
            <a:custGeom>
              <a:avLst/>
              <a:gdLst>
                <a:gd name="connsiteX0" fmla="*/ 49781 w 49781"/>
                <a:gd name="connsiteY0" fmla="*/ 0 h 13100"/>
                <a:gd name="connsiteX1" fmla="*/ 0 w 49781"/>
                <a:gd name="connsiteY1" fmla="*/ 13100 h 1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781" h="13100">
                  <a:moveTo>
                    <a:pt x="49781" y="0"/>
                  </a:moveTo>
                  <a:lnTo>
                    <a:pt x="0" y="13100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2CB06C0F-5FDD-4C1E-BA2E-F610386FA57A}"/>
                </a:ext>
              </a:extLst>
            </p:cNvPr>
            <p:cNvSpPr/>
            <p:nvPr/>
          </p:nvSpPr>
          <p:spPr>
            <a:xfrm>
              <a:off x="2227863" y="5266917"/>
              <a:ext cx="155719" cy="25027"/>
            </a:xfrm>
            <a:custGeom>
              <a:avLst/>
              <a:gdLst>
                <a:gd name="connsiteX0" fmla="*/ 146723 w 146723"/>
                <a:gd name="connsiteY0" fmla="*/ 0 h 23581"/>
                <a:gd name="connsiteX1" fmla="*/ 0 w 146723"/>
                <a:gd name="connsiteY1" fmla="*/ 23581 h 2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723" h="23581">
                  <a:moveTo>
                    <a:pt x="146723" y="0"/>
                  </a:moveTo>
                  <a:lnTo>
                    <a:pt x="0" y="23581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ED6F5A04-7062-43A5-A94D-C347D1ECBDFA}"/>
                </a:ext>
              </a:extLst>
            </p:cNvPr>
            <p:cNvSpPr/>
            <p:nvPr/>
          </p:nvSpPr>
          <p:spPr>
            <a:xfrm>
              <a:off x="5964328" y="4762236"/>
              <a:ext cx="1619965" cy="237562"/>
            </a:xfrm>
            <a:custGeom>
              <a:avLst/>
              <a:gdLst>
                <a:gd name="connsiteX0" fmla="*/ 1526381 w 1526381"/>
                <a:gd name="connsiteY0" fmla="*/ 223838 h 223838"/>
                <a:gd name="connsiteX1" fmla="*/ 1195388 w 1526381"/>
                <a:gd name="connsiteY1" fmla="*/ 0 h 223838"/>
                <a:gd name="connsiteX2" fmla="*/ 907256 w 1526381"/>
                <a:gd name="connsiteY2" fmla="*/ 157163 h 223838"/>
                <a:gd name="connsiteX3" fmla="*/ 631031 w 1526381"/>
                <a:gd name="connsiteY3" fmla="*/ 192882 h 223838"/>
                <a:gd name="connsiteX4" fmla="*/ 338138 w 1526381"/>
                <a:gd name="connsiteY4" fmla="*/ 128588 h 223838"/>
                <a:gd name="connsiteX5" fmla="*/ 0 w 1526381"/>
                <a:gd name="connsiteY5" fmla="*/ 188119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6381" h="223838">
                  <a:moveTo>
                    <a:pt x="1526381" y="223838"/>
                  </a:moveTo>
                  <a:lnTo>
                    <a:pt x="1195388" y="0"/>
                  </a:lnTo>
                  <a:lnTo>
                    <a:pt x="907256" y="157163"/>
                  </a:lnTo>
                  <a:lnTo>
                    <a:pt x="631031" y="192882"/>
                  </a:lnTo>
                  <a:lnTo>
                    <a:pt x="338138" y="128588"/>
                  </a:lnTo>
                  <a:lnTo>
                    <a:pt x="0" y="188119"/>
                  </a:lnTo>
                </a:path>
              </a:pathLst>
            </a:custGeom>
            <a:noFill/>
            <a:ln w="6350" cap="rnd">
              <a:solidFill>
                <a:srgbClr val="F5F5E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7" name="楕円 456">
            <a:extLst>
              <a:ext uri="{FF2B5EF4-FFF2-40B4-BE49-F238E27FC236}">
                <a16:creationId xmlns:a16="http://schemas.microsoft.com/office/drawing/2014/main" id="{BEAE23A6-37E6-489C-A580-BE34682EDEF1}"/>
              </a:ext>
            </a:extLst>
          </p:cNvPr>
          <p:cNvSpPr/>
          <p:nvPr/>
        </p:nvSpPr>
        <p:spPr>
          <a:xfrm>
            <a:off x="6419827" y="3214903"/>
            <a:ext cx="121487" cy="121487"/>
          </a:xfrm>
          <a:prstGeom prst="ellipse">
            <a:avLst/>
          </a:prstGeom>
          <a:solidFill>
            <a:srgbClr val="DD4B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8" name="テキスト ボックス 457">
            <a:extLst>
              <a:ext uri="{FF2B5EF4-FFF2-40B4-BE49-F238E27FC236}">
                <a16:creationId xmlns:a16="http://schemas.microsoft.com/office/drawing/2014/main" id="{77F0053A-455C-4927-98AE-E63D9EEF67BD}"/>
              </a:ext>
            </a:extLst>
          </p:cNvPr>
          <p:cNvSpPr txBox="1"/>
          <p:nvPr/>
        </p:nvSpPr>
        <p:spPr>
          <a:xfrm>
            <a:off x="5244771" y="2211196"/>
            <a:ext cx="365806" cy="492443"/>
          </a:xfrm>
          <a:prstGeom prst="rect">
            <a:avLst/>
          </a:prstGeom>
          <a:noFill/>
          <a:scene3d>
            <a:camera prst="orthographicFront">
              <a:rot lat="0" lon="18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R</a:t>
            </a:r>
            <a:endParaRPr kumimoji="1"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59" name="テキスト ボックス 458">
            <a:extLst>
              <a:ext uri="{FF2B5EF4-FFF2-40B4-BE49-F238E27FC236}">
                <a16:creationId xmlns:a16="http://schemas.microsoft.com/office/drawing/2014/main" id="{D39C72DC-EC11-4AD6-9625-1B16D6CBA45E}"/>
              </a:ext>
            </a:extLst>
          </p:cNvPr>
          <p:cNvSpPr txBox="1"/>
          <p:nvPr/>
        </p:nvSpPr>
        <p:spPr>
          <a:xfrm>
            <a:off x="5512883" y="2209024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e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60" name="テキスト ボックス 459">
            <a:extLst>
              <a:ext uri="{FF2B5EF4-FFF2-40B4-BE49-F238E27FC236}">
                <a16:creationId xmlns:a16="http://schemas.microsoft.com/office/drawing/2014/main" id="{8A0862A4-CEB3-41E6-A922-362D499B8A6E}"/>
              </a:ext>
            </a:extLst>
          </p:cNvPr>
          <p:cNvSpPr txBox="1"/>
          <p:nvPr/>
        </p:nvSpPr>
        <p:spPr>
          <a:xfrm>
            <a:off x="5829220" y="2209024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-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61" name="テキスト ボックス 460">
            <a:extLst>
              <a:ext uri="{FF2B5EF4-FFF2-40B4-BE49-F238E27FC236}">
                <a16:creationId xmlns:a16="http://schemas.microsoft.com/office/drawing/2014/main" id="{846CED12-CB9C-48A8-8C73-EF00B5FC5227}"/>
              </a:ext>
            </a:extLst>
          </p:cNvPr>
          <p:cNvSpPr txBox="1"/>
          <p:nvPr/>
        </p:nvSpPr>
        <p:spPr>
          <a:xfrm>
            <a:off x="5246476" y="26182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P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62" name="テキスト ボックス 461">
            <a:extLst>
              <a:ext uri="{FF2B5EF4-FFF2-40B4-BE49-F238E27FC236}">
                <a16:creationId xmlns:a16="http://schemas.microsoft.com/office/drawing/2014/main" id="{AD60A6A9-93D4-4696-93B0-F08E136EC687}"/>
              </a:ext>
            </a:extLst>
          </p:cNvPr>
          <p:cNvSpPr txBox="1"/>
          <p:nvPr/>
        </p:nvSpPr>
        <p:spPr>
          <a:xfrm>
            <a:off x="5534931" y="2618200"/>
            <a:ext cx="2968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r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63" name="テキスト ボックス 462">
            <a:extLst>
              <a:ext uri="{FF2B5EF4-FFF2-40B4-BE49-F238E27FC236}">
                <a16:creationId xmlns:a16="http://schemas.microsoft.com/office/drawing/2014/main" id="{BDA10DA7-9A45-4EAA-8912-F903F07B927D}"/>
              </a:ext>
            </a:extLst>
          </p:cNvPr>
          <p:cNvSpPr txBox="1"/>
          <p:nvPr/>
        </p:nvSpPr>
        <p:spPr>
          <a:xfrm>
            <a:off x="6306456" y="2618200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e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64" name="テキスト ボックス 463">
            <a:extLst>
              <a:ext uri="{FF2B5EF4-FFF2-40B4-BE49-F238E27FC236}">
                <a16:creationId xmlns:a16="http://schemas.microsoft.com/office/drawing/2014/main" id="{DBB1DC95-21FA-4A4F-B03B-1FDDB25274F2}"/>
              </a:ext>
            </a:extLst>
          </p:cNvPr>
          <p:cNvSpPr txBox="1"/>
          <p:nvPr/>
        </p:nvSpPr>
        <p:spPr>
          <a:xfrm>
            <a:off x="6063135" y="2618200"/>
            <a:ext cx="3177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s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65" name="テキスト ボックス 464">
            <a:extLst>
              <a:ext uri="{FF2B5EF4-FFF2-40B4-BE49-F238E27FC236}">
                <a16:creationId xmlns:a16="http://schemas.microsoft.com/office/drawing/2014/main" id="{258B8B76-42E8-4147-B41A-44DF17F34D6B}"/>
              </a:ext>
            </a:extLst>
          </p:cNvPr>
          <p:cNvSpPr txBox="1"/>
          <p:nvPr/>
        </p:nvSpPr>
        <p:spPr>
          <a:xfrm>
            <a:off x="6591097" y="2618200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n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66" name="テキスト ボックス 465">
            <a:extLst>
              <a:ext uri="{FF2B5EF4-FFF2-40B4-BE49-F238E27FC236}">
                <a16:creationId xmlns:a16="http://schemas.microsoft.com/office/drawing/2014/main" id="{D28C1415-481C-4EE5-85C8-D39B450263DA}"/>
              </a:ext>
            </a:extLst>
          </p:cNvPr>
          <p:cNvSpPr txBox="1"/>
          <p:nvPr/>
        </p:nvSpPr>
        <p:spPr>
          <a:xfrm>
            <a:off x="5497894" y="2992825"/>
            <a:ext cx="377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a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67" name="テキスト ボックス 466">
            <a:extLst>
              <a:ext uri="{FF2B5EF4-FFF2-40B4-BE49-F238E27FC236}">
                <a16:creationId xmlns:a16="http://schemas.microsoft.com/office/drawing/2014/main" id="{2675A99C-557F-486C-9200-C67EE2BE7375}"/>
              </a:ext>
            </a:extLst>
          </p:cNvPr>
          <p:cNvSpPr txBox="1"/>
          <p:nvPr/>
        </p:nvSpPr>
        <p:spPr>
          <a:xfrm>
            <a:off x="5810398" y="2992825"/>
            <a:ext cx="264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t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68" name="テキスト ボックス 467">
            <a:extLst>
              <a:ext uri="{FF2B5EF4-FFF2-40B4-BE49-F238E27FC236}">
                <a16:creationId xmlns:a16="http://schemas.microsoft.com/office/drawing/2014/main" id="{0AC435AF-6EC2-4061-A07D-CC0C2D038116}"/>
              </a:ext>
            </a:extLst>
          </p:cNvPr>
          <p:cNvSpPr txBox="1"/>
          <p:nvPr/>
        </p:nvSpPr>
        <p:spPr>
          <a:xfrm>
            <a:off x="6295168" y="2992825"/>
            <a:ext cx="3722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o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69" name="テキスト ボックス 468">
            <a:extLst>
              <a:ext uri="{FF2B5EF4-FFF2-40B4-BE49-F238E27FC236}">
                <a16:creationId xmlns:a16="http://schemas.microsoft.com/office/drawing/2014/main" id="{81831ACF-FD0D-448F-A479-5790AD8CB130}"/>
              </a:ext>
            </a:extLst>
          </p:cNvPr>
          <p:cNvSpPr txBox="1"/>
          <p:nvPr/>
        </p:nvSpPr>
        <p:spPr>
          <a:xfrm>
            <a:off x="6077101" y="2992825"/>
            <a:ext cx="272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err="1">
                <a:solidFill>
                  <a:srgbClr val="F5F5EC"/>
                </a:solidFill>
                <a:latin typeface="Futura Bk" panose="020B0502020204020303" pitchFamily="34" charset="0"/>
              </a:rPr>
              <a:t>i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70" name="テキスト ボックス 469">
            <a:extLst>
              <a:ext uri="{FF2B5EF4-FFF2-40B4-BE49-F238E27FC236}">
                <a16:creationId xmlns:a16="http://schemas.microsoft.com/office/drawing/2014/main" id="{F08DB592-E2DC-435F-8020-30E263B90970}"/>
              </a:ext>
            </a:extLst>
          </p:cNvPr>
          <p:cNvSpPr txBox="1"/>
          <p:nvPr/>
        </p:nvSpPr>
        <p:spPr>
          <a:xfrm>
            <a:off x="6330992" y="3429382"/>
            <a:ext cx="2888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J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77" name="テキスト ボックス 476">
            <a:extLst>
              <a:ext uri="{FF2B5EF4-FFF2-40B4-BE49-F238E27FC236}">
                <a16:creationId xmlns:a16="http://schemas.microsoft.com/office/drawing/2014/main" id="{5526A682-FB83-4C8F-A739-1AE3005DE25C}"/>
              </a:ext>
            </a:extLst>
          </p:cNvPr>
          <p:cNvSpPr txBox="1"/>
          <p:nvPr/>
        </p:nvSpPr>
        <p:spPr>
          <a:xfrm>
            <a:off x="6582597" y="3331020"/>
            <a:ext cx="377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p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78" name="正方形/長方形 477">
            <a:extLst>
              <a:ext uri="{FF2B5EF4-FFF2-40B4-BE49-F238E27FC236}">
                <a16:creationId xmlns:a16="http://schemas.microsoft.com/office/drawing/2014/main" id="{BFD12333-F3C5-4457-B24D-AA4364C60CF0}"/>
              </a:ext>
            </a:extLst>
          </p:cNvPr>
          <p:cNvSpPr/>
          <p:nvPr/>
        </p:nvSpPr>
        <p:spPr>
          <a:xfrm>
            <a:off x="5878905" y="2418539"/>
            <a:ext cx="141480" cy="144016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9" name="正方形/長方形 478">
            <a:extLst>
              <a:ext uri="{FF2B5EF4-FFF2-40B4-BE49-F238E27FC236}">
                <a16:creationId xmlns:a16="http://schemas.microsoft.com/office/drawing/2014/main" id="{73CC2E8F-1237-492B-967D-3BAB43A9A33A}"/>
              </a:ext>
            </a:extLst>
          </p:cNvPr>
          <p:cNvSpPr/>
          <p:nvPr/>
        </p:nvSpPr>
        <p:spPr>
          <a:xfrm>
            <a:off x="5335735" y="2289908"/>
            <a:ext cx="185834" cy="307817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5" name="正方形/長方形 494">
            <a:extLst>
              <a:ext uri="{FF2B5EF4-FFF2-40B4-BE49-F238E27FC236}">
                <a16:creationId xmlns:a16="http://schemas.microsoft.com/office/drawing/2014/main" id="{1B168FA7-F25D-45E7-BDA4-0A28CD694D72}"/>
              </a:ext>
            </a:extLst>
          </p:cNvPr>
          <p:cNvSpPr/>
          <p:nvPr/>
        </p:nvSpPr>
        <p:spPr>
          <a:xfrm>
            <a:off x="5339644" y="2692077"/>
            <a:ext cx="174110" cy="320753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6" name="テキスト ボックス 495">
            <a:extLst>
              <a:ext uri="{FF2B5EF4-FFF2-40B4-BE49-F238E27FC236}">
                <a16:creationId xmlns:a16="http://schemas.microsoft.com/office/drawing/2014/main" id="{01944544-A163-469B-80B5-612A41536DC1}"/>
              </a:ext>
            </a:extLst>
          </p:cNvPr>
          <p:cNvSpPr txBox="1"/>
          <p:nvPr/>
        </p:nvSpPr>
        <p:spPr>
          <a:xfrm>
            <a:off x="5285943" y="2992825"/>
            <a:ext cx="264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t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97" name="正方形/長方形 496">
            <a:extLst>
              <a:ext uri="{FF2B5EF4-FFF2-40B4-BE49-F238E27FC236}">
                <a16:creationId xmlns:a16="http://schemas.microsoft.com/office/drawing/2014/main" id="{EA50351A-36A7-4D5F-A929-A24E9BC2AFD8}"/>
              </a:ext>
            </a:extLst>
          </p:cNvPr>
          <p:cNvSpPr/>
          <p:nvPr/>
        </p:nvSpPr>
        <p:spPr>
          <a:xfrm>
            <a:off x="5339644" y="3110200"/>
            <a:ext cx="174110" cy="320753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8" name="正方形/長方形 497">
            <a:extLst>
              <a:ext uri="{FF2B5EF4-FFF2-40B4-BE49-F238E27FC236}">
                <a16:creationId xmlns:a16="http://schemas.microsoft.com/office/drawing/2014/main" id="{E323B0D1-F626-4020-B945-A25FC7D75D02}"/>
              </a:ext>
            </a:extLst>
          </p:cNvPr>
          <p:cNvSpPr/>
          <p:nvPr/>
        </p:nvSpPr>
        <p:spPr>
          <a:xfrm>
            <a:off x="5609274" y="2817123"/>
            <a:ext cx="154572" cy="191800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9" name="テキスト ボックス 498">
            <a:extLst>
              <a:ext uri="{FF2B5EF4-FFF2-40B4-BE49-F238E27FC236}">
                <a16:creationId xmlns:a16="http://schemas.microsoft.com/office/drawing/2014/main" id="{12AA1C1F-1C86-4E2E-B03A-03A1261372E1}"/>
              </a:ext>
            </a:extLst>
          </p:cNvPr>
          <p:cNvSpPr txBox="1"/>
          <p:nvPr/>
        </p:nvSpPr>
        <p:spPr>
          <a:xfrm>
            <a:off x="5774574" y="2618200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e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505" name="正方形/長方形 504">
            <a:extLst>
              <a:ext uri="{FF2B5EF4-FFF2-40B4-BE49-F238E27FC236}">
                <a16:creationId xmlns:a16="http://schemas.microsoft.com/office/drawing/2014/main" id="{BF70E006-695C-4C66-83D6-1DF910F6BBDB}"/>
              </a:ext>
            </a:extLst>
          </p:cNvPr>
          <p:cNvSpPr/>
          <p:nvPr/>
        </p:nvSpPr>
        <p:spPr>
          <a:xfrm>
            <a:off x="6148535" y="2817123"/>
            <a:ext cx="141480" cy="179186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6" name="正方形/長方形 505">
            <a:extLst>
              <a:ext uri="{FF2B5EF4-FFF2-40B4-BE49-F238E27FC236}">
                <a16:creationId xmlns:a16="http://schemas.microsoft.com/office/drawing/2014/main" id="{9E67041A-4980-4864-8758-D4699F60AB3B}"/>
              </a:ext>
            </a:extLst>
          </p:cNvPr>
          <p:cNvSpPr/>
          <p:nvPr/>
        </p:nvSpPr>
        <p:spPr>
          <a:xfrm>
            <a:off x="6696858" y="2805686"/>
            <a:ext cx="141480" cy="202059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7" name="正方形/長方形 506">
            <a:extLst>
              <a:ext uri="{FF2B5EF4-FFF2-40B4-BE49-F238E27FC236}">
                <a16:creationId xmlns:a16="http://schemas.microsoft.com/office/drawing/2014/main" id="{81BC173F-04F2-4820-8642-6C1A488E165A}"/>
              </a:ext>
            </a:extLst>
          </p:cNvPr>
          <p:cNvSpPr/>
          <p:nvPr/>
        </p:nvSpPr>
        <p:spPr>
          <a:xfrm>
            <a:off x="5847644" y="3102385"/>
            <a:ext cx="174110" cy="320753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8" name="正方形/長方形 507">
            <a:extLst>
              <a:ext uri="{FF2B5EF4-FFF2-40B4-BE49-F238E27FC236}">
                <a16:creationId xmlns:a16="http://schemas.microsoft.com/office/drawing/2014/main" id="{D0E72FB3-AAB0-49A5-A997-505BF1657C53}"/>
              </a:ext>
            </a:extLst>
          </p:cNvPr>
          <p:cNvSpPr/>
          <p:nvPr/>
        </p:nvSpPr>
        <p:spPr>
          <a:xfrm>
            <a:off x="6112813" y="3094451"/>
            <a:ext cx="174110" cy="320753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9" name="正方形/長方形 508">
            <a:extLst>
              <a:ext uri="{FF2B5EF4-FFF2-40B4-BE49-F238E27FC236}">
                <a16:creationId xmlns:a16="http://schemas.microsoft.com/office/drawing/2014/main" id="{70F61A34-602B-45C7-A278-CB920D0DD99D}"/>
              </a:ext>
            </a:extLst>
          </p:cNvPr>
          <p:cNvSpPr/>
          <p:nvPr/>
        </p:nvSpPr>
        <p:spPr>
          <a:xfrm>
            <a:off x="6380226" y="3513451"/>
            <a:ext cx="174110" cy="320753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3" name="正方形/長方形 522">
            <a:extLst>
              <a:ext uri="{FF2B5EF4-FFF2-40B4-BE49-F238E27FC236}">
                <a16:creationId xmlns:a16="http://schemas.microsoft.com/office/drawing/2014/main" id="{44E0F88B-AF58-45F0-A10E-78C1AB77E0AA}"/>
              </a:ext>
            </a:extLst>
          </p:cNvPr>
          <p:cNvSpPr/>
          <p:nvPr/>
        </p:nvSpPr>
        <p:spPr>
          <a:xfrm>
            <a:off x="6688499" y="3505517"/>
            <a:ext cx="174110" cy="320753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4" name="テキスト ボックス 523">
            <a:extLst>
              <a:ext uri="{FF2B5EF4-FFF2-40B4-BE49-F238E27FC236}">
                <a16:creationId xmlns:a16="http://schemas.microsoft.com/office/drawing/2014/main" id="{FC320087-57A6-422B-919C-810FDAEA4C08}"/>
              </a:ext>
            </a:extLst>
          </p:cNvPr>
          <p:cNvSpPr txBox="1"/>
          <p:nvPr/>
        </p:nvSpPr>
        <p:spPr>
          <a:xfrm>
            <a:off x="6590490" y="2992825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n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525" name="正方形/長方形 524">
            <a:extLst>
              <a:ext uri="{FF2B5EF4-FFF2-40B4-BE49-F238E27FC236}">
                <a16:creationId xmlns:a16="http://schemas.microsoft.com/office/drawing/2014/main" id="{4445B984-AE1B-48F2-8814-7A2AD58254C3}"/>
              </a:ext>
            </a:extLst>
          </p:cNvPr>
          <p:cNvSpPr/>
          <p:nvPr/>
        </p:nvSpPr>
        <p:spPr>
          <a:xfrm>
            <a:off x="6688499" y="3182662"/>
            <a:ext cx="154572" cy="191800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6" name="テキスト ボックス 525">
            <a:extLst>
              <a:ext uri="{FF2B5EF4-FFF2-40B4-BE49-F238E27FC236}">
                <a16:creationId xmlns:a16="http://schemas.microsoft.com/office/drawing/2014/main" id="{9379EEBB-AA10-400D-9427-8A39EF4CA045}"/>
              </a:ext>
            </a:extLst>
          </p:cNvPr>
          <p:cNvSpPr txBox="1"/>
          <p:nvPr/>
        </p:nvSpPr>
        <p:spPr>
          <a:xfrm>
            <a:off x="6083780" y="3327377"/>
            <a:ext cx="2872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.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527" name="正方形/長方形 526">
            <a:extLst>
              <a:ext uri="{FF2B5EF4-FFF2-40B4-BE49-F238E27FC236}">
                <a16:creationId xmlns:a16="http://schemas.microsoft.com/office/drawing/2014/main" id="{1E782693-900B-4934-BF2C-2BAFDB0B6B6F}"/>
              </a:ext>
            </a:extLst>
          </p:cNvPr>
          <p:cNvSpPr/>
          <p:nvPr/>
        </p:nvSpPr>
        <p:spPr>
          <a:xfrm>
            <a:off x="5119359" y="2086515"/>
            <a:ext cx="1967485" cy="36000"/>
          </a:xfrm>
          <a:prstGeom prst="rect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8" name="正方形/長方形 527">
            <a:extLst>
              <a:ext uri="{FF2B5EF4-FFF2-40B4-BE49-F238E27FC236}">
                <a16:creationId xmlns:a16="http://schemas.microsoft.com/office/drawing/2014/main" id="{B384E03B-A332-452E-98F2-4071C5373F8C}"/>
              </a:ext>
            </a:extLst>
          </p:cNvPr>
          <p:cNvSpPr/>
          <p:nvPr/>
        </p:nvSpPr>
        <p:spPr>
          <a:xfrm>
            <a:off x="5119359" y="4020543"/>
            <a:ext cx="1967485" cy="36000"/>
          </a:xfrm>
          <a:prstGeom prst="rect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2" name="正方形/長方形 531">
            <a:extLst>
              <a:ext uri="{FF2B5EF4-FFF2-40B4-BE49-F238E27FC236}">
                <a16:creationId xmlns:a16="http://schemas.microsoft.com/office/drawing/2014/main" id="{C8DE0501-E6CF-4F23-A093-85572712B619}"/>
              </a:ext>
            </a:extLst>
          </p:cNvPr>
          <p:cNvSpPr/>
          <p:nvPr/>
        </p:nvSpPr>
        <p:spPr>
          <a:xfrm rot="16200000">
            <a:off x="4153617" y="3052258"/>
            <a:ext cx="1967485" cy="36000"/>
          </a:xfrm>
          <a:prstGeom prst="rect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4" name="正方形/長方形 533">
            <a:extLst>
              <a:ext uri="{FF2B5EF4-FFF2-40B4-BE49-F238E27FC236}">
                <a16:creationId xmlns:a16="http://schemas.microsoft.com/office/drawing/2014/main" id="{611BA5B8-44C6-47C8-AC3E-C8F58BF590AE}"/>
              </a:ext>
            </a:extLst>
          </p:cNvPr>
          <p:cNvSpPr/>
          <p:nvPr/>
        </p:nvSpPr>
        <p:spPr>
          <a:xfrm rot="16200000">
            <a:off x="6085101" y="3052258"/>
            <a:ext cx="1967485" cy="36000"/>
          </a:xfrm>
          <a:prstGeom prst="rect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6" name="正方形/長方形 535">
            <a:extLst>
              <a:ext uri="{FF2B5EF4-FFF2-40B4-BE49-F238E27FC236}">
                <a16:creationId xmlns:a16="http://schemas.microsoft.com/office/drawing/2014/main" id="{0D3437C2-2394-40EA-AABF-CDB26B78232C}"/>
              </a:ext>
            </a:extLst>
          </p:cNvPr>
          <p:cNvSpPr/>
          <p:nvPr/>
        </p:nvSpPr>
        <p:spPr>
          <a:xfrm>
            <a:off x="4799856" y="-99391"/>
            <a:ext cx="698038" cy="2182316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0" name="正方形/長方形 539">
            <a:extLst>
              <a:ext uri="{FF2B5EF4-FFF2-40B4-BE49-F238E27FC236}">
                <a16:creationId xmlns:a16="http://schemas.microsoft.com/office/drawing/2014/main" id="{680FDC40-72DC-4244-9345-0CA1390FE855}"/>
              </a:ext>
            </a:extLst>
          </p:cNvPr>
          <p:cNvSpPr/>
          <p:nvPr/>
        </p:nvSpPr>
        <p:spPr>
          <a:xfrm rot="5400000">
            <a:off x="1903329" y="-725485"/>
            <a:ext cx="698038" cy="5734025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6" name="正方形/長方形 575">
            <a:extLst>
              <a:ext uri="{FF2B5EF4-FFF2-40B4-BE49-F238E27FC236}">
                <a16:creationId xmlns:a16="http://schemas.microsoft.com/office/drawing/2014/main" id="{E5C084E6-1918-4874-971B-B96E88B17FEC}"/>
              </a:ext>
            </a:extLst>
          </p:cNvPr>
          <p:cNvSpPr/>
          <p:nvPr/>
        </p:nvSpPr>
        <p:spPr>
          <a:xfrm>
            <a:off x="6627603" y="4057650"/>
            <a:ext cx="698038" cy="2979382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58" name="正方形/長方形 557">
            <a:extLst>
              <a:ext uri="{FF2B5EF4-FFF2-40B4-BE49-F238E27FC236}">
                <a16:creationId xmlns:a16="http://schemas.microsoft.com/office/drawing/2014/main" id="{EC960C87-4FED-40E8-8F39-5812D945320A}"/>
              </a:ext>
            </a:extLst>
          </p:cNvPr>
          <p:cNvSpPr/>
          <p:nvPr/>
        </p:nvSpPr>
        <p:spPr>
          <a:xfrm rot="5400000">
            <a:off x="10123217" y="628457"/>
            <a:ext cx="698038" cy="6770785"/>
          </a:xfrm>
          <a:prstGeom prst="rect">
            <a:avLst/>
          </a:prstGeom>
          <a:solidFill>
            <a:srgbClr val="17171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8D4ED0D3-E46D-41CA-B649-1A4B4D7600A2}"/>
              </a:ext>
            </a:extLst>
          </p:cNvPr>
          <p:cNvSpPr/>
          <p:nvPr/>
        </p:nvSpPr>
        <p:spPr>
          <a:xfrm rot="4701574">
            <a:off x="1926106" y="-1294737"/>
            <a:ext cx="6598435" cy="6598435"/>
          </a:xfrm>
          <a:prstGeom prst="ellipse">
            <a:avLst/>
          </a:prstGeom>
          <a:noFill/>
          <a:ln>
            <a:solidFill>
              <a:srgbClr val="F5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F0EBFA62-CAA8-4804-B857-DCF99B6011EF}"/>
              </a:ext>
            </a:extLst>
          </p:cNvPr>
          <p:cNvSpPr/>
          <p:nvPr/>
        </p:nvSpPr>
        <p:spPr>
          <a:xfrm rot="17520155">
            <a:off x="2717031" y="-1051932"/>
            <a:ext cx="5864968" cy="5864968"/>
          </a:xfrm>
          <a:prstGeom prst="ellipse">
            <a:avLst/>
          </a:prstGeom>
          <a:noFill/>
          <a:ln>
            <a:solidFill>
              <a:srgbClr val="F5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6" name="楕円 455">
            <a:extLst>
              <a:ext uri="{FF2B5EF4-FFF2-40B4-BE49-F238E27FC236}">
                <a16:creationId xmlns:a16="http://schemas.microsoft.com/office/drawing/2014/main" id="{93850303-883B-4760-9E37-E079368F80D4}"/>
              </a:ext>
            </a:extLst>
          </p:cNvPr>
          <p:cNvSpPr/>
          <p:nvPr/>
        </p:nvSpPr>
        <p:spPr>
          <a:xfrm rot="17520155">
            <a:off x="3461932" y="-824968"/>
            <a:ext cx="5359418" cy="5359418"/>
          </a:xfrm>
          <a:prstGeom prst="ellipse">
            <a:avLst/>
          </a:prstGeom>
          <a:noFill/>
          <a:ln>
            <a:solidFill>
              <a:srgbClr val="F5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5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9000" decel="8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accel="18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600" fill="hold"/>
                                        <p:tgtEl>
                                          <p:spTgt spid="752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800" fill="hold"/>
                                        <p:tgtEl>
                                          <p:spTgt spid="22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22" dur="800" fill="hold"/>
                                        <p:tgtEl>
                                          <p:spTgt spid="22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" dur="800" fill="hold"/>
                                        <p:tgtEl>
                                          <p:spTgt spid="45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3" presetClass="path" presetSubtype="0" accel="10000" decel="9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29167E-6 0 L -2.29167E-6 -0.0555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6.25E-7 -2.96296E-6 L 0.01406 -2.96296E-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10000" decel="9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08333E-6 -2.22222E-6 L 0.00013 0.0592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10000" decel="9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75E-6 1.48148E-6 L 0.01406 1.48148E-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3" presetClass="path" presetSubtype="0" accel="10000" decel="9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95833E-6 -2.59259E-6 L -0.00013 -0.03865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94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3" presetClass="path" presetSubtype="0" accel="10000" decel="9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875E-6 -2.59259E-6 L 0.00039 0.05301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63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10000" decel="9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08333E-6 -1.85185E-6 L 0.00013 0.05926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3" presetClass="path" presetSubtype="0" accel="10000" decel="9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25E-6 -4.44444E-6 L 0.00013 0.05926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10000" decel="9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2.96296E-6 L 0.00013 0.0592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3" presetClass="path" presetSubtype="0" accel="10000" decel="9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08333E-6 7.40741E-7 L 0.01406 7.40741E-7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3" presetClass="path" presetSubtype="0" accel="10000" decel="9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1.85185E-6 L 0.00013 0.0592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3" presetClass="path" presetSubtype="0" accel="10000" decel="9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8.33333E-7 -7.40741E-7 L 0.00013 0.05926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3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8" accel="10000" decel="9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6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6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accel="10000" decel="9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6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6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accel="10000" decel="9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6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6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accel="10000" decel="9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6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6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animBg="1"/>
      <p:bldP spid="458" grpId="0"/>
      <p:bldP spid="459" grpId="0"/>
      <p:bldP spid="460" grpId="0"/>
      <p:bldP spid="461" grpId="0"/>
      <p:bldP spid="462" grpId="0"/>
      <p:bldP spid="463" grpId="0"/>
      <p:bldP spid="464" grpId="0"/>
      <p:bldP spid="465" grpId="0"/>
      <p:bldP spid="466" grpId="0"/>
      <p:bldP spid="467" grpId="0"/>
      <p:bldP spid="468" grpId="0"/>
      <p:bldP spid="469" grpId="0"/>
      <p:bldP spid="470" grpId="0"/>
      <p:bldP spid="477" grpId="0"/>
      <p:bldP spid="478" grpId="0" animBg="1"/>
      <p:bldP spid="479" grpId="0" animBg="1"/>
      <p:bldP spid="479" grpId="1" animBg="1"/>
      <p:bldP spid="495" grpId="0" animBg="1"/>
      <p:bldP spid="495" grpId="1" animBg="1"/>
      <p:bldP spid="496" grpId="0"/>
      <p:bldP spid="497" grpId="0" animBg="1"/>
      <p:bldP spid="497" grpId="1" animBg="1"/>
      <p:bldP spid="498" grpId="0" animBg="1"/>
      <p:bldP spid="498" grpId="1" animBg="1"/>
      <p:bldP spid="499" grpId="0"/>
      <p:bldP spid="505" grpId="0" animBg="1"/>
      <p:bldP spid="505" grpId="1" animBg="1"/>
      <p:bldP spid="506" grpId="0" animBg="1"/>
      <p:bldP spid="506" grpId="1" animBg="1"/>
      <p:bldP spid="507" grpId="0" animBg="1"/>
      <p:bldP spid="507" grpId="1" animBg="1"/>
      <p:bldP spid="508" grpId="0" animBg="1"/>
      <p:bldP spid="508" grpId="1" animBg="1"/>
      <p:bldP spid="509" grpId="0" animBg="1"/>
      <p:bldP spid="509" grpId="1" animBg="1"/>
      <p:bldP spid="523" grpId="0" animBg="1"/>
      <p:bldP spid="523" grpId="1" animBg="1"/>
      <p:bldP spid="524" grpId="0"/>
      <p:bldP spid="524" grpId="1"/>
      <p:bldP spid="525" grpId="0" animBg="1"/>
      <p:bldP spid="525" grpId="1" animBg="1"/>
      <p:bldP spid="526" grpId="0"/>
      <p:bldP spid="527" grpId="0" animBg="1"/>
      <p:bldP spid="528" grpId="0" animBg="1"/>
      <p:bldP spid="532" grpId="0" animBg="1"/>
      <p:bldP spid="534" grpId="0" animBg="1"/>
      <p:bldP spid="536" grpId="0" animBg="1"/>
      <p:bldP spid="540" grpId="0" animBg="1"/>
      <p:bldP spid="576" grpId="0" animBg="1"/>
      <p:bldP spid="558" grpId="0" animBg="1"/>
      <p:bldP spid="228" grpId="0" animBg="1"/>
      <p:bldP spid="228" grpId="1" animBg="1"/>
      <p:bldP spid="229" grpId="0" animBg="1"/>
      <p:bldP spid="229" grpId="1" animBg="1"/>
      <p:bldP spid="456" grpId="0" animBg="1"/>
      <p:bldP spid="4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D0CD9173-F9F7-4080-9B5A-DBCB5C3DF70E}"/>
              </a:ext>
            </a:extLst>
          </p:cNvPr>
          <p:cNvSpPr/>
          <p:nvPr/>
        </p:nvSpPr>
        <p:spPr>
          <a:xfrm>
            <a:off x="6419827" y="3214903"/>
            <a:ext cx="121487" cy="121487"/>
          </a:xfrm>
          <a:prstGeom prst="ellipse">
            <a:avLst/>
          </a:prstGeom>
          <a:solidFill>
            <a:srgbClr val="DD4B6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E910C5-9C41-4BE2-9D52-A6D2B0D7179D}"/>
              </a:ext>
            </a:extLst>
          </p:cNvPr>
          <p:cNvSpPr txBox="1"/>
          <p:nvPr/>
        </p:nvSpPr>
        <p:spPr>
          <a:xfrm>
            <a:off x="5231904" y="2211196"/>
            <a:ext cx="365806" cy="492443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R</a:t>
            </a:r>
            <a:endParaRPr kumimoji="1"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B193A4A-C64B-45BE-BF25-5EAE6401C26D}"/>
              </a:ext>
            </a:extLst>
          </p:cNvPr>
          <p:cNvSpPr txBox="1"/>
          <p:nvPr/>
        </p:nvSpPr>
        <p:spPr>
          <a:xfrm>
            <a:off x="5512883" y="2209024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e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55ECCE-F16D-43CD-AEA5-21B977C31DB9}"/>
              </a:ext>
            </a:extLst>
          </p:cNvPr>
          <p:cNvSpPr txBox="1"/>
          <p:nvPr/>
        </p:nvSpPr>
        <p:spPr>
          <a:xfrm>
            <a:off x="5829220" y="2209024"/>
            <a:ext cx="253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-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62EE0B-6F06-4E3A-BA01-A95A2FBC2F86}"/>
              </a:ext>
            </a:extLst>
          </p:cNvPr>
          <p:cNvSpPr txBox="1"/>
          <p:nvPr/>
        </p:nvSpPr>
        <p:spPr>
          <a:xfrm>
            <a:off x="5246476" y="26182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P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DC38DD6-CF60-472A-B668-9DA384D3DDF2}"/>
              </a:ext>
            </a:extLst>
          </p:cNvPr>
          <p:cNvSpPr txBox="1"/>
          <p:nvPr/>
        </p:nvSpPr>
        <p:spPr>
          <a:xfrm>
            <a:off x="5534931" y="2618200"/>
            <a:ext cx="2968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r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CEE2F5-549F-482D-9A30-232CB14912DB}"/>
              </a:ext>
            </a:extLst>
          </p:cNvPr>
          <p:cNvSpPr txBox="1"/>
          <p:nvPr/>
        </p:nvSpPr>
        <p:spPr>
          <a:xfrm>
            <a:off x="5774574" y="2618200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e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363C22-79FC-4D85-AF0E-26F125EFB321}"/>
              </a:ext>
            </a:extLst>
          </p:cNvPr>
          <p:cNvSpPr txBox="1"/>
          <p:nvPr/>
        </p:nvSpPr>
        <p:spPr>
          <a:xfrm>
            <a:off x="6306456" y="2618200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e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9E25D3-D193-489B-8100-1B2623B4CE63}"/>
              </a:ext>
            </a:extLst>
          </p:cNvPr>
          <p:cNvSpPr txBox="1"/>
          <p:nvPr/>
        </p:nvSpPr>
        <p:spPr>
          <a:xfrm>
            <a:off x="6063135" y="2618200"/>
            <a:ext cx="3177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s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E597B2-B484-4AF9-BF81-B48315EFC842}"/>
              </a:ext>
            </a:extLst>
          </p:cNvPr>
          <p:cNvSpPr txBox="1"/>
          <p:nvPr/>
        </p:nvSpPr>
        <p:spPr>
          <a:xfrm>
            <a:off x="6591097" y="2618200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n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C78D4EF-EAA2-45DF-8EFF-5845C2C064B0}"/>
              </a:ext>
            </a:extLst>
          </p:cNvPr>
          <p:cNvSpPr txBox="1"/>
          <p:nvPr/>
        </p:nvSpPr>
        <p:spPr>
          <a:xfrm>
            <a:off x="5285943" y="2992825"/>
            <a:ext cx="264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t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CA56AF-4A7C-4EF5-AD29-EBAF0EF8C049}"/>
              </a:ext>
            </a:extLst>
          </p:cNvPr>
          <p:cNvSpPr txBox="1"/>
          <p:nvPr/>
        </p:nvSpPr>
        <p:spPr>
          <a:xfrm>
            <a:off x="5497894" y="2992825"/>
            <a:ext cx="377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a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192A041-D2D5-4440-AE39-3EE320E4241B}"/>
              </a:ext>
            </a:extLst>
          </p:cNvPr>
          <p:cNvSpPr txBox="1"/>
          <p:nvPr/>
        </p:nvSpPr>
        <p:spPr>
          <a:xfrm>
            <a:off x="5810398" y="2992825"/>
            <a:ext cx="264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t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F80F1FC-46B4-43A2-8F7E-AC134518A1CD}"/>
              </a:ext>
            </a:extLst>
          </p:cNvPr>
          <p:cNvSpPr txBox="1"/>
          <p:nvPr/>
        </p:nvSpPr>
        <p:spPr>
          <a:xfrm>
            <a:off x="6295168" y="2992825"/>
            <a:ext cx="3722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o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392E8B-7595-4CE1-AD87-05AFD31BA223}"/>
              </a:ext>
            </a:extLst>
          </p:cNvPr>
          <p:cNvSpPr txBox="1"/>
          <p:nvPr/>
        </p:nvSpPr>
        <p:spPr>
          <a:xfrm>
            <a:off x="6077101" y="2992825"/>
            <a:ext cx="272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err="1">
                <a:solidFill>
                  <a:srgbClr val="F5F5EC"/>
                </a:solidFill>
                <a:latin typeface="Futura Bk" panose="020B0502020204020303" pitchFamily="34" charset="0"/>
              </a:rPr>
              <a:t>i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BE02C6A-2804-476F-B1EB-466E75D94570}"/>
              </a:ext>
            </a:extLst>
          </p:cNvPr>
          <p:cNvSpPr txBox="1"/>
          <p:nvPr/>
        </p:nvSpPr>
        <p:spPr>
          <a:xfrm>
            <a:off x="6590490" y="2992825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n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519596-6381-4020-9413-88F9B079A8BE}"/>
              </a:ext>
            </a:extLst>
          </p:cNvPr>
          <p:cNvSpPr txBox="1"/>
          <p:nvPr/>
        </p:nvSpPr>
        <p:spPr>
          <a:xfrm>
            <a:off x="6330992" y="3429382"/>
            <a:ext cx="2888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J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2CB0E82-0A20-42F7-B1E2-3F463EA9E098}"/>
              </a:ext>
            </a:extLst>
          </p:cNvPr>
          <p:cNvSpPr txBox="1"/>
          <p:nvPr/>
        </p:nvSpPr>
        <p:spPr>
          <a:xfrm>
            <a:off x="6083780" y="3327377"/>
            <a:ext cx="2872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.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A32EF12-70ED-4D31-8D96-30F797E46988}"/>
              </a:ext>
            </a:extLst>
          </p:cNvPr>
          <p:cNvSpPr txBox="1"/>
          <p:nvPr/>
        </p:nvSpPr>
        <p:spPr>
          <a:xfrm>
            <a:off x="6582597" y="3331020"/>
            <a:ext cx="377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>
                <a:solidFill>
                  <a:srgbClr val="F5F5EC"/>
                </a:solidFill>
                <a:latin typeface="Futura Bk" panose="020B0502020204020303" pitchFamily="34" charset="0"/>
              </a:rPr>
              <a:t>p</a:t>
            </a:r>
            <a:endParaRPr lang="ja-JP" altLang="en-US" sz="2600" dirty="0">
              <a:solidFill>
                <a:srgbClr val="F5F5EC"/>
              </a:solidFill>
              <a:latin typeface="Futura Bk" panose="020B0502020204020303" pitchFamily="34" charset="0"/>
            </a:endParaRPr>
          </a:p>
        </p:txBody>
      </p:sp>
      <p:sp>
        <p:nvSpPr>
          <p:cNvPr id="483" name="正方形/長方形 482">
            <a:extLst>
              <a:ext uri="{FF2B5EF4-FFF2-40B4-BE49-F238E27FC236}">
                <a16:creationId xmlns:a16="http://schemas.microsoft.com/office/drawing/2014/main" id="{D270B653-708B-4B82-A715-F2DD070AE023}"/>
              </a:ext>
            </a:extLst>
          </p:cNvPr>
          <p:cNvSpPr/>
          <p:nvPr/>
        </p:nvSpPr>
        <p:spPr>
          <a:xfrm>
            <a:off x="5119359" y="2086515"/>
            <a:ext cx="1967485" cy="36000"/>
          </a:xfrm>
          <a:prstGeom prst="rect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4" name="正方形/長方形 483">
            <a:extLst>
              <a:ext uri="{FF2B5EF4-FFF2-40B4-BE49-F238E27FC236}">
                <a16:creationId xmlns:a16="http://schemas.microsoft.com/office/drawing/2014/main" id="{94F7E867-891A-4D53-B9AC-688D454A8185}"/>
              </a:ext>
            </a:extLst>
          </p:cNvPr>
          <p:cNvSpPr/>
          <p:nvPr/>
        </p:nvSpPr>
        <p:spPr>
          <a:xfrm>
            <a:off x="5119359" y="4020543"/>
            <a:ext cx="1967485" cy="36000"/>
          </a:xfrm>
          <a:prstGeom prst="rect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5" name="正方形/長方形 484">
            <a:extLst>
              <a:ext uri="{FF2B5EF4-FFF2-40B4-BE49-F238E27FC236}">
                <a16:creationId xmlns:a16="http://schemas.microsoft.com/office/drawing/2014/main" id="{AD96470D-AB52-4489-8DC4-AA2629B63FA5}"/>
              </a:ext>
            </a:extLst>
          </p:cNvPr>
          <p:cNvSpPr/>
          <p:nvPr/>
        </p:nvSpPr>
        <p:spPr>
          <a:xfrm rot="16200000">
            <a:off x="4153617" y="3052258"/>
            <a:ext cx="1967485" cy="36000"/>
          </a:xfrm>
          <a:prstGeom prst="rect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6" name="正方形/長方形 485">
            <a:extLst>
              <a:ext uri="{FF2B5EF4-FFF2-40B4-BE49-F238E27FC236}">
                <a16:creationId xmlns:a16="http://schemas.microsoft.com/office/drawing/2014/main" id="{4F8ADD06-9A3E-42C9-AEA3-DF268396F30F}"/>
              </a:ext>
            </a:extLst>
          </p:cNvPr>
          <p:cNvSpPr/>
          <p:nvPr/>
        </p:nvSpPr>
        <p:spPr>
          <a:xfrm rot="16200000">
            <a:off x="6085101" y="3052258"/>
            <a:ext cx="1967485" cy="36000"/>
          </a:xfrm>
          <a:prstGeom prst="rect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850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D0F9DB65-0D99-492B-894B-F1CEAE2F77F4}"/>
              </a:ext>
            </a:extLst>
          </p:cNvPr>
          <p:cNvSpPr/>
          <p:nvPr/>
        </p:nvSpPr>
        <p:spPr>
          <a:xfrm>
            <a:off x="6501656" y="131458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ADD0189-7700-45B4-B6C3-ED2058C68945}"/>
              </a:ext>
            </a:extLst>
          </p:cNvPr>
          <p:cNvSpPr/>
          <p:nvPr/>
        </p:nvSpPr>
        <p:spPr>
          <a:xfrm>
            <a:off x="6927900" y="167415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04E9668-151E-4760-9C99-261C4B3EB219}"/>
              </a:ext>
            </a:extLst>
          </p:cNvPr>
          <p:cNvSpPr/>
          <p:nvPr/>
        </p:nvSpPr>
        <p:spPr>
          <a:xfrm>
            <a:off x="7099590" y="128968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F805B9C-CEE4-4B7E-A5D5-BBE5E0F18B52}"/>
              </a:ext>
            </a:extLst>
          </p:cNvPr>
          <p:cNvSpPr/>
          <p:nvPr/>
        </p:nvSpPr>
        <p:spPr>
          <a:xfrm>
            <a:off x="6704063" y="111455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4AF002B-9690-4BCC-8403-038FEEA63F79}"/>
              </a:ext>
            </a:extLst>
          </p:cNvPr>
          <p:cNvSpPr/>
          <p:nvPr/>
        </p:nvSpPr>
        <p:spPr>
          <a:xfrm>
            <a:off x="6202689" y="126479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5C48A00-8BF7-4D0A-A69F-DDDA6B2C8CCA}"/>
              </a:ext>
            </a:extLst>
          </p:cNvPr>
          <p:cNvSpPr/>
          <p:nvPr/>
        </p:nvSpPr>
        <p:spPr>
          <a:xfrm>
            <a:off x="6878110" y="108966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A5473E38-54AE-4060-A3EF-1EEA72427A90}"/>
              </a:ext>
            </a:extLst>
          </p:cNvPr>
          <p:cNvSpPr/>
          <p:nvPr/>
        </p:nvSpPr>
        <p:spPr>
          <a:xfrm>
            <a:off x="5777756" y="155270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D9FD8C4-4406-474E-92DA-ADE7FE9BE181}"/>
              </a:ext>
            </a:extLst>
          </p:cNvPr>
          <p:cNvSpPr/>
          <p:nvPr/>
        </p:nvSpPr>
        <p:spPr>
          <a:xfrm>
            <a:off x="5546774" y="176940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1FF443F-3869-4EFC-8524-ACC5EE183D01}"/>
              </a:ext>
            </a:extLst>
          </p:cNvPr>
          <p:cNvSpPr/>
          <p:nvPr/>
        </p:nvSpPr>
        <p:spPr>
          <a:xfrm>
            <a:off x="5439618" y="191703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0F2BECE-192C-404A-8E53-640B9692DE99}"/>
              </a:ext>
            </a:extLst>
          </p:cNvPr>
          <p:cNvSpPr/>
          <p:nvPr/>
        </p:nvSpPr>
        <p:spPr>
          <a:xfrm>
            <a:off x="5802651" y="214325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F8AFAFD-E201-4146-80CD-28D3F00DC38E}"/>
              </a:ext>
            </a:extLst>
          </p:cNvPr>
          <p:cNvSpPr/>
          <p:nvPr/>
        </p:nvSpPr>
        <p:spPr>
          <a:xfrm>
            <a:off x="6156375" y="174082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9D6F255B-4CDA-4F03-90AE-96DF5ACC4D3E}"/>
              </a:ext>
            </a:extLst>
          </p:cNvPr>
          <p:cNvSpPr/>
          <p:nvPr/>
        </p:nvSpPr>
        <p:spPr>
          <a:xfrm>
            <a:off x="5571669" y="200871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8AC9E6B1-0135-4948-8705-61663CC8FF3E}"/>
              </a:ext>
            </a:extLst>
          </p:cNvPr>
          <p:cNvSpPr/>
          <p:nvPr/>
        </p:nvSpPr>
        <p:spPr>
          <a:xfrm>
            <a:off x="6345535" y="248138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20173D5-1DE9-4061-B1BA-DBF8BC4415EB}"/>
              </a:ext>
            </a:extLst>
          </p:cNvPr>
          <p:cNvSpPr/>
          <p:nvPr/>
        </p:nvSpPr>
        <p:spPr>
          <a:xfrm>
            <a:off x="7006507" y="256132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4ECF82B-B0B0-4726-88EB-00D73054ED74}"/>
              </a:ext>
            </a:extLst>
          </p:cNvPr>
          <p:cNvSpPr/>
          <p:nvPr/>
        </p:nvSpPr>
        <p:spPr>
          <a:xfrm>
            <a:off x="7564919" y="1837158"/>
            <a:ext cx="67565" cy="6756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E9BB4E6A-DA2B-401D-8CAC-72AE425230A2}"/>
              </a:ext>
            </a:extLst>
          </p:cNvPr>
          <p:cNvSpPr/>
          <p:nvPr/>
        </p:nvSpPr>
        <p:spPr>
          <a:xfrm>
            <a:off x="7718859" y="1441344"/>
            <a:ext cx="55249" cy="55249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B918ABE2-4CD4-4DEE-9E42-21FFD7B90EA9}"/>
              </a:ext>
            </a:extLst>
          </p:cNvPr>
          <p:cNvSpPr/>
          <p:nvPr/>
        </p:nvSpPr>
        <p:spPr>
          <a:xfrm>
            <a:off x="7006507" y="120911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C929A31-ED0D-41F8-B08C-623D6822BFA1}"/>
              </a:ext>
            </a:extLst>
          </p:cNvPr>
          <p:cNvSpPr/>
          <p:nvPr/>
        </p:nvSpPr>
        <p:spPr>
          <a:xfrm>
            <a:off x="6370628" y="126479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472EBD5-5125-41DF-B8F0-1551F2859836}"/>
              </a:ext>
            </a:extLst>
          </p:cNvPr>
          <p:cNvSpPr/>
          <p:nvPr/>
        </p:nvSpPr>
        <p:spPr>
          <a:xfrm>
            <a:off x="7540024" y="150291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5B708B9D-56F6-43B4-AB3C-26C2AD0198AF}"/>
              </a:ext>
            </a:extLst>
          </p:cNvPr>
          <p:cNvSpPr/>
          <p:nvPr/>
        </p:nvSpPr>
        <p:spPr>
          <a:xfrm>
            <a:off x="8291515" y="175983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5467608A-8004-4E71-B914-16BFC8BD42F9}"/>
              </a:ext>
            </a:extLst>
          </p:cNvPr>
          <p:cNvSpPr/>
          <p:nvPr/>
        </p:nvSpPr>
        <p:spPr>
          <a:xfrm>
            <a:off x="7780249" y="115035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5D455F0-9CB6-464F-9AD9-1F694CBA8BE9}"/>
              </a:ext>
            </a:extLst>
          </p:cNvPr>
          <p:cNvSpPr/>
          <p:nvPr/>
        </p:nvSpPr>
        <p:spPr>
          <a:xfrm>
            <a:off x="7647861" y="110672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AC42329C-7743-4A27-9CCC-9A641296AD1F}"/>
              </a:ext>
            </a:extLst>
          </p:cNvPr>
          <p:cNvSpPr/>
          <p:nvPr/>
        </p:nvSpPr>
        <p:spPr>
          <a:xfrm>
            <a:off x="7875878" y="132365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3CE7824E-2839-48FC-B8D2-45D1A51CD475}"/>
              </a:ext>
            </a:extLst>
          </p:cNvPr>
          <p:cNvSpPr/>
          <p:nvPr/>
        </p:nvSpPr>
        <p:spPr>
          <a:xfrm>
            <a:off x="8341305" y="138258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A2801E13-30F0-4A54-ABDD-C45F8B85409E}"/>
              </a:ext>
            </a:extLst>
          </p:cNvPr>
          <p:cNvSpPr/>
          <p:nvPr/>
        </p:nvSpPr>
        <p:spPr>
          <a:xfrm>
            <a:off x="8241725" y="132690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9332CB4B-5A3D-4C8F-B933-30C48BF6CB63}"/>
              </a:ext>
            </a:extLst>
          </p:cNvPr>
          <p:cNvSpPr/>
          <p:nvPr/>
        </p:nvSpPr>
        <p:spPr>
          <a:xfrm>
            <a:off x="8291515" y="207832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435C7859-F2C1-412A-8F01-6A3061285B5C}"/>
              </a:ext>
            </a:extLst>
          </p:cNvPr>
          <p:cNvSpPr/>
          <p:nvPr/>
        </p:nvSpPr>
        <p:spPr>
          <a:xfrm>
            <a:off x="5320484" y="219304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C8228DF-2D7B-4AE5-9BDF-68CDC05661CB}"/>
              </a:ext>
            </a:extLst>
          </p:cNvPr>
          <p:cNvSpPr/>
          <p:nvPr/>
        </p:nvSpPr>
        <p:spPr>
          <a:xfrm>
            <a:off x="6106585" y="203387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08BE958-1B3A-47AB-803F-FB84482FC7EF}"/>
              </a:ext>
            </a:extLst>
          </p:cNvPr>
          <p:cNvSpPr/>
          <p:nvPr/>
        </p:nvSpPr>
        <p:spPr>
          <a:xfrm>
            <a:off x="5089575" y="245983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A6DF991-57D1-4571-B1E8-EAAE2356D609}"/>
              </a:ext>
            </a:extLst>
          </p:cNvPr>
          <p:cNvSpPr/>
          <p:nvPr/>
        </p:nvSpPr>
        <p:spPr>
          <a:xfrm>
            <a:off x="4938714" y="317214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74DA0B0C-8B10-4CF2-B2E5-748EEF1CEC74}"/>
              </a:ext>
            </a:extLst>
          </p:cNvPr>
          <p:cNvSpPr/>
          <p:nvPr/>
        </p:nvSpPr>
        <p:spPr>
          <a:xfrm>
            <a:off x="5052083" y="296464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403D66C2-35DB-4050-AE3B-DC8FB8075674}"/>
              </a:ext>
            </a:extLst>
          </p:cNvPr>
          <p:cNvSpPr/>
          <p:nvPr/>
        </p:nvSpPr>
        <p:spPr>
          <a:xfrm>
            <a:off x="5270694" y="246318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2647021-246B-44A7-AE7F-67692BB03288}"/>
              </a:ext>
            </a:extLst>
          </p:cNvPr>
          <p:cNvSpPr/>
          <p:nvPr/>
        </p:nvSpPr>
        <p:spPr>
          <a:xfrm>
            <a:off x="5482480" y="258621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F0C88B0-AD5D-40A9-B760-08F8C6148A45}"/>
              </a:ext>
            </a:extLst>
          </p:cNvPr>
          <p:cNvSpPr/>
          <p:nvPr/>
        </p:nvSpPr>
        <p:spPr>
          <a:xfrm>
            <a:off x="5777756" y="244940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412CEAE6-2AEA-463C-8665-CC554045A845}"/>
              </a:ext>
            </a:extLst>
          </p:cNvPr>
          <p:cNvSpPr/>
          <p:nvPr/>
        </p:nvSpPr>
        <p:spPr>
          <a:xfrm>
            <a:off x="6420418" y="229539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70EB1F0C-CECA-4444-8201-8AB0A61AD8FF}"/>
              </a:ext>
            </a:extLst>
          </p:cNvPr>
          <p:cNvSpPr/>
          <p:nvPr/>
        </p:nvSpPr>
        <p:spPr>
          <a:xfrm>
            <a:off x="6765663" y="194193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9A7DBAF9-58CD-4B8E-9C13-2D0A60635BB3}"/>
              </a:ext>
            </a:extLst>
          </p:cNvPr>
          <p:cNvSpPr/>
          <p:nvPr/>
        </p:nvSpPr>
        <p:spPr>
          <a:xfrm>
            <a:off x="5774076" y="264329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89967266-F0B3-49E2-9508-D93CE2C7253C}"/>
              </a:ext>
            </a:extLst>
          </p:cNvPr>
          <p:cNvSpPr/>
          <p:nvPr/>
        </p:nvSpPr>
        <p:spPr>
          <a:xfrm>
            <a:off x="5238871" y="276952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7ECC7F19-A96B-4C32-9DEC-0841F7E3ECEB}"/>
              </a:ext>
            </a:extLst>
          </p:cNvPr>
          <p:cNvSpPr/>
          <p:nvPr/>
        </p:nvSpPr>
        <p:spPr>
          <a:xfrm>
            <a:off x="5332029" y="291485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B730CBAB-9C47-495E-A414-029ECAF1ACD6}"/>
              </a:ext>
            </a:extLst>
          </p:cNvPr>
          <p:cNvSpPr/>
          <p:nvPr/>
        </p:nvSpPr>
        <p:spPr>
          <a:xfrm>
            <a:off x="5144967" y="378706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27E19D20-97DC-4710-ADC5-DB7E3D1E75A8}"/>
              </a:ext>
            </a:extLst>
          </p:cNvPr>
          <p:cNvSpPr/>
          <p:nvPr/>
        </p:nvSpPr>
        <p:spPr>
          <a:xfrm>
            <a:off x="5064919" y="382093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A335C594-0B3C-40D2-8E35-94983321E5BA}"/>
              </a:ext>
            </a:extLst>
          </p:cNvPr>
          <p:cNvSpPr/>
          <p:nvPr/>
        </p:nvSpPr>
        <p:spPr>
          <a:xfrm>
            <a:off x="5024895" y="395024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575F8D73-7D37-4EF2-84F5-E52E78211F5F}"/>
              </a:ext>
            </a:extLst>
          </p:cNvPr>
          <p:cNvSpPr/>
          <p:nvPr/>
        </p:nvSpPr>
        <p:spPr>
          <a:xfrm>
            <a:off x="5507375" y="290336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51A4668C-F0B7-4386-9884-8E5C2DF81116}"/>
              </a:ext>
            </a:extLst>
          </p:cNvPr>
          <p:cNvSpPr/>
          <p:nvPr/>
        </p:nvSpPr>
        <p:spPr>
          <a:xfrm>
            <a:off x="5332029" y="337964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87187AD7-075C-4200-9456-CB2AE7450E89}"/>
              </a:ext>
            </a:extLst>
          </p:cNvPr>
          <p:cNvSpPr/>
          <p:nvPr/>
        </p:nvSpPr>
        <p:spPr>
          <a:xfrm>
            <a:off x="5074685" y="327132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137D096E-B87B-4673-998C-4DF821C7082C}"/>
              </a:ext>
            </a:extLst>
          </p:cNvPr>
          <p:cNvSpPr/>
          <p:nvPr/>
        </p:nvSpPr>
        <p:spPr>
          <a:xfrm>
            <a:off x="6231528" y="337964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0C0746C2-0696-4919-B378-425A64C2043B}"/>
              </a:ext>
            </a:extLst>
          </p:cNvPr>
          <p:cNvSpPr/>
          <p:nvPr/>
        </p:nvSpPr>
        <p:spPr>
          <a:xfrm>
            <a:off x="5680677" y="354999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342FE413-C0BD-4229-9734-9222285C36C6}"/>
              </a:ext>
            </a:extLst>
          </p:cNvPr>
          <p:cNvSpPr/>
          <p:nvPr/>
        </p:nvSpPr>
        <p:spPr>
          <a:xfrm>
            <a:off x="5847149" y="312009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D9103760-2A3D-454E-984F-31C6F17671B5}"/>
              </a:ext>
            </a:extLst>
          </p:cNvPr>
          <p:cNvSpPr/>
          <p:nvPr/>
        </p:nvSpPr>
        <p:spPr>
          <a:xfrm>
            <a:off x="6106585" y="266901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7AA95386-DED0-4C73-A0F8-B4A101247886}"/>
              </a:ext>
            </a:extLst>
          </p:cNvPr>
          <p:cNvSpPr/>
          <p:nvPr/>
        </p:nvSpPr>
        <p:spPr>
          <a:xfrm>
            <a:off x="6458494" y="413804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7F389852-2E71-40A7-9B91-BE7741D33633}"/>
              </a:ext>
            </a:extLst>
          </p:cNvPr>
          <p:cNvSpPr/>
          <p:nvPr/>
        </p:nvSpPr>
        <p:spPr>
          <a:xfrm>
            <a:off x="7031402" y="395106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F916BD57-A163-47AF-8CF1-8FD39F0D4635}"/>
              </a:ext>
            </a:extLst>
          </p:cNvPr>
          <p:cNvSpPr/>
          <p:nvPr/>
        </p:nvSpPr>
        <p:spPr>
          <a:xfrm>
            <a:off x="5585475" y="397513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0E020F0C-8D1F-4D10-83FF-FDCDD775F8BF}"/>
              </a:ext>
            </a:extLst>
          </p:cNvPr>
          <p:cNvSpPr/>
          <p:nvPr/>
        </p:nvSpPr>
        <p:spPr>
          <a:xfrm>
            <a:off x="5292341" y="387072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883CFF3D-3E97-4283-9378-EFD0A298FF0E}"/>
              </a:ext>
            </a:extLst>
          </p:cNvPr>
          <p:cNvSpPr/>
          <p:nvPr/>
        </p:nvSpPr>
        <p:spPr>
          <a:xfrm>
            <a:off x="5282239" y="450070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5008614A-738F-4082-A14F-F2EA0ADA7229}"/>
              </a:ext>
            </a:extLst>
          </p:cNvPr>
          <p:cNvSpPr/>
          <p:nvPr/>
        </p:nvSpPr>
        <p:spPr>
          <a:xfrm>
            <a:off x="5332029" y="459624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1917C68A-9B4F-4813-8D6E-816843FD86C1}"/>
              </a:ext>
            </a:extLst>
          </p:cNvPr>
          <p:cNvSpPr/>
          <p:nvPr/>
        </p:nvSpPr>
        <p:spPr>
          <a:xfrm>
            <a:off x="5491211" y="461247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EBEB6CB8-1B31-4B9F-B405-BD580E2A6681}"/>
              </a:ext>
            </a:extLst>
          </p:cNvPr>
          <p:cNvSpPr/>
          <p:nvPr/>
        </p:nvSpPr>
        <p:spPr>
          <a:xfrm>
            <a:off x="5724286" y="452527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F4F0D773-3A8F-4B5E-BBA8-63F9EB947530}"/>
              </a:ext>
            </a:extLst>
          </p:cNvPr>
          <p:cNvSpPr/>
          <p:nvPr/>
        </p:nvSpPr>
        <p:spPr>
          <a:xfrm>
            <a:off x="6202689" y="430212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F6B8BD72-6931-49C0-8805-0C182DAC51BC}"/>
              </a:ext>
            </a:extLst>
          </p:cNvPr>
          <p:cNvSpPr/>
          <p:nvPr/>
        </p:nvSpPr>
        <p:spPr>
          <a:xfrm>
            <a:off x="6715873" y="400003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56107CA3-226A-4035-8F61-9FF898E22E02}"/>
              </a:ext>
            </a:extLst>
          </p:cNvPr>
          <p:cNvSpPr/>
          <p:nvPr/>
        </p:nvSpPr>
        <p:spPr>
          <a:xfrm>
            <a:off x="6113416" y="485323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007211A7-A933-47EA-BB64-671EA1D29516}"/>
              </a:ext>
            </a:extLst>
          </p:cNvPr>
          <p:cNvSpPr/>
          <p:nvPr/>
        </p:nvSpPr>
        <p:spPr>
          <a:xfrm>
            <a:off x="6295745" y="455016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E67503B7-F639-45FE-A6C3-CD3A0B201C80}"/>
              </a:ext>
            </a:extLst>
          </p:cNvPr>
          <p:cNvSpPr/>
          <p:nvPr/>
        </p:nvSpPr>
        <p:spPr>
          <a:xfrm>
            <a:off x="6763779" y="479627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4107FEAD-CFDB-4198-AD94-860A7228D9E3}"/>
              </a:ext>
            </a:extLst>
          </p:cNvPr>
          <p:cNvSpPr/>
          <p:nvPr/>
        </p:nvSpPr>
        <p:spPr>
          <a:xfrm>
            <a:off x="6903005" y="440392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AA781D1C-BDE2-442E-BD92-980DBDB212DF}"/>
              </a:ext>
            </a:extLst>
          </p:cNvPr>
          <p:cNvSpPr/>
          <p:nvPr/>
        </p:nvSpPr>
        <p:spPr>
          <a:xfrm>
            <a:off x="7249552" y="494097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E07C438E-1009-4462-BFE4-3200C7A557A0}"/>
              </a:ext>
            </a:extLst>
          </p:cNvPr>
          <p:cNvSpPr/>
          <p:nvPr/>
        </p:nvSpPr>
        <p:spPr>
          <a:xfrm>
            <a:off x="7256389" y="4397769"/>
            <a:ext cx="68237" cy="68237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56B7D8DA-6934-4B84-AA1B-68E9CB3ABA48}"/>
              </a:ext>
            </a:extLst>
          </p:cNvPr>
          <p:cNvSpPr/>
          <p:nvPr/>
        </p:nvSpPr>
        <p:spPr>
          <a:xfrm>
            <a:off x="5967175" y="510107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3872B47C-BDC5-4F1F-8760-B2BB1160BD61}"/>
              </a:ext>
            </a:extLst>
          </p:cNvPr>
          <p:cNvSpPr/>
          <p:nvPr/>
        </p:nvSpPr>
        <p:spPr>
          <a:xfrm>
            <a:off x="5906279" y="501352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B7CE05C-2ABF-499E-B459-3208AF150FE1}"/>
              </a:ext>
            </a:extLst>
          </p:cNvPr>
          <p:cNvSpPr/>
          <p:nvPr/>
        </p:nvSpPr>
        <p:spPr>
          <a:xfrm>
            <a:off x="6405902" y="529657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13493099-834A-4065-BB3D-0303FC760DCA}"/>
              </a:ext>
            </a:extLst>
          </p:cNvPr>
          <p:cNvSpPr/>
          <p:nvPr/>
        </p:nvSpPr>
        <p:spPr>
          <a:xfrm>
            <a:off x="6587550" y="544743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43FAACFA-43C0-482E-8065-1430DE87AFA9}"/>
              </a:ext>
            </a:extLst>
          </p:cNvPr>
          <p:cNvSpPr/>
          <p:nvPr/>
        </p:nvSpPr>
        <p:spPr>
          <a:xfrm>
            <a:off x="6759962" y="529657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CED35727-C2FE-462B-830F-1A9FA19E8569}"/>
              </a:ext>
            </a:extLst>
          </p:cNvPr>
          <p:cNvSpPr/>
          <p:nvPr/>
        </p:nvSpPr>
        <p:spPr>
          <a:xfrm>
            <a:off x="6230412" y="535507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78E30769-0F03-4DCD-B3BD-5E040A443BD8}"/>
              </a:ext>
            </a:extLst>
          </p:cNvPr>
          <p:cNvSpPr/>
          <p:nvPr/>
        </p:nvSpPr>
        <p:spPr>
          <a:xfrm>
            <a:off x="7107866" y="526270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62340EA7-8F23-4FAC-A92B-75FEA5D3F875}"/>
              </a:ext>
            </a:extLst>
          </p:cNvPr>
          <p:cNvSpPr/>
          <p:nvPr/>
        </p:nvSpPr>
        <p:spPr>
          <a:xfrm>
            <a:off x="6593709" y="510569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3B59709E-5FAC-46A1-9571-9C6BF9048588}"/>
              </a:ext>
            </a:extLst>
          </p:cNvPr>
          <p:cNvSpPr/>
          <p:nvPr/>
        </p:nvSpPr>
        <p:spPr>
          <a:xfrm>
            <a:off x="7292593" y="540741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EE8BD150-C458-4CBF-9D47-2339833A9F7D}"/>
              </a:ext>
            </a:extLst>
          </p:cNvPr>
          <p:cNvSpPr/>
          <p:nvPr/>
        </p:nvSpPr>
        <p:spPr>
          <a:xfrm>
            <a:off x="6442848" y="545975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F519EB9A-4602-403E-839A-108A06970D4A}"/>
              </a:ext>
            </a:extLst>
          </p:cNvPr>
          <p:cNvSpPr/>
          <p:nvPr/>
        </p:nvSpPr>
        <p:spPr>
          <a:xfrm>
            <a:off x="7015502" y="557366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5E40D2D8-0B17-4449-BF5F-2AAB06EE00BC}"/>
              </a:ext>
            </a:extLst>
          </p:cNvPr>
          <p:cNvSpPr/>
          <p:nvPr/>
        </p:nvSpPr>
        <p:spPr>
          <a:xfrm>
            <a:off x="7160205" y="556135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D6D35E47-A8CB-4C84-8BF2-751021D568CD}"/>
              </a:ext>
            </a:extLst>
          </p:cNvPr>
          <p:cNvSpPr/>
          <p:nvPr/>
        </p:nvSpPr>
        <p:spPr>
          <a:xfrm>
            <a:off x="7541975" y="549977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B5D2F339-603D-419C-B903-834161D888EE}"/>
              </a:ext>
            </a:extLst>
          </p:cNvPr>
          <p:cNvSpPr/>
          <p:nvPr/>
        </p:nvSpPr>
        <p:spPr>
          <a:xfrm>
            <a:off x="7709769" y="551978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D040F561-E83D-48BB-8926-916A5B064E12}"/>
              </a:ext>
            </a:extLst>
          </p:cNvPr>
          <p:cNvSpPr/>
          <p:nvPr/>
        </p:nvSpPr>
        <p:spPr>
          <a:xfrm>
            <a:off x="7817527" y="539047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320CEE7F-7206-4310-8705-E29ACE66CBBE}"/>
              </a:ext>
            </a:extLst>
          </p:cNvPr>
          <p:cNvSpPr/>
          <p:nvPr/>
        </p:nvSpPr>
        <p:spPr>
          <a:xfrm>
            <a:off x="7614327" y="529503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D61B675E-846C-4F8B-B615-AFFE09ECD2F9}"/>
              </a:ext>
            </a:extLst>
          </p:cNvPr>
          <p:cNvSpPr/>
          <p:nvPr/>
        </p:nvSpPr>
        <p:spPr>
          <a:xfrm>
            <a:off x="7759030" y="497792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66669A53-67E5-418D-95F7-B199E8E47D20}"/>
              </a:ext>
            </a:extLst>
          </p:cNvPr>
          <p:cNvSpPr/>
          <p:nvPr/>
        </p:nvSpPr>
        <p:spPr>
          <a:xfrm>
            <a:off x="7765187" y="475316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ED5A59A0-9DDF-4BFA-BC03-316B2BE44B3D}"/>
              </a:ext>
            </a:extLst>
          </p:cNvPr>
          <p:cNvSpPr/>
          <p:nvPr/>
        </p:nvSpPr>
        <p:spPr>
          <a:xfrm>
            <a:off x="7392653" y="455920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87DD4159-8F15-4774-B39D-FAF9CBB876B8}"/>
              </a:ext>
            </a:extLst>
          </p:cNvPr>
          <p:cNvSpPr/>
          <p:nvPr/>
        </p:nvSpPr>
        <p:spPr>
          <a:xfrm>
            <a:off x="7886799" y="456382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4EA9F9B2-509E-43B2-9637-4E59036AD2C0}"/>
              </a:ext>
            </a:extLst>
          </p:cNvPr>
          <p:cNvSpPr/>
          <p:nvPr/>
        </p:nvSpPr>
        <p:spPr>
          <a:xfrm>
            <a:off x="7775961" y="3920356"/>
            <a:ext cx="59723" cy="59723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85170A98-65DA-4DB2-B619-F61974D820AD}"/>
              </a:ext>
            </a:extLst>
          </p:cNvPr>
          <p:cNvSpPr/>
          <p:nvPr/>
        </p:nvSpPr>
        <p:spPr>
          <a:xfrm>
            <a:off x="8220846" y="4269799"/>
            <a:ext cx="59723" cy="59723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1" name="楕円 90">
            <a:extLst>
              <a:ext uri="{FF2B5EF4-FFF2-40B4-BE49-F238E27FC236}">
                <a16:creationId xmlns:a16="http://schemas.microsoft.com/office/drawing/2014/main" id="{1A3788C0-7F27-42A0-AF1A-59733F0CCA6A}"/>
              </a:ext>
            </a:extLst>
          </p:cNvPr>
          <p:cNvSpPr/>
          <p:nvPr/>
        </p:nvSpPr>
        <p:spPr>
          <a:xfrm>
            <a:off x="8230083" y="488863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4E3BB1C2-9409-46F5-A318-4D7003421A9D}"/>
              </a:ext>
            </a:extLst>
          </p:cNvPr>
          <p:cNvSpPr/>
          <p:nvPr/>
        </p:nvSpPr>
        <p:spPr>
          <a:xfrm>
            <a:off x="8365550" y="445144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1C0DBBE7-40C0-41BD-BA1C-424CCF3568AB}"/>
              </a:ext>
            </a:extLst>
          </p:cNvPr>
          <p:cNvSpPr/>
          <p:nvPr/>
        </p:nvSpPr>
        <p:spPr>
          <a:xfrm>
            <a:off x="8599538" y="4540733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ED365DCB-C3ED-42E6-9D4F-E7DCB058F885}"/>
              </a:ext>
            </a:extLst>
          </p:cNvPr>
          <p:cNvSpPr/>
          <p:nvPr/>
        </p:nvSpPr>
        <p:spPr>
          <a:xfrm>
            <a:off x="8665732" y="4711606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楕円 94">
            <a:extLst>
              <a:ext uri="{FF2B5EF4-FFF2-40B4-BE49-F238E27FC236}">
                <a16:creationId xmlns:a16="http://schemas.microsoft.com/office/drawing/2014/main" id="{A52233E9-C755-45DD-8CEA-83016B5AC6A6}"/>
              </a:ext>
            </a:extLst>
          </p:cNvPr>
          <p:cNvSpPr/>
          <p:nvPr/>
        </p:nvSpPr>
        <p:spPr>
          <a:xfrm>
            <a:off x="8391719" y="5133400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FCA7E618-4B5F-4FEE-840C-846A1BEA4083}"/>
              </a:ext>
            </a:extLst>
          </p:cNvPr>
          <p:cNvSpPr/>
          <p:nvPr/>
        </p:nvSpPr>
        <p:spPr>
          <a:xfrm>
            <a:off x="8487162" y="5170345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E0C91F42-33C2-42E9-B9D4-0AADE7BE533D}"/>
              </a:ext>
            </a:extLst>
          </p:cNvPr>
          <p:cNvSpPr/>
          <p:nvPr/>
        </p:nvSpPr>
        <p:spPr>
          <a:xfrm>
            <a:off x="8311671" y="5244236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86D31719-F75D-415B-BCFC-687689F60C35}"/>
              </a:ext>
            </a:extLst>
          </p:cNvPr>
          <p:cNvSpPr/>
          <p:nvPr/>
        </p:nvSpPr>
        <p:spPr>
          <a:xfrm>
            <a:off x="8930508" y="4717764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A61D8317-62F3-42FC-8BDB-1BA1D3F82B43}"/>
              </a:ext>
            </a:extLst>
          </p:cNvPr>
          <p:cNvSpPr/>
          <p:nvPr/>
        </p:nvSpPr>
        <p:spPr>
          <a:xfrm>
            <a:off x="8838144" y="4705448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8BE47A09-7776-4170-AFC9-B5214E48A31A}"/>
              </a:ext>
            </a:extLst>
          </p:cNvPr>
          <p:cNvSpPr/>
          <p:nvPr/>
        </p:nvSpPr>
        <p:spPr>
          <a:xfrm>
            <a:off x="8788883" y="4271339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D1DEAF6E-630F-4202-8CDF-2DDAC6F15904}"/>
              </a:ext>
            </a:extLst>
          </p:cNvPr>
          <p:cNvSpPr/>
          <p:nvPr/>
        </p:nvSpPr>
        <p:spPr>
          <a:xfrm>
            <a:off x="8961296" y="3997327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2" name="楕円 101">
            <a:extLst>
              <a:ext uri="{FF2B5EF4-FFF2-40B4-BE49-F238E27FC236}">
                <a16:creationId xmlns:a16="http://schemas.microsoft.com/office/drawing/2014/main" id="{23EA8EB2-25BB-440B-BE12-10AF91D0115F}"/>
              </a:ext>
            </a:extLst>
          </p:cNvPr>
          <p:cNvSpPr/>
          <p:nvPr/>
        </p:nvSpPr>
        <p:spPr>
          <a:xfrm>
            <a:off x="9184508" y="4158963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75976308-221C-4A55-AA92-80E650A719E4}"/>
              </a:ext>
            </a:extLst>
          </p:cNvPr>
          <p:cNvSpPr/>
          <p:nvPr/>
        </p:nvSpPr>
        <p:spPr>
          <a:xfrm>
            <a:off x="9184508" y="4275957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C0B70A00-4300-4B4A-A257-E2DFAFED2F2B}"/>
              </a:ext>
            </a:extLst>
          </p:cNvPr>
          <p:cNvSpPr/>
          <p:nvPr/>
        </p:nvSpPr>
        <p:spPr>
          <a:xfrm>
            <a:off x="9289187" y="3774115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" name="楕円 104">
            <a:extLst>
              <a:ext uri="{FF2B5EF4-FFF2-40B4-BE49-F238E27FC236}">
                <a16:creationId xmlns:a16="http://schemas.microsoft.com/office/drawing/2014/main" id="{D29281A0-8A54-4A7D-B3EA-318033BBC7E3}"/>
              </a:ext>
            </a:extLst>
          </p:cNvPr>
          <p:cNvSpPr/>
          <p:nvPr/>
        </p:nvSpPr>
        <p:spPr>
          <a:xfrm>
            <a:off x="9264557" y="4223617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" name="楕円 105">
            <a:extLst>
              <a:ext uri="{FF2B5EF4-FFF2-40B4-BE49-F238E27FC236}">
                <a16:creationId xmlns:a16="http://schemas.microsoft.com/office/drawing/2014/main" id="{5CFA1AB4-C9C8-46F2-A9E2-3F6A51407B10}"/>
              </a:ext>
            </a:extLst>
          </p:cNvPr>
          <p:cNvSpPr/>
          <p:nvPr/>
        </p:nvSpPr>
        <p:spPr>
          <a:xfrm>
            <a:off x="9424653" y="3672515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" name="楕円 106">
            <a:extLst>
              <a:ext uri="{FF2B5EF4-FFF2-40B4-BE49-F238E27FC236}">
                <a16:creationId xmlns:a16="http://schemas.microsoft.com/office/drawing/2014/main" id="{5C674F10-6971-4814-BEFA-381548F20188}"/>
              </a:ext>
            </a:extLst>
          </p:cNvPr>
          <p:cNvSpPr/>
          <p:nvPr/>
        </p:nvSpPr>
        <p:spPr>
          <a:xfrm>
            <a:off x="9400180" y="3594047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" name="楕円 107">
            <a:extLst>
              <a:ext uri="{FF2B5EF4-FFF2-40B4-BE49-F238E27FC236}">
                <a16:creationId xmlns:a16="http://schemas.microsoft.com/office/drawing/2014/main" id="{5B9BC0D8-A676-4086-8D57-384DC601A6A3}"/>
              </a:ext>
            </a:extLst>
          </p:cNvPr>
          <p:cNvSpPr/>
          <p:nvPr/>
        </p:nvSpPr>
        <p:spPr>
          <a:xfrm>
            <a:off x="8851999" y="3774114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" name="楕円 108">
            <a:extLst>
              <a:ext uri="{FF2B5EF4-FFF2-40B4-BE49-F238E27FC236}">
                <a16:creationId xmlns:a16="http://schemas.microsoft.com/office/drawing/2014/main" id="{BB67BF01-96DF-46D5-BD91-23208A2C5AF8}"/>
              </a:ext>
            </a:extLst>
          </p:cNvPr>
          <p:cNvSpPr/>
          <p:nvPr/>
        </p:nvSpPr>
        <p:spPr>
          <a:xfrm>
            <a:off x="8795042" y="3258417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15959020-3B74-4F99-9907-8B7A94243068}"/>
              </a:ext>
            </a:extLst>
          </p:cNvPr>
          <p:cNvSpPr/>
          <p:nvPr/>
        </p:nvSpPr>
        <p:spPr>
          <a:xfrm>
            <a:off x="9093684" y="3073690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644B71FB-0997-4721-A527-586D3E566E00}"/>
              </a:ext>
            </a:extLst>
          </p:cNvPr>
          <p:cNvSpPr/>
          <p:nvPr/>
        </p:nvSpPr>
        <p:spPr>
          <a:xfrm>
            <a:off x="9190666" y="3420054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50BC04A5-3AD9-496A-BC9E-AFB17F6B1525}"/>
              </a:ext>
            </a:extLst>
          </p:cNvPr>
          <p:cNvSpPr/>
          <p:nvPr/>
        </p:nvSpPr>
        <p:spPr>
          <a:xfrm>
            <a:off x="9423114" y="3027508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0570A22E-F651-43E3-98BE-AE6BDED71645}"/>
              </a:ext>
            </a:extLst>
          </p:cNvPr>
          <p:cNvSpPr/>
          <p:nvPr/>
        </p:nvSpPr>
        <p:spPr>
          <a:xfrm>
            <a:off x="9273792" y="2865871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F5437B11-9693-4780-BEEB-4E4C90DF3BF6}"/>
              </a:ext>
            </a:extLst>
          </p:cNvPr>
          <p:cNvSpPr/>
          <p:nvPr/>
        </p:nvSpPr>
        <p:spPr>
          <a:xfrm>
            <a:off x="8898180" y="2591860"/>
            <a:ext cx="46211" cy="45719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2CF95266-30E1-4663-A2B3-12A6BB1BCC93}"/>
              </a:ext>
            </a:extLst>
          </p:cNvPr>
          <p:cNvSpPr/>
          <p:nvPr/>
        </p:nvSpPr>
        <p:spPr>
          <a:xfrm>
            <a:off x="9276872" y="2444078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013E2D22-538B-4A0E-84B9-709F52BE3DF6}"/>
              </a:ext>
            </a:extLst>
          </p:cNvPr>
          <p:cNvSpPr/>
          <p:nvPr/>
        </p:nvSpPr>
        <p:spPr>
          <a:xfrm>
            <a:off x="9179890" y="2365569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31A76ADE-2C90-4B28-848C-F44BFD26839E}"/>
              </a:ext>
            </a:extLst>
          </p:cNvPr>
          <p:cNvSpPr/>
          <p:nvPr/>
        </p:nvSpPr>
        <p:spPr>
          <a:xfrm>
            <a:off x="9087527" y="2396357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8" name="楕円 117">
            <a:extLst>
              <a:ext uri="{FF2B5EF4-FFF2-40B4-BE49-F238E27FC236}">
                <a16:creationId xmlns:a16="http://schemas.microsoft.com/office/drawing/2014/main" id="{8B6799A6-CBD3-4CD7-84C8-1ED642367762}"/>
              </a:ext>
            </a:extLst>
          </p:cNvPr>
          <p:cNvSpPr/>
          <p:nvPr/>
        </p:nvSpPr>
        <p:spPr>
          <a:xfrm>
            <a:off x="8770412" y="1934538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9" name="楕円 118">
            <a:extLst>
              <a:ext uri="{FF2B5EF4-FFF2-40B4-BE49-F238E27FC236}">
                <a16:creationId xmlns:a16="http://schemas.microsoft.com/office/drawing/2014/main" id="{E28F9EF1-FDE7-4361-AC6A-73D2B626EF67}"/>
              </a:ext>
            </a:extLst>
          </p:cNvPr>
          <p:cNvSpPr/>
          <p:nvPr/>
        </p:nvSpPr>
        <p:spPr>
          <a:xfrm>
            <a:off x="8973612" y="1916066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0" name="楕円 119">
            <a:extLst>
              <a:ext uri="{FF2B5EF4-FFF2-40B4-BE49-F238E27FC236}">
                <a16:creationId xmlns:a16="http://schemas.microsoft.com/office/drawing/2014/main" id="{0F8E78EA-981B-4857-A658-BC7B52E42D5B}"/>
              </a:ext>
            </a:extLst>
          </p:cNvPr>
          <p:cNvSpPr/>
          <p:nvPr/>
        </p:nvSpPr>
        <p:spPr>
          <a:xfrm>
            <a:off x="8727308" y="1672842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4DD8E090-1295-42B3-9B26-C1AAA3A7DAAF}"/>
              </a:ext>
            </a:extLst>
          </p:cNvPr>
          <p:cNvSpPr/>
          <p:nvPr/>
        </p:nvSpPr>
        <p:spPr>
          <a:xfrm>
            <a:off x="8364012" y="1565084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F70691A1-1328-4D2D-B5B1-FA543842D81C}"/>
              </a:ext>
            </a:extLst>
          </p:cNvPr>
          <p:cNvSpPr/>
          <p:nvPr/>
        </p:nvSpPr>
        <p:spPr>
          <a:xfrm>
            <a:off x="7883721" y="1759048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6083FA00-4FE4-4F6E-92D7-176B93D2F241}"/>
              </a:ext>
            </a:extLst>
          </p:cNvPr>
          <p:cNvSpPr/>
          <p:nvPr/>
        </p:nvSpPr>
        <p:spPr>
          <a:xfrm>
            <a:off x="8160811" y="2202393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EC35D659-2FE0-43E8-A541-F41EE2C12F9D}"/>
              </a:ext>
            </a:extLst>
          </p:cNvPr>
          <p:cNvSpPr/>
          <p:nvPr/>
        </p:nvSpPr>
        <p:spPr>
          <a:xfrm>
            <a:off x="8771950" y="2142357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75CCA3B8-E6DE-474A-91C0-2BD8DF917888}"/>
              </a:ext>
            </a:extLst>
          </p:cNvPr>
          <p:cNvSpPr/>
          <p:nvPr/>
        </p:nvSpPr>
        <p:spPr>
          <a:xfrm>
            <a:off x="8666074" y="2617466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50DE667C-F82D-4149-ADBE-0CBB218D0BE3}"/>
              </a:ext>
            </a:extLst>
          </p:cNvPr>
          <p:cNvSpPr/>
          <p:nvPr/>
        </p:nvSpPr>
        <p:spPr>
          <a:xfrm>
            <a:off x="8514872" y="3218394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F9E50BA9-D532-4837-BA25-17AF70BCDB22}"/>
              </a:ext>
            </a:extLst>
          </p:cNvPr>
          <p:cNvSpPr/>
          <p:nvPr/>
        </p:nvSpPr>
        <p:spPr>
          <a:xfrm>
            <a:off x="7595854" y="2887424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8" name="楕円 127">
            <a:extLst>
              <a:ext uri="{FF2B5EF4-FFF2-40B4-BE49-F238E27FC236}">
                <a16:creationId xmlns:a16="http://schemas.microsoft.com/office/drawing/2014/main" id="{DCB46DA4-3E04-405E-81E5-D480C436A377}"/>
              </a:ext>
            </a:extLst>
          </p:cNvPr>
          <p:cNvSpPr/>
          <p:nvPr/>
        </p:nvSpPr>
        <p:spPr>
          <a:xfrm>
            <a:off x="7512726" y="2832006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9" name="楕円 128">
            <a:extLst>
              <a:ext uri="{FF2B5EF4-FFF2-40B4-BE49-F238E27FC236}">
                <a16:creationId xmlns:a16="http://schemas.microsoft.com/office/drawing/2014/main" id="{6946BFBE-0279-4D28-96D6-225BA4867311}"/>
              </a:ext>
            </a:extLst>
          </p:cNvPr>
          <p:cNvSpPr/>
          <p:nvPr/>
        </p:nvSpPr>
        <p:spPr>
          <a:xfrm>
            <a:off x="7225079" y="3520764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3A77D8E4-CF9B-452A-A7F4-1A254DD502B7}"/>
              </a:ext>
            </a:extLst>
          </p:cNvPr>
          <p:cNvCxnSpPr>
            <a:cxnSpLocks/>
            <a:stCxn id="17" idx="5"/>
            <a:endCxn id="128" idx="1"/>
          </p:cNvCxnSpPr>
          <p:nvPr/>
        </p:nvCxnSpPr>
        <p:spPr>
          <a:xfrm>
            <a:off x="7049005" y="2603822"/>
            <a:ext cx="470889" cy="23527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4BA27A86-3413-4CC7-8563-AF3DBAE3BD8B}"/>
              </a:ext>
            </a:extLst>
          </p:cNvPr>
          <p:cNvCxnSpPr>
            <a:cxnSpLocks/>
            <a:stCxn id="128" idx="5"/>
            <a:endCxn id="127" idx="1"/>
          </p:cNvCxnSpPr>
          <p:nvPr/>
        </p:nvCxnSpPr>
        <p:spPr>
          <a:xfrm>
            <a:off x="7554504" y="2873339"/>
            <a:ext cx="48518" cy="2117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1B231BC9-0B48-4848-820C-3E99F8BA05AE}"/>
              </a:ext>
            </a:extLst>
          </p:cNvPr>
          <p:cNvCxnSpPr>
            <a:stCxn id="17" idx="2"/>
            <a:endCxn id="16" idx="6"/>
          </p:cNvCxnSpPr>
          <p:nvPr/>
        </p:nvCxnSpPr>
        <p:spPr>
          <a:xfrm flipH="1" flipV="1">
            <a:off x="6395325" y="2506279"/>
            <a:ext cx="611182" cy="7994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楕円 132">
            <a:extLst>
              <a:ext uri="{FF2B5EF4-FFF2-40B4-BE49-F238E27FC236}">
                <a16:creationId xmlns:a16="http://schemas.microsoft.com/office/drawing/2014/main" id="{6BDCC524-5E3E-4902-B603-C3CE9764F2D6}"/>
              </a:ext>
            </a:extLst>
          </p:cNvPr>
          <p:cNvSpPr/>
          <p:nvPr/>
        </p:nvSpPr>
        <p:spPr>
          <a:xfrm>
            <a:off x="7135310" y="222660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4" name="楕円 133">
            <a:extLst>
              <a:ext uri="{FF2B5EF4-FFF2-40B4-BE49-F238E27FC236}">
                <a16:creationId xmlns:a16="http://schemas.microsoft.com/office/drawing/2014/main" id="{5A110666-8936-4B07-99E9-7BF017DA1459}"/>
              </a:ext>
            </a:extLst>
          </p:cNvPr>
          <p:cNvSpPr/>
          <p:nvPr/>
        </p:nvSpPr>
        <p:spPr>
          <a:xfrm>
            <a:off x="7531114" y="198296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5FD788F2-C015-4B8B-81C9-CA914744BA23}"/>
              </a:ext>
            </a:extLst>
          </p:cNvPr>
          <p:cNvCxnSpPr>
            <a:stCxn id="38" idx="6"/>
            <a:endCxn id="133" idx="2"/>
          </p:cNvCxnSpPr>
          <p:nvPr/>
        </p:nvCxnSpPr>
        <p:spPr>
          <a:xfrm flipV="1">
            <a:off x="6470208" y="2251500"/>
            <a:ext cx="665102" cy="6878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楕円 135">
            <a:extLst>
              <a:ext uri="{FF2B5EF4-FFF2-40B4-BE49-F238E27FC236}">
                <a16:creationId xmlns:a16="http://schemas.microsoft.com/office/drawing/2014/main" id="{574ACEBA-F0DB-4C79-9E38-B0B78305B244}"/>
              </a:ext>
            </a:extLst>
          </p:cNvPr>
          <p:cNvSpPr/>
          <p:nvPr/>
        </p:nvSpPr>
        <p:spPr>
          <a:xfrm>
            <a:off x="7158665" y="167938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6431853F-3513-4CDD-9304-377EC339A780}"/>
              </a:ext>
            </a:extLst>
          </p:cNvPr>
          <p:cNvCxnSpPr>
            <a:stCxn id="22" idx="3"/>
            <a:endCxn id="136" idx="6"/>
          </p:cNvCxnSpPr>
          <p:nvPr/>
        </p:nvCxnSpPr>
        <p:spPr>
          <a:xfrm flipH="1">
            <a:off x="7208455" y="1545416"/>
            <a:ext cx="338861" cy="15886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C93AAFA1-DBC9-4EAA-99D5-6A6251C0384D}"/>
              </a:ext>
            </a:extLst>
          </p:cNvPr>
          <p:cNvCxnSpPr>
            <a:stCxn id="39" idx="7"/>
            <a:endCxn id="136" idx="3"/>
          </p:cNvCxnSpPr>
          <p:nvPr/>
        </p:nvCxnSpPr>
        <p:spPr>
          <a:xfrm flipV="1">
            <a:off x="6808161" y="1721881"/>
            <a:ext cx="357796" cy="22734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B71BF51C-E674-45AD-8F44-1605DF6A8B6D}"/>
              </a:ext>
            </a:extLst>
          </p:cNvPr>
          <p:cNvCxnSpPr>
            <a:cxnSpLocks/>
            <a:stCxn id="134" idx="1"/>
            <a:endCxn id="136" idx="5"/>
          </p:cNvCxnSpPr>
          <p:nvPr/>
        </p:nvCxnSpPr>
        <p:spPr>
          <a:xfrm flipH="1" flipV="1">
            <a:off x="7201163" y="1721881"/>
            <a:ext cx="337243" cy="2683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26206756-D7EB-4499-9154-5C808301623C}"/>
              </a:ext>
            </a:extLst>
          </p:cNvPr>
          <p:cNvCxnSpPr>
            <a:cxnSpLocks/>
            <a:stCxn id="16" idx="0"/>
            <a:endCxn id="38" idx="3"/>
          </p:cNvCxnSpPr>
          <p:nvPr/>
        </p:nvCxnSpPr>
        <p:spPr>
          <a:xfrm flipV="1">
            <a:off x="6370430" y="2337889"/>
            <a:ext cx="57280" cy="14349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3E36F186-C14B-40DA-858C-0AC8352E78E3}"/>
              </a:ext>
            </a:extLst>
          </p:cNvPr>
          <p:cNvCxnSpPr>
            <a:stCxn id="16" idx="2"/>
            <a:endCxn id="40" idx="6"/>
          </p:cNvCxnSpPr>
          <p:nvPr/>
        </p:nvCxnSpPr>
        <p:spPr>
          <a:xfrm flipH="1">
            <a:off x="5823866" y="2506279"/>
            <a:ext cx="521669" cy="16191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22CA1D01-F76B-4047-82E8-81A5DEF6B2A9}"/>
              </a:ext>
            </a:extLst>
          </p:cNvPr>
          <p:cNvCxnSpPr>
            <a:stCxn id="40" idx="0"/>
            <a:endCxn id="37" idx="3"/>
          </p:cNvCxnSpPr>
          <p:nvPr/>
        </p:nvCxnSpPr>
        <p:spPr>
          <a:xfrm flipH="1" flipV="1">
            <a:off x="5785048" y="2491901"/>
            <a:ext cx="13923" cy="15139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E1F3490B-7A29-4466-A64D-75CE43A4682A}"/>
              </a:ext>
            </a:extLst>
          </p:cNvPr>
          <p:cNvCxnSpPr>
            <a:stCxn id="37" idx="0"/>
            <a:endCxn id="13" idx="4"/>
          </p:cNvCxnSpPr>
          <p:nvPr/>
        </p:nvCxnSpPr>
        <p:spPr>
          <a:xfrm flipV="1">
            <a:off x="5802651" y="2193048"/>
            <a:ext cx="24895" cy="25635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FF5B9E5E-E88E-4CF0-9FC3-10051FC9A1BA}"/>
              </a:ext>
            </a:extLst>
          </p:cNvPr>
          <p:cNvCxnSpPr>
            <a:stCxn id="37" idx="6"/>
            <a:endCxn id="38" idx="2"/>
          </p:cNvCxnSpPr>
          <p:nvPr/>
        </p:nvCxnSpPr>
        <p:spPr>
          <a:xfrm flipV="1">
            <a:off x="5827546" y="2320286"/>
            <a:ext cx="592872" cy="15401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AEA3755F-1AF3-405A-8B62-4B2765256D18}"/>
              </a:ext>
            </a:extLst>
          </p:cNvPr>
          <p:cNvCxnSpPr>
            <a:stCxn id="38" idx="0"/>
            <a:endCxn id="39" idx="3"/>
          </p:cNvCxnSpPr>
          <p:nvPr/>
        </p:nvCxnSpPr>
        <p:spPr>
          <a:xfrm flipV="1">
            <a:off x="6445313" y="1984432"/>
            <a:ext cx="327642" cy="31095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57B1DA62-D6A2-4D42-82F2-6C77B06C19DF}"/>
              </a:ext>
            </a:extLst>
          </p:cNvPr>
          <p:cNvCxnSpPr>
            <a:cxnSpLocks/>
            <a:stCxn id="4" idx="6"/>
            <a:endCxn id="5" idx="1"/>
          </p:cNvCxnSpPr>
          <p:nvPr/>
        </p:nvCxnSpPr>
        <p:spPr>
          <a:xfrm>
            <a:off x="6551446" y="1339478"/>
            <a:ext cx="383746" cy="34196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C7841F77-90E7-49E4-AB6D-14A761C0311F}"/>
              </a:ext>
            </a:extLst>
          </p:cNvPr>
          <p:cNvCxnSpPr>
            <a:stCxn id="5" idx="6"/>
            <a:endCxn id="22" idx="2"/>
          </p:cNvCxnSpPr>
          <p:nvPr/>
        </p:nvCxnSpPr>
        <p:spPr>
          <a:xfrm flipV="1">
            <a:off x="6977690" y="1527813"/>
            <a:ext cx="562334" cy="17123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01DE9D89-6E51-4748-B9DE-8F7984520591}"/>
              </a:ext>
            </a:extLst>
          </p:cNvPr>
          <p:cNvCxnSpPr>
            <a:cxnSpLocks/>
            <a:stCxn id="6" idx="3"/>
            <a:endCxn id="5" idx="0"/>
          </p:cNvCxnSpPr>
          <p:nvPr/>
        </p:nvCxnSpPr>
        <p:spPr>
          <a:xfrm flipH="1">
            <a:off x="6952795" y="1332186"/>
            <a:ext cx="154087" cy="34196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8E7F44DC-56B0-43EE-ABEA-6ACC06AE4724}"/>
              </a:ext>
            </a:extLst>
          </p:cNvPr>
          <p:cNvCxnSpPr>
            <a:cxnSpLocks/>
            <a:stCxn id="9" idx="5"/>
            <a:endCxn id="20" idx="1"/>
          </p:cNvCxnSpPr>
          <p:nvPr/>
        </p:nvCxnSpPr>
        <p:spPr>
          <a:xfrm>
            <a:off x="6920608" y="1132161"/>
            <a:ext cx="93191" cy="8424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CCA77C68-E2BF-4AA2-869C-AB0B3B751F67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6753853" y="1114558"/>
            <a:ext cx="124257" cy="2489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68464980-032F-4040-A78F-22D5EBF0B334}"/>
              </a:ext>
            </a:extLst>
          </p:cNvPr>
          <p:cNvCxnSpPr>
            <a:cxnSpLocks/>
            <a:stCxn id="7" idx="2"/>
            <a:endCxn id="8" idx="7"/>
          </p:cNvCxnSpPr>
          <p:nvPr/>
        </p:nvCxnSpPr>
        <p:spPr>
          <a:xfrm flipH="1">
            <a:off x="6245187" y="1139453"/>
            <a:ext cx="458876" cy="13263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EECD7F30-0805-43B3-A99A-198EA29BCA07}"/>
              </a:ext>
            </a:extLst>
          </p:cNvPr>
          <p:cNvCxnSpPr>
            <a:stCxn id="20" idx="5"/>
            <a:endCxn id="6" idx="1"/>
          </p:cNvCxnSpPr>
          <p:nvPr/>
        </p:nvCxnSpPr>
        <p:spPr>
          <a:xfrm>
            <a:off x="7049005" y="1251611"/>
            <a:ext cx="57877" cy="4536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BDECC723-B461-4453-9C6C-5FE2A8EC3DEA}"/>
              </a:ext>
            </a:extLst>
          </p:cNvPr>
          <p:cNvCxnSpPr>
            <a:stCxn id="6" idx="5"/>
            <a:endCxn id="19" idx="2"/>
          </p:cNvCxnSpPr>
          <p:nvPr/>
        </p:nvCxnSpPr>
        <p:spPr>
          <a:xfrm>
            <a:off x="7142088" y="1332186"/>
            <a:ext cx="576771" cy="13678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3C1DE57F-6929-4026-9841-112580D483A9}"/>
              </a:ext>
            </a:extLst>
          </p:cNvPr>
          <p:cNvCxnSpPr>
            <a:cxnSpLocks/>
            <a:stCxn id="10" idx="6"/>
            <a:endCxn id="4" idx="3"/>
          </p:cNvCxnSpPr>
          <p:nvPr/>
        </p:nvCxnSpPr>
        <p:spPr>
          <a:xfrm flipV="1">
            <a:off x="5827546" y="1357081"/>
            <a:ext cx="681402" cy="22052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A4C95B7B-265E-4867-89F8-12AB3FE73396}"/>
              </a:ext>
            </a:extLst>
          </p:cNvPr>
          <p:cNvCxnSpPr>
            <a:stCxn id="10" idx="7"/>
            <a:endCxn id="8" idx="3"/>
          </p:cNvCxnSpPr>
          <p:nvPr/>
        </p:nvCxnSpPr>
        <p:spPr>
          <a:xfrm flipV="1">
            <a:off x="5820254" y="1307291"/>
            <a:ext cx="389727" cy="25270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D7784116-7173-4D04-A51D-2C9D9A3E2E2D}"/>
              </a:ext>
            </a:extLst>
          </p:cNvPr>
          <p:cNvCxnSpPr>
            <a:stCxn id="8" idx="6"/>
            <a:endCxn id="21" idx="2"/>
          </p:cNvCxnSpPr>
          <p:nvPr/>
        </p:nvCxnSpPr>
        <p:spPr>
          <a:xfrm>
            <a:off x="6252479" y="1289688"/>
            <a:ext cx="118149" cy="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D7B82EC1-7489-41F4-BC62-138C183E2806}"/>
              </a:ext>
            </a:extLst>
          </p:cNvPr>
          <p:cNvCxnSpPr>
            <a:stCxn id="21" idx="5"/>
            <a:endCxn id="20" idx="2"/>
          </p:cNvCxnSpPr>
          <p:nvPr/>
        </p:nvCxnSpPr>
        <p:spPr>
          <a:xfrm flipV="1">
            <a:off x="6413126" y="1234008"/>
            <a:ext cx="593381" cy="7328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73EBD8D9-54B5-434B-8E9F-32D450FAC959}"/>
              </a:ext>
            </a:extLst>
          </p:cNvPr>
          <p:cNvCxnSpPr>
            <a:stCxn id="7" idx="6"/>
            <a:endCxn id="20" idx="2"/>
          </p:cNvCxnSpPr>
          <p:nvPr/>
        </p:nvCxnSpPr>
        <p:spPr>
          <a:xfrm>
            <a:off x="6753853" y="1139453"/>
            <a:ext cx="252654" cy="9455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C59357DC-CB9C-4A4C-8B65-14AF7F20DECB}"/>
              </a:ext>
            </a:extLst>
          </p:cNvPr>
          <p:cNvCxnSpPr>
            <a:stCxn id="21" idx="6"/>
            <a:endCxn id="7" idx="3"/>
          </p:cNvCxnSpPr>
          <p:nvPr/>
        </p:nvCxnSpPr>
        <p:spPr>
          <a:xfrm flipV="1">
            <a:off x="6420418" y="1157056"/>
            <a:ext cx="290937" cy="13263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E9D9F39C-0E7C-439B-A009-A95C2A458FE7}"/>
              </a:ext>
            </a:extLst>
          </p:cNvPr>
          <p:cNvCxnSpPr>
            <a:endCxn id="4" idx="4"/>
          </p:cNvCxnSpPr>
          <p:nvPr/>
        </p:nvCxnSpPr>
        <p:spPr>
          <a:xfrm flipV="1">
            <a:off x="6201894" y="1364373"/>
            <a:ext cx="324657" cy="38719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9738AC3C-6257-4A62-B601-69757B49B603}"/>
              </a:ext>
            </a:extLst>
          </p:cNvPr>
          <p:cNvCxnSpPr>
            <a:stCxn id="31" idx="7"/>
            <a:endCxn id="39" idx="1"/>
          </p:cNvCxnSpPr>
          <p:nvPr/>
        </p:nvCxnSpPr>
        <p:spPr>
          <a:xfrm flipV="1">
            <a:off x="6149083" y="1949226"/>
            <a:ext cx="623872" cy="9194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>
            <a:extLst>
              <a:ext uri="{FF2B5EF4-FFF2-40B4-BE49-F238E27FC236}">
                <a16:creationId xmlns:a16="http://schemas.microsoft.com/office/drawing/2014/main" id="{DB502CB5-5D4B-45FD-A29B-0D9AEC03C702}"/>
              </a:ext>
            </a:extLst>
          </p:cNvPr>
          <p:cNvCxnSpPr>
            <a:stCxn id="13" idx="6"/>
            <a:endCxn id="31" idx="3"/>
          </p:cNvCxnSpPr>
          <p:nvPr/>
        </p:nvCxnSpPr>
        <p:spPr>
          <a:xfrm flipV="1">
            <a:off x="5852441" y="2076374"/>
            <a:ext cx="261436" cy="9177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D029B5F3-AA25-49BA-90DC-DFDC065C5527}"/>
              </a:ext>
            </a:extLst>
          </p:cNvPr>
          <p:cNvCxnSpPr>
            <a:stCxn id="39" idx="5"/>
            <a:endCxn id="133" idx="0"/>
          </p:cNvCxnSpPr>
          <p:nvPr/>
        </p:nvCxnSpPr>
        <p:spPr>
          <a:xfrm>
            <a:off x="6808161" y="1984432"/>
            <a:ext cx="352044" cy="24217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F87B36DF-EED8-4F47-82F6-1C22B645B65C}"/>
              </a:ext>
            </a:extLst>
          </p:cNvPr>
          <p:cNvCxnSpPr>
            <a:stCxn id="136" idx="4"/>
            <a:endCxn id="133" idx="0"/>
          </p:cNvCxnSpPr>
          <p:nvPr/>
        </p:nvCxnSpPr>
        <p:spPr>
          <a:xfrm flipH="1">
            <a:off x="7160205" y="1729173"/>
            <a:ext cx="23355" cy="49743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>
            <a:extLst>
              <a:ext uri="{FF2B5EF4-FFF2-40B4-BE49-F238E27FC236}">
                <a16:creationId xmlns:a16="http://schemas.microsoft.com/office/drawing/2014/main" id="{C8B07552-62F2-491C-BC68-1E1E265F119E}"/>
              </a:ext>
            </a:extLst>
          </p:cNvPr>
          <p:cNvCxnSpPr>
            <a:stCxn id="10" idx="3"/>
            <a:endCxn id="11" idx="7"/>
          </p:cNvCxnSpPr>
          <p:nvPr/>
        </p:nvCxnSpPr>
        <p:spPr>
          <a:xfrm flipH="1">
            <a:off x="5589272" y="1595206"/>
            <a:ext cx="195776" cy="18148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1473D285-0E22-49C5-84BD-C6F6A8677896}"/>
              </a:ext>
            </a:extLst>
          </p:cNvPr>
          <p:cNvCxnSpPr>
            <a:stCxn id="11" idx="4"/>
            <a:endCxn id="12" idx="7"/>
          </p:cNvCxnSpPr>
          <p:nvPr/>
        </p:nvCxnSpPr>
        <p:spPr>
          <a:xfrm flipH="1">
            <a:off x="5482116" y="1819192"/>
            <a:ext cx="89553" cy="10513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DF0546F7-FBA2-446C-95A4-54766CB15B2A}"/>
              </a:ext>
            </a:extLst>
          </p:cNvPr>
          <p:cNvCxnSpPr>
            <a:stCxn id="12" idx="5"/>
            <a:endCxn id="15" idx="0"/>
          </p:cNvCxnSpPr>
          <p:nvPr/>
        </p:nvCxnSpPr>
        <p:spPr>
          <a:xfrm>
            <a:off x="5482116" y="1959537"/>
            <a:ext cx="114448" cy="4917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>
            <a:extLst>
              <a:ext uri="{FF2B5EF4-FFF2-40B4-BE49-F238E27FC236}">
                <a16:creationId xmlns:a16="http://schemas.microsoft.com/office/drawing/2014/main" id="{77A35B88-CDF6-4FAD-AA42-8C4767C24E64}"/>
              </a:ext>
            </a:extLst>
          </p:cNvPr>
          <p:cNvCxnSpPr>
            <a:stCxn id="12" idx="4"/>
            <a:endCxn id="30" idx="0"/>
          </p:cNvCxnSpPr>
          <p:nvPr/>
        </p:nvCxnSpPr>
        <p:spPr>
          <a:xfrm flipH="1">
            <a:off x="5345379" y="1966829"/>
            <a:ext cx="119134" cy="22621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>
            <a:extLst>
              <a:ext uri="{FF2B5EF4-FFF2-40B4-BE49-F238E27FC236}">
                <a16:creationId xmlns:a16="http://schemas.microsoft.com/office/drawing/2014/main" id="{7EA80EF6-E8BB-40B4-A123-989CC81F9A50}"/>
              </a:ext>
            </a:extLst>
          </p:cNvPr>
          <p:cNvCxnSpPr>
            <a:stCxn id="13" idx="2"/>
            <a:endCxn id="15" idx="6"/>
          </p:cNvCxnSpPr>
          <p:nvPr/>
        </p:nvCxnSpPr>
        <p:spPr>
          <a:xfrm flipH="1" flipV="1">
            <a:off x="5621459" y="2033607"/>
            <a:ext cx="181192" cy="13454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6B471D50-A7BC-4DF1-B4DD-9C483EC8F267}"/>
              </a:ext>
            </a:extLst>
          </p:cNvPr>
          <p:cNvCxnSpPr>
            <a:stCxn id="15" idx="3"/>
            <a:endCxn id="35" idx="7"/>
          </p:cNvCxnSpPr>
          <p:nvPr/>
        </p:nvCxnSpPr>
        <p:spPr>
          <a:xfrm flipH="1">
            <a:off x="5313192" y="2051210"/>
            <a:ext cx="265769" cy="41926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D66D5662-EA7A-4AE3-8AC6-9DE0B5B59DBF}"/>
              </a:ext>
            </a:extLst>
          </p:cNvPr>
          <p:cNvCxnSpPr>
            <a:stCxn id="32" idx="7"/>
            <a:endCxn id="30" idx="3"/>
          </p:cNvCxnSpPr>
          <p:nvPr/>
        </p:nvCxnSpPr>
        <p:spPr>
          <a:xfrm flipV="1">
            <a:off x="5132073" y="2235546"/>
            <a:ext cx="195703" cy="23158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BF02D4E2-9202-4004-92DA-EF51274997FD}"/>
              </a:ext>
            </a:extLst>
          </p:cNvPr>
          <p:cNvCxnSpPr>
            <a:stCxn id="30" idx="4"/>
            <a:endCxn id="35" idx="7"/>
          </p:cNvCxnSpPr>
          <p:nvPr/>
        </p:nvCxnSpPr>
        <p:spPr>
          <a:xfrm flipH="1">
            <a:off x="5313192" y="2242838"/>
            <a:ext cx="32187" cy="22763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>
            <a:extLst>
              <a:ext uri="{FF2B5EF4-FFF2-40B4-BE49-F238E27FC236}">
                <a16:creationId xmlns:a16="http://schemas.microsoft.com/office/drawing/2014/main" id="{B2B49CFB-31B9-4702-8004-95A2F1588E9B}"/>
              </a:ext>
            </a:extLst>
          </p:cNvPr>
          <p:cNvCxnSpPr>
            <a:stCxn id="32" idx="4"/>
            <a:endCxn id="33" idx="7"/>
          </p:cNvCxnSpPr>
          <p:nvPr/>
        </p:nvCxnSpPr>
        <p:spPr>
          <a:xfrm flipH="1">
            <a:off x="4981212" y="2509627"/>
            <a:ext cx="133258" cy="66981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>
            <a:extLst>
              <a:ext uri="{FF2B5EF4-FFF2-40B4-BE49-F238E27FC236}">
                <a16:creationId xmlns:a16="http://schemas.microsoft.com/office/drawing/2014/main" id="{113D506C-B120-41B0-9EB2-92F7C3DC561D}"/>
              </a:ext>
            </a:extLst>
          </p:cNvPr>
          <p:cNvCxnSpPr>
            <a:stCxn id="34" idx="0"/>
            <a:endCxn id="41" idx="4"/>
          </p:cNvCxnSpPr>
          <p:nvPr/>
        </p:nvCxnSpPr>
        <p:spPr>
          <a:xfrm flipV="1">
            <a:off x="5076978" y="2819315"/>
            <a:ext cx="186788" cy="14533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ADA2A8F8-3A78-45B9-84E7-4278CD834DA8}"/>
              </a:ext>
            </a:extLst>
          </p:cNvPr>
          <p:cNvCxnSpPr>
            <a:stCxn id="35" idx="4"/>
            <a:endCxn id="41" idx="0"/>
          </p:cNvCxnSpPr>
          <p:nvPr/>
        </p:nvCxnSpPr>
        <p:spPr>
          <a:xfrm flipH="1">
            <a:off x="5263766" y="2512975"/>
            <a:ext cx="31823" cy="25655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>
            <a:extLst>
              <a:ext uri="{FF2B5EF4-FFF2-40B4-BE49-F238E27FC236}">
                <a16:creationId xmlns:a16="http://schemas.microsoft.com/office/drawing/2014/main" id="{7D4DD460-ECD2-47C8-BCE8-FA6D31F9229A}"/>
              </a:ext>
            </a:extLst>
          </p:cNvPr>
          <p:cNvCxnSpPr>
            <a:stCxn id="35" idx="4"/>
            <a:endCxn id="34" idx="7"/>
          </p:cNvCxnSpPr>
          <p:nvPr/>
        </p:nvCxnSpPr>
        <p:spPr>
          <a:xfrm flipH="1">
            <a:off x="5094581" y="2512975"/>
            <a:ext cx="201008" cy="45896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>
            <a:extLst>
              <a:ext uri="{FF2B5EF4-FFF2-40B4-BE49-F238E27FC236}">
                <a16:creationId xmlns:a16="http://schemas.microsoft.com/office/drawing/2014/main" id="{6D2EF12D-57A6-41B8-BBB1-2A59827C7373}"/>
              </a:ext>
            </a:extLst>
          </p:cNvPr>
          <p:cNvCxnSpPr>
            <a:stCxn id="41" idx="6"/>
            <a:endCxn id="36" idx="3"/>
          </p:cNvCxnSpPr>
          <p:nvPr/>
        </p:nvCxnSpPr>
        <p:spPr>
          <a:xfrm flipV="1">
            <a:off x="5288661" y="2628717"/>
            <a:ext cx="201111" cy="16570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>
            <a:extLst>
              <a:ext uri="{FF2B5EF4-FFF2-40B4-BE49-F238E27FC236}">
                <a16:creationId xmlns:a16="http://schemas.microsoft.com/office/drawing/2014/main" id="{32F8319C-F862-4EC0-8AD7-0278BBDC2E2B}"/>
              </a:ext>
            </a:extLst>
          </p:cNvPr>
          <p:cNvCxnSpPr>
            <a:stCxn id="35" idx="5"/>
            <a:endCxn id="36" idx="3"/>
          </p:cNvCxnSpPr>
          <p:nvPr/>
        </p:nvCxnSpPr>
        <p:spPr>
          <a:xfrm>
            <a:off x="5313192" y="2505683"/>
            <a:ext cx="176580" cy="12303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1CC536DB-4C29-43BD-962B-D5B4421237C6}"/>
              </a:ext>
            </a:extLst>
          </p:cNvPr>
          <p:cNvCxnSpPr>
            <a:stCxn id="36" idx="6"/>
            <a:endCxn id="37" idx="2"/>
          </p:cNvCxnSpPr>
          <p:nvPr/>
        </p:nvCxnSpPr>
        <p:spPr>
          <a:xfrm flipV="1">
            <a:off x="5532270" y="2474298"/>
            <a:ext cx="245486" cy="13681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>
            <a:extLst>
              <a:ext uri="{FF2B5EF4-FFF2-40B4-BE49-F238E27FC236}">
                <a16:creationId xmlns:a16="http://schemas.microsoft.com/office/drawing/2014/main" id="{8425A253-DE88-4252-9147-0D7F2A098F50}"/>
              </a:ext>
            </a:extLst>
          </p:cNvPr>
          <p:cNvCxnSpPr/>
          <p:nvPr/>
        </p:nvCxnSpPr>
        <p:spPr>
          <a:xfrm flipH="1">
            <a:off x="5173866" y="2959534"/>
            <a:ext cx="178805" cy="81408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>
            <a:extLst>
              <a:ext uri="{FF2B5EF4-FFF2-40B4-BE49-F238E27FC236}">
                <a16:creationId xmlns:a16="http://schemas.microsoft.com/office/drawing/2014/main" id="{66714905-555C-430A-9899-AD1FE9B30C27}"/>
              </a:ext>
            </a:extLst>
          </p:cNvPr>
          <p:cNvCxnSpPr>
            <a:stCxn id="48" idx="7"/>
            <a:endCxn id="41" idx="4"/>
          </p:cNvCxnSpPr>
          <p:nvPr/>
        </p:nvCxnSpPr>
        <p:spPr>
          <a:xfrm flipV="1">
            <a:off x="5117183" y="2819315"/>
            <a:ext cx="146583" cy="45929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>
            <a:extLst>
              <a:ext uri="{FF2B5EF4-FFF2-40B4-BE49-F238E27FC236}">
                <a16:creationId xmlns:a16="http://schemas.microsoft.com/office/drawing/2014/main" id="{038CAA70-C508-480E-99E0-0FD32A522306}"/>
              </a:ext>
            </a:extLst>
          </p:cNvPr>
          <p:cNvCxnSpPr>
            <a:stCxn id="46" idx="5"/>
            <a:endCxn id="51" idx="3"/>
          </p:cNvCxnSpPr>
          <p:nvPr/>
        </p:nvCxnSpPr>
        <p:spPr>
          <a:xfrm>
            <a:off x="5549873" y="2945860"/>
            <a:ext cx="304568" cy="21673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>
            <a:extLst>
              <a:ext uri="{FF2B5EF4-FFF2-40B4-BE49-F238E27FC236}">
                <a16:creationId xmlns:a16="http://schemas.microsoft.com/office/drawing/2014/main" id="{C14A194D-4791-4049-953E-D92009E65667}"/>
              </a:ext>
            </a:extLst>
          </p:cNvPr>
          <p:cNvCxnSpPr>
            <a:stCxn id="46" idx="4"/>
            <a:endCxn id="47" idx="7"/>
          </p:cNvCxnSpPr>
          <p:nvPr/>
        </p:nvCxnSpPr>
        <p:spPr>
          <a:xfrm flipH="1">
            <a:off x="5374527" y="2953152"/>
            <a:ext cx="157743" cy="43378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B9D4006B-84B8-48B0-ABC8-ED08BC042447}"/>
              </a:ext>
            </a:extLst>
          </p:cNvPr>
          <p:cNvCxnSpPr>
            <a:stCxn id="43" idx="5"/>
            <a:endCxn id="57" idx="0"/>
          </p:cNvCxnSpPr>
          <p:nvPr/>
        </p:nvCxnSpPr>
        <p:spPr>
          <a:xfrm>
            <a:off x="5187465" y="3829563"/>
            <a:ext cx="119669" cy="67114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>
            <a:extLst>
              <a:ext uri="{FF2B5EF4-FFF2-40B4-BE49-F238E27FC236}">
                <a16:creationId xmlns:a16="http://schemas.microsoft.com/office/drawing/2014/main" id="{9D406A85-8F00-4F56-B568-5D3EF71DD6AD}"/>
              </a:ext>
            </a:extLst>
          </p:cNvPr>
          <p:cNvCxnSpPr>
            <a:stCxn id="45" idx="0"/>
            <a:endCxn id="48" idx="4"/>
          </p:cNvCxnSpPr>
          <p:nvPr/>
        </p:nvCxnSpPr>
        <p:spPr>
          <a:xfrm flipV="1">
            <a:off x="5049790" y="3321111"/>
            <a:ext cx="49790" cy="62912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>
            <a:extLst>
              <a:ext uri="{FF2B5EF4-FFF2-40B4-BE49-F238E27FC236}">
                <a16:creationId xmlns:a16="http://schemas.microsoft.com/office/drawing/2014/main" id="{FEC00A61-5643-49EB-99C6-D3D383A89BD3}"/>
              </a:ext>
            </a:extLst>
          </p:cNvPr>
          <p:cNvCxnSpPr>
            <a:endCxn id="44" idx="1"/>
          </p:cNvCxnSpPr>
          <p:nvPr/>
        </p:nvCxnSpPr>
        <p:spPr>
          <a:xfrm>
            <a:off x="4970516" y="3218394"/>
            <a:ext cx="101695" cy="60982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>
            <a:extLst>
              <a:ext uri="{FF2B5EF4-FFF2-40B4-BE49-F238E27FC236}">
                <a16:creationId xmlns:a16="http://schemas.microsoft.com/office/drawing/2014/main" id="{75EA653B-598F-41B7-A128-F3A4816225F8}"/>
              </a:ext>
            </a:extLst>
          </p:cNvPr>
          <p:cNvCxnSpPr>
            <a:endCxn id="56" idx="1"/>
          </p:cNvCxnSpPr>
          <p:nvPr/>
        </p:nvCxnSpPr>
        <p:spPr>
          <a:xfrm>
            <a:off x="5114709" y="3845826"/>
            <a:ext cx="184924" cy="3218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>
            <a:extLst>
              <a:ext uri="{FF2B5EF4-FFF2-40B4-BE49-F238E27FC236}">
                <a16:creationId xmlns:a16="http://schemas.microsoft.com/office/drawing/2014/main" id="{7AEDCC08-1B43-4980-8A0A-EFC9337ADB43}"/>
              </a:ext>
            </a:extLst>
          </p:cNvPr>
          <p:cNvCxnSpPr>
            <a:stCxn id="56" idx="5"/>
            <a:endCxn id="55" idx="3"/>
          </p:cNvCxnSpPr>
          <p:nvPr/>
        </p:nvCxnSpPr>
        <p:spPr>
          <a:xfrm>
            <a:off x="5334839" y="3913219"/>
            <a:ext cx="257928" cy="1044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>
            <a:extLst>
              <a:ext uri="{FF2B5EF4-FFF2-40B4-BE49-F238E27FC236}">
                <a16:creationId xmlns:a16="http://schemas.microsoft.com/office/drawing/2014/main" id="{EDB769F7-E995-479B-9A9D-BC4F4ABF8412}"/>
              </a:ext>
            </a:extLst>
          </p:cNvPr>
          <p:cNvCxnSpPr>
            <a:stCxn id="48" idx="6"/>
            <a:endCxn id="47" idx="1"/>
          </p:cNvCxnSpPr>
          <p:nvPr/>
        </p:nvCxnSpPr>
        <p:spPr>
          <a:xfrm>
            <a:off x="5124475" y="3296216"/>
            <a:ext cx="214846" cy="9072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AD2886FE-2825-4223-8511-67CBC09060D2}"/>
              </a:ext>
            </a:extLst>
          </p:cNvPr>
          <p:cNvCxnSpPr>
            <a:stCxn id="47" idx="5"/>
            <a:endCxn id="50" idx="0"/>
          </p:cNvCxnSpPr>
          <p:nvPr/>
        </p:nvCxnSpPr>
        <p:spPr>
          <a:xfrm>
            <a:off x="5374527" y="3422146"/>
            <a:ext cx="331045" cy="12785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>
            <a:extLst>
              <a:ext uri="{FF2B5EF4-FFF2-40B4-BE49-F238E27FC236}">
                <a16:creationId xmlns:a16="http://schemas.microsoft.com/office/drawing/2014/main" id="{20EE810F-7CA4-4C31-BA56-7A43B9C5DF80}"/>
              </a:ext>
            </a:extLst>
          </p:cNvPr>
          <p:cNvCxnSpPr>
            <a:stCxn id="51" idx="4"/>
            <a:endCxn id="50" idx="0"/>
          </p:cNvCxnSpPr>
          <p:nvPr/>
        </p:nvCxnSpPr>
        <p:spPr>
          <a:xfrm flipH="1">
            <a:off x="5705572" y="3169889"/>
            <a:ext cx="166472" cy="38010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72AE678C-177C-4731-9277-DCD150B960E8}"/>
              </a:ext>
            </a:extLst>
          </p:cNvPr>
          <p:cNvCxnSpPr>
            <a:stCxn id="56" idx="0"/>
            <a:endCxn id="47" idx="4"/>
          </p:cNvCxnSpPr>
          <p:nvPr/>
        </p:nvCxnSpPr>
        <p:spPr>
          <a:xfrm flipV="1">
            <a:off x="5317236" y="3429438"/>
            <a:ext cx="39688" cy="44128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>
            <a:extLst>
              <a:ext uri="{FF2B5EF4-FFF2-40B4-BE49-F238E27FC236}">
                <a16:creationId xmlns:a16="http://schemas.microsoft.com/office/drawing/2014/main" id="{20080C46-274E-4460-A415-28DEBC19F576}"/>
              </a:ext>
            </a:extLst>
          </p:cNvPr>
          <p:cNvCxnSpPr>
            <a:stCxn id="45" idx="5"/>
            <a:endCxn id="57" idx="1"/>
          </p:cNvCxnSpPr>
          <p:nvPr/>
        </p:nvCxnSpPr>
        <p:spPr>
          <a:xfrm>
            <a:off x="5067393" y="3992738"/>
            <a:ext cx="222138" cy="51526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>
            <a:extLst>
              <a:ext uri="{FF2B5EF4-FFF2-40B4-BE49-F238E27FC236}">
                <a16:creationId xmlns:a16="http://schemas.microsoft.com/office/drawing/2014/main" id="{C27FFF8F-A884-4166-80F9-002D382007F5}"/>
              </a:ext>
            </a:extLst>
          </p:cNvPr>
          <p:cNvCxnSpPr>
            <a:stCxn id="52" idx="2"/>
            <a:endCxn id="37" idx="4"/>
          </p:cNvCxnSpPr>
          <p:nvPr/>
        </p:nvCxnSpPr>
        <p:spPr>
          <a:xfrm flipH="1" flipV="1">
            <a:off x="5802651" y="2499193"/>
            <a:ext cx="303934" cy="19471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>
            <a:extLst>
              <a:ext uri="{FF2B5EF4-FFF2-40B4-BE49-F238E27FC236}">
                <a16:creationId xmlns:a16="http://schemas.microsoft.com/office/drawing/2014/main" id="{2811C590-099D-47F2-ADF2-C37F6083BF07}"/>
              </a:ext>
            </a:extLst>
          </p:cNvPr>
          <p:cNvCxnSpPr>
            <a:stCxn id="38" idx="3"/>
            <a:endCxn id="52" idx="0"/>
          </p:cNvCxnSpPr>
          <p:nvPr/>
        </p:nvCxnSpPr>
        <p:spPr>
          <a:xfrm flipH="1">
            <a:off x="6131480" y="2337889"/>
            <a:ext cx="296230" cy="33112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>
            <a:extLst>
              <a:ext uri="{FF2B5EF4-FFF2-40B4-BE49-F238E27FC236}">
                <a16:creationId xmlns:a16="http://schemas.microsoft.com/office/drawing/2014/main" id="{1A7BE5F4-C667-47B4-9FA8-D1D59F5539DF}"/>
              </a:ext>
            </a:extLst>
          </p:cNvPr>
          <p:cNvCxnSpPr>
            <a:stCxn id="51" idx="2"/>
            <a:endCxn id="46" idx="6"/>
          </p:cNvCxnSpPr>
          <p:nvPr/>
        </p:nvCxnSpPr>
        <p:spPr>
          <a:xfrm flipH="1" flipV="1">
            <a:off x="5557165" y="2928257"/>
            <a:ext cx="289984" cy="21673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>
            <a:extLst>
              <a:ext uri="{FF2B5EF4-FFF2-40B4-BE49-F238E27FC236}">
                <a16:creationId xmlns:a16="http://schemas.microsoft.com/office/drawing/2014/main" id="{4943C35E-8F20-488A-A91D-1BAF790BAF04}"/>
              </a:ext>
            </a:extLst>
          </p:cNvPr>
          <p:cNvCxnSpPr>
            <a:stCxn id="36" idx="5"/>
            <a:endCxn id="46" idx="0"/>
          </p:cNvCxnSpPr>
          <p:nvPr/>
        </p:nvCxnSpPr>
        <p:spPr>
          <a:xfrm>
            <a:off x="5524978" y="2628717"/>
            <a:ext cx="7292" cy="27464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1F7D5C5A-CB83-4598-9C09-6A470A227CA7}"/>
              </a:ext>
            </a:extLst>
          </p:cNvPr>
          <p:cNvCxnSpPr>
            <a:stCxn id="42" idx="3"/>
            <a:endCxn id="40" idx="6"/>
          </p:cNvCxnSpPr>
          <p:nvPr/>
        </p:nvCxnSpPr>
        <p:spPr>
          <a:xfrm flipV="1">
            <a:off x="5339321" y="2668189"/>
            <a:ext cx="484545" cy="28916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>
            <a:extLst>
              <a:ext uri="{FF2B5EF4-FFF2-40B4-BE49-F238E27FC236}">
                <a16:creationId xmlns:a16="http://schemas.microsoft.com/office/drawing/2014/main" id="{D64F60FB-C9A1-495F-AF47-90DB7C78E265}"/>
              </a:ext>
            </a:extLst>
          </p:cNvPr>
          <p:cNvCxnSpPr>
            <a:stCxn id="52" idx="4"/>
            <a:endCxn id="51" idx="6"/>
          </p:cNvCxnSpPr>
          <p:nvPr/>
        </p:nvCxnSpPr>
        <p:spPr>
          <a:xfrm flipH="1">
            <a:off x="5896939" y="2718801"/>
            <a:ext cx="234541" cy="42619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>
            <a:extLst>
              <a:ext uri="{FF2B5EF4-FFF2-40B4-BE49-F238E27FC236}">
                <a16:creationId xmlns:a16="http://schemas.microsoft.com/office/drawing/2014/main" id="{C400084B-BE7B-49DD-8814-D94F7281E83B}"/>
              </a:ext>
            </a:extLst>
          </p:cNvPr>
          <p:cNvCxnSpPr>
            <a:stCxn id="51" idx="4"/>
            <a:endCxn id="49" idx="1"/>
          </p:cNvCxnSpPr>
          <p:nvPr/>
        </p:nvCxnSpPr>
        <p:spPr>
          <a:xfrm>
            <a:off x="5872044" y="3169889"/>
            <a:ext cx="366776" cy="21705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>
            <a:extLst>
              <a:ext uri="{FF2B5EF4-FFF2-40B4-BE49-F238E27FC236}">
                <a16:creationId xmlns:a16="http://schemas.microsoft.com/office/drawing/2014/main" id="{0132E524-D580-4C08-993D-8CBC1B5D798C}"/>
              </a:ext>
            </a:extLst>
          </p:cNvPr>
          <p:cNvCxnSpPr>
            <a:stCxn id="55" idx="0"/>
            <a:endCxn id="50" idx="3"/>
          </p:cNvCxnSpPr>
          <p:nvPr/>
        </p:nvCxnSpPr>
        <p:spPr>
          <a:xfrm flipV="1">
            <a:off x="5610370" y="3592496"/>
            <a:ext cx="77599" cy="38263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>
            <a:extLst>
              <a:ext uri="{FF2B5EF4-FFF2-40B4-BE49-F238E27FC236}">
                <a16:creationId xmlns:a16="http://schemas.microsoft.com/office/drawing/2014/main" id="{C99DF9BC-7FD9-433B-B50F-59F4F36CFDA0}"/>
              </a:ext>
            </a:extLst>
          </p:cNvPr>
          <p:cNvCxnSpPr>
            <a:stCxn id="60" idx="2"/>
            <a:endCxn id="61" idx="3"/>
          </p:cNvCxnSpPr>
          <p:nvPr/>
        </p:nvCxnSpPr>
        <p:spPr>
          <a:xfrm flipV="1">
            <a:off x="5724286" y="4344625"/>
            <a:ext cx="485695" cy="20554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>
            <a:extLst>
              <a:ext uri="{FF2B5EF4-FFF2-40B4-BE49-F238E27FC236}">
                <a16:creationId xmlns:a16="http://schemas.microsoft.com/office/drawing/2014/main" id="{B15353A1-F9C5-4630-BFCD-422591879177}"/>
              </a:ext>
            </a:extLst>
          </p:cNvPr>
          <p:cNvCxnSpPr>
            <a:stCxn id="55" idx="4"/>
            <a:endCxn id="60" idx="0"/>
          </p:cNvCxnSpPr>
          <p:nvPr/>
        </p:nvCxnSpPr>
        <p:spPr>
          <a:xfrm>
            <a:off x="5610370" y="4024925"/>
            <a:ext cx="138811" cy="50034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>
            <a:extLst>
              <a:ext uri="{FF2B5EF4-FFF2-40B4-BE49-F238E27FC236}">
                <a16:creationId xmlns:a16="http://schemas.microsoft.com/office/drawing/2014/main" id="{07A01158-126E-4690-B877-F1754ABC8A45}"/>
              </a:ext>
            </a:extLst>
          </p:cNvPr>
          <p:cNvCxnSpPr>
            <a:stCxn id="61" idx="7"/>
            <a:endCxn id="53" idx="3"/>
          </p:cNvCxnSpPr>
          <p:nvPr/>
        </p:nvCxnSpPr>
        <p:spPr>
          <a:xfrm flipV="1">
            <a:off x="6245187" y="4180545"/>
            <a:ext cx="220599" cy="1288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>
            <a:extLst>
              <a:ext uri="{FF2B5EF4-FFF2-40B4-BE49-F238E27FC236}">
                <a16:creationId xmlns:a16="http://schemas.microsoft.com/office/drawing/2014/main" id="{A5479392-A42F-4DEF-9B25-4523EB6E32E3}"/>
              </a:ext>
            </a:extLst>
          </p:cNvPr>
          <p:cNvCxnSpPr>
            <a:stCxn id="53" idx="7"/>
            <a:endCxn id="62" idx="7"/>
          </p:cNvCxnSpPr>
          <p:nvPr/>
        </p:nvCxnSpPr>
        <p:spPr>
          <a:xfrm flipV="1">
            <a:off x="6500992" y="4007322"/>
            <a:ext cx="257379" cy="13801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569FD296-6B38-4174-A493-D1667BE18725}"/>
              </a:ext>
            </a:extLst>
          </p:cNvPr>
          <p:cNvCxnSpPr>
            <a:endCxn id="54" idx="5"/>
          </p:cNvCxnSpPr>
          <p:nvPr/>
        </p:nvCxnSpPr>
        <p:spPr>
          <a:xfrm flipV="1">
            <a:off x="6763779" y="3993560"/>
            <a:ext cx="310121" cy="2290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613F3C0F-0A8E-4256-B274-15DB50F099CF}"/>
              </a:ext>
            </a:extLst>
          </p:cNvPr>
          <p:cNvCxnSpPr>
            <a:stCxn id="129" idx="2"/>
            <a:endCxn id="62" idx="1"/>
          </p:cNvCxnSpPr>
          <p:nvPr/>
        </p:nvCxnSpPr>
        <p:spPr>
          <a:xfrm flipH="1">
            <a:off x="6723165" y="3544977"/>
            <a:ext cx="501914" cy="46234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AAB02C27-83E0-4CF5-88A5-83B6844D620B}"/>
              </a:ext>
            </a:extLst>
          </p:cNvPr>
          <p:cNvCxnSpPr>
            <a:stCxn id="54" idx="0"/>
            <a:endCxn id="49" idx="5"/>
          </p:cNvCxnSpPr>
          <p:nvPr/>
        </p:nvCxnSpPr>
        <p:spPr>
          <a:xfrm flipH="1" flipV="1">
            <a:off x="6274026" y="3422146"/>
            <a:ext cx="782271" cy="52891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>
            <a:extLst>
              <a:ext uri="{FF2B5EF4-FFF2-40B4-BE49-F238E27FC236}">
                <a16:creationId xmlns:a16="http://schemas.microsoft.com/office/drawing/2014/main" id="{0A9E3EA9-1669-444D-8114-4DF2364928E9}"/>
              </a:ext>
            </a:extLst>
          </p:cNvPr>
          <p:cNvCxnSpPr>
            <a:stCxn id="50" idx="7"/>
            <a:endCxn id="49" idx="4"/>
          </p:cNvCxnSpPr>
          <p:nvPr/>
        </p:nvCxnSpPr>
        <p:spPr>
          <a:xfrm flipV="1">
            <a:off x="5723175" y="3429438"/>
            <a:ext cx="533248" cy="12785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70CDC211-7C40-4B81-AF21-1484B5C4519D}"/>
              </a:ext>
            </a:extLst>
          </p:cNvPr>
          <p:cNvCxnSpPr>
            <a:stCxn id="129" idx="0"/>
            <a:endCxn id="127" idx="4"/>
          </p:cNvCxnSpPr>
          <p:nvPr/>
        </p:nvCxnSpPr>
        <p:spPr>
          <a:xfrm flipV="1">
            <a:off x="7249552" y="2935849"/>
            <a:ext cx="370775" cy="58491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60465650-DE9B-4A42-A206-FDD863E7313D}"/>
              </a:ext>
            </a:extLst>
          </p:cNvPr>
          <p:cNvCxnSpPr>
            <a:stCxn id="129" idx="5"/>
            <a:endCxn id="89" idx="0"/>
          </p:cNvCxnSpPr>
          <p:nvPr/>
        </p:nvCxnSpPr>
        <p:spPr>
          <a:xfrm>
            <a:off x="7266857" y="3562097"/>
            <a:ext cx="538966" cy="35825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7AB62D3B-3A8A-4C6F-A1CF-17D94A17A5B5}"/>
              </a:ext>
            </a:extLst>
          </p:cNvPr>
          <p:cNvCxnSpPr>
            <a:stCxn id="89" idx="5"/>
            <a:endCxn id="90" idx="1"/>
          </p:cNvCxnSpPr>
          <p:nvPr/>
        </p:nvCxnSpPr>
        <p:spPr>
          <a:xfrm>
            <a:off x="7826938" y="3971333"/>
            <a:ext cx="402654" cy="30721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1B6A9059-CC89-482B-88A4-5D62443A6D46}"/>
              </a:ext>
            </a:extLst>
          </p:cNvPr>
          <p:cNvCxnSpPr>
            <a:endCxn id="126" idx="4"/>
          </p:cNvCxnSpPr>
          <p:nvPr/>
        </p:nvCxnSpPr>
        <p:spPr>
          <a:xfrm flipH="1">
            <a:off x="8539345" y="2693084"/>
            <a:ext cx="129979" cy="57373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>
            <a:extLst>
              <a:ext uri="{FF2B5EF4-FFF2-40B4-BE49-F238E27FC236}">
                <a16:creationId xmlns:a16="http://schemas.microsoft.com/office/drawing/2014/main" id="{1B37F69D-111E-458A-B31C-32EE4740FA20}"/>
              </a:ext>
            </a:extLst>
          </p:cNvPr>
          <p:cNvCxnSpPr>
            <a:endCxn id="126" idx="2"/>
          </p:cNvCxnSpPr>
          <p:nvPr/>
        </p:nvCxnSpPr>
        <p:spPr>
          <a:xfrm>
            <a:off x="7626653" y="2928257"/>
            <a:ext cx="888219" cy="31435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A5353F6D-C285-4343-8181-DD6ACA1E74B4}"/>
              </a:ext>
            </a:extLst>
          </p:cNvPr>
          <p:cNvCxnSpPr>
            <a:stCxn id="66" idx="1"/>
            <a:endCxn id="53" idx="3"/>
          </p:cNvCxnSpPr>
          <p:nvPr/>
        </p:nvCxnSpPr>
        <p:spPr>
          <a:xfrm flipH="1" flipV="1">
            <a:off x="6465786" y="4180545"/>
            <a:ext cx="444511" cy="2306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>
            <a:extLst>
              <a:ext uri="{FF2B5EF4-FFF2-40B4-BE49-F238E27FC236}">
                <a16:creationId xmlns:a16="http://schemas.microsoft.com/office/drawing/2014/main" id="{E61A72FA-9208-41F5-A8E2-04C0728447E5}"/>
              </a:ext>
            </a:extLst>
          </p:cNvPr>
          <p:cNvCxnSpPr>
            <a:stCxn id="59" idx="6"/>
            <a:endCxn id="60" idx="3"/>
          </p:cNvCxnSpPr>
          <p:nvPr/>
        </p:nvCxnSpPr>
        <p:spPr>
          <a:xfrm flipV="1">
            <a:off x="5541001" y="4567772"/>
            <a:ext cx="190577" cy="6959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>
            <a:extLst>
              <a:ext uri="{FF2B5EF4-FFF2-40B4-BE49-F238E27FC236}">
                <a16:creationId xmlns:a16="http://schemas.microsoft.com/office/drawing/2014/main" id="{E53BD792-C359-4C9E-90DF-EE63EA40D33E}"/>
              </a:ext>
            </a:extLst>
          </p:cNvPr>
          <p:cNvCxnSpPr>
            <a:stCxn id="57" idx="5"/>
            <a:endCxn id="58" idx="2"/>
          </p:cNvCxnSpPr>
          <p:nvPr/>
        </p:nvCxnSpPr>
        <p:spPr>
          <a:xfrm>
            <a:off x="5324737" y="4543207"/>
            <a:ext cx="7292" cy="7793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>
            <a:extLst>
              <a:ext uri="{FF2B5EF4-FFF2-40B4-BE49-F238E27FC236}">
                <a16:creationId xmlns:a16="http://schemas.microsoft.com/office/drawing/2014/main" id="{A350EAB5-440E-472D-8A76-9422F4C85883}"/>
              </a:ext>
            </a:extLst>
          </p:cNvPr>
          <p:cNvCxnSpPr>
            <a:stCxn id="58" idx="6"/>
            <a:endCxn id="59" idx="1"/>
          </p:cNvCxnSpPr>
          <p:nvPr/>
        </p:nvCxnSpPr>
        <p:spPr>
          <a:xfrm flipV="1">
            <a:off x="5381819" y="4619767"/>
            <a:ext cx="116684" cy="137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>
            <a:extLst>
              <a:ext uri="{FF2B5EF4-FFF2-40B4-BE49-F238E27FC236}">
                <a16:creationId xmlns:a16="http://schemas.microsoft.com/office/drawing/2014/main" id="{B820EBDF-B5AE-45D8-AFCA-96B3546257EE}"/>
              </a:ext>
            </a:extLst>
          </p:cNvPr>
          <p:cNvCxnSpPr>
            <a:stCxn id="59" idx="5"/>
            <a:endCxn id="70" idx="0"/>
          </p:cNvCxnSpPr>
          <p:nvPr/>
        </p:nvCxnSpPr>
        <p:spPr>
          <a:xfrm>
            <a:off x="5533709" y="4654973"/>
            <a:ext cx="397465" cy="35855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5CD47E05-047A-454C-A1D4-54CE96174834}"/>
              </a:ext>
            </a:extLst>
          </p:cNvPr>
          <p:cNvCxnSpPr>
            <a:stCxn id="60" idx="4"/>
            <a:endCxn id="70" idx="0"/>
          </p:cNvCxnSpPr>
          <p:nvPr/>
        </p:nvCxnSpPr>
        <p:spPr>
          <a:xfrm>
            <a:off x="5749181" y="4575064"/>
            <a:ext cx="181993" cy="43846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D6317DD6-EBEC-41A7-98D7-DB39E1D2BF7B}"/>
              </a:ext>
            </a:extLst>
          </p:cNvPr>
          <p:cNvCxnSpPr>
            <a:stCxn id="70" idx="2"/>
            <a:endCxn id="58" idx="5"/>
          </p:cNvCxnSpPr>
          <p:nvPr/>
        </p:nvCxnSpPr>
        <p:spPr>
          <a:xfrm flipH="1" flipV="1">
            <a:off x="5374527" y="4638747"/>
            <a:ext cx="531752" cy="3996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B527E11A-2CD9-4B82-9365-980F59265207}"/>
              </a:ext>
            </a:extLst>
          </p:cNvPr>
          <p:cNvCxnSpPr>
            <a:stCxn id="70" idx="6"/>
            <a:endCxn id="63" idx="4"/>
          </p:cNvCxnSpPr>
          <p:nvPr/>
        </p:nvCxnSpPr>
        <p:spPr>
          <a:xfrm flipV="1">
            <a:off x="5956069" y="4903020"/>
            <a:ext cx="182242" cy="13540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>
            <a:extLst>
              <a:ext uri="{FF2B5EF4-FFF2-40B4-BE49-F238E27FC236}">
                <a16:creationId xmlns:a16="http://schemas.microsoft.com/office/drawing/2014/main" id="{A685C59D-0ADD-4A23-BB35-8F45EA54BF1E}"/>
              </a:ext>
            </a:extLst>
          </p:cNvPr>
          <p:cNvCxnSpPr>
            <a:stCxn id="63" idx="6"/>
            <a:endCxn id="64" idx="4"/>
          </p:cNvCxnSpPr>
          <p:nvPr/>
        </p:nvCxnSpPr>
        <p:spPr>
          <a:xfrm flipV="1">
            <a:off x="6163206" y="4599959"/>
            <a:ext cx="157434" cy="27816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>
            <a:extLst>
              <a:ext uri="{FF2B5EF4-FFF2-40B4-BE49-F238E27FC236}">
                <a16:creationId xmlns:a16="http://schemas.microsoft.com/office/drawing/2014/main" id="{854D5758-FEDB-46CD-B497-704618F7F356}"/>
              </a:ext>
            </a:extLst>
          </p:cNvPr>
          <p:cNvCxnSpPr>
            <a:stCxn id="55" idx="5"/>
            <a:endCxn id="64" idx="1"/>
          </p:cNvCxnSpPr>
          <p:nvPr/>
        </p:nvCxnSpPr>
        <p:spPr>
          <a:xfrm>
            <a:off x="5627973" y="4017633"/>
            <a:ext cx="675064" cy="53982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187DB497-5283-44C0-B27B-81E48BC23646}"/>
              </a:ext>
            </a:extLst>
          </p:cNvPr>
          <p:cNvCxnSpPr>
            <a:stCxn id="63" idx="3"/>
            <a:endCxn id="60" idx="5"/>
          </p:cNvCxnSpPr>
          <p:nvPr/>
        </p:nvCxnSpPr>
        <p:spPr>
          <a:xfrm flipH="1" flipV="1">
            <a:off x="5766784" y="4567772"/>
            <a:ext cx="353924" cy="32795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3A8F5987-E829-4DED-9FCB-DD8E546BDE5B}"/>
              </a:ext>
            </a:extLst>
          </p:cNvPr>
          <p:cNvCxnSpPr>
            <a:stCxn id="53" idx="4"/>
            <a:endCxn id="64" idx="7"/>
          </p:cNvCxnSpPr>
          <p:nvPr/>
        </p:nvCxnSpPr>
        <p:spPr>
          <a:xfrm flipH="1">
            <a:off x="6338243" y="4187837"/>
            <a:ext cx="145146" cy="36962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708056A9-B993-4A7E-8F7D-545DD53AEA2A}"/>
              </a:ext>
            </a:extLst>
          </p:cNvPr>
          <p:cNvCxnSpPr>
            <a:stCxn id="66" idx="4"/>
            <a:endCxn id="65" idx="6"/>
          </p:cNvCxnSpPr>
          <p:nvPr/>
        </p:nvCxnSpPr>
        <p:spPr>
          <a:xfrm flipH="1">
            <a:off x="6813569" y="4453717"/>
            <a:ext cx="114331" cy="36745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23AA1F1F-C681-497D-AF4A-1C52DBEB3F29}"/>
              </a:ext>
            </a:extLst>
          </p:cNvPr>
          <p:cNvCxnSpPr>
            <a:stCxn id="64" idx="3"/>
            <a:endCxn id="65" idx="1"/>
          </p:cNvCxnSpPr>
          <p:nvPr/>
        </p:nvCxnSpPr>
        <p:spPr>
          <a:xfrm>
            <a:off x="6303037" y="4592667"/>
            <a:ext cx="468034" cy="21089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7371E8B2-A47A-4619-B7FA-1547D299651F}"/>
              </a:ext>
            </a:extLst>
          </p:cNvPr>
          <p:cNvCxnSpPr>
            <a:stCxn id="63" idx="5"/>
            <a:endCxn id="76" idx="1"/>
          </p:cNvCxnSpPr>
          <p:nvPr/>
        </p:nvCxnSpPr>
        <p:spPr>
          <a:xfrm>
            <a:off x="6155914" y="4895728"/>
            <a:ext cx="445087" cy="21725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>
            <a:extLst>
              <a:ext uri="{FF2B5EF4-FFF2-40B4-BE49-F238E27FC236}">
                <a16:creationId xmlns:a16="http://schemas.microsoft.com/office/drawing/2014/main" id="{AC0944A1-3B9A-41E1-A619-2B45D9E80C4E}"/>
              </a:ext>
            </a:extLst>
          </p:cNvPr>
          <p:cNvCxnSpPr>
            <a:stCxn id="70" idx="4"/>
            <a:endCxn id="69" idx="0"/>
          </p:cNvCxnSpPr>
          <p:nvPr/>
        </p:nvCxnSpPr>
        <p:spPr>
          <a:xfrm>
            <a:off x="5931174" y="5063316"/>
            <a:ext cx="60896" cy="3775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>
            <a:extLst>
              <a:ext uri="{FF2B5EF4-FFF2-40B4-BE49-F238E27FC236}">
                <a16:creationId xmlns:a16="http://schemas.microsoft.com/office/drawing/2014/main" id="{01E12603-8BB8-42BC-A0F0-93DF41D4C069}"/>
              </a:ext>
            </a:extLst>
          </p:cNvPr>
          <p:cNvCxnSpPr>
            <a:stCxn id="69" idx="6"/>
            <a:endCxn id="74" idx="2"/>
          </p:cNvCxnSpPr>
          <p:nvPr/>
        </p:nvCxnSpPr>
        <p:spPr>
          <a:xfrm>
            <a:off x="6016965" y="5125967"/>
            <a:ext cx="213447" cy="25400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>
            <a:extLst>
              <a:ext uri="{FF2B5EF4-FFF2-40B4-BE49-F238E27FC236}">
                <a16:creationId xmlns:a16="http://schemas.microsoft.com/office/drawing/2014/main" id="{172D1478-8C48-4A00-ACDE-88982BEEC285}"/>
              </a:ext>
            </a:extLst>
          </p:cNvPr>
          <p:cNvCxnSpPr>
            <a:stCxn id="74" idx="5"/>
            <a:endCxn id="71" idx="5"/>
          </p:cNvCxnSpPr>
          <p:nvPr/>
        </p:nvCxnSpPr>
        <p:spPr>
          <a:xfrm flipV="1">
            <a:off x="6272910" y="5339073"/>
            <a:ext cx="175490" cy="5849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ED7FF7B7-8813-4558-AD28-95DF238A1140}"/>
              </a:ext>
            </a:extLst>
          </p:cNvPr>
          <p:cNvCxnSpPr>
            <a:stCxn id="71" idx="7"/>
            <a:endCxn id="73" idx="7"/>
          </p:cNvCxnSpPr>
          <p:nvPr/>
        </p:nvCxnSpPr>
        <p:spPr>
          <a:xfrm>
            <a:off x="6448400" y="5303867"/>
            <a:ext cx="354060" cy="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D0F4D915-2EFB-4AF9-9A00-976BD7652399}"/>
              </a:ext>
            </a:extLst>
          </p:cNvPr>
          <p:cNvCxnSpPr>
            <a:stCxn id="78" idx="2"/>
            <a:endCxn id="71" idx="4"/>
          </p:cNvCxnSpPr>
          <p:nvPr/>
        </p:nvCxnSpPr>
        <p:spPr>
          <a:xfrm flipH="1" flipV="1">
            <a:off x="6430797" y="5346365"/>
            <a:ext cx="12051" cy="13828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B944C783-596F-472F-A7C0-B7E1C28DDDA4}"/>
              </a:ext>
            </a:extLst>
          </p:cNvPr>
          <p:cNvCxnSpPr>
            <a:stCxn id="74" idx="2"/>
            <a:endCxn id="78" idx="1"/>
          </p:cNvCxnSpPr>
          <p:nvPr/>
        </p:nvCxnSpPr>
        <p:spPr>
          <a:xfrm>
            <a:off x="6230412" y="5379967"/>
            <a:ext cx="219728" cy="8707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E3167EF5-0950-4BF6-A99A-325E567CFE55}"/>
              </a:ext>
            </a:extLst>
          </p:cNvPr>
          <p:cNvCxnSpPr>
            <a:stCxn id="78" idx="5"/>
            <a:endCxn id="79" idx="4"/>
          </p:cNvCxnSpPr>
          <p:nvPr/>
        </p:nvCxnSpPr>
        <p:spPr>
          <a:xfrm>
            <a:off x="6485346" y="5502248"/>
            <a:ext cx="555051" cy="12120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>
            <a:extLst>
              <a:ext uri="{FF2B5EF4-FFF2-40B4-BE49-F238E27FC236}">
                <a16:creationId xmlns:a16="http://schemas.microsoft.com/office/drawing/2014/main" id="{57E16A19-3120-4E69-B7C4-3F144247E14E}"/>
              </a:ext>
            </a:extLst>
          </p:cNvPr>
          <p:cNvCxnSpPr>
            <a:stCxn id="78" idx="6"/>
            <a:endCxn id="72" idx="2"/>
          </p:cNvCxnSpPr>
          <p:nvPr/>
        </p:nvCxnSpPr>
        <p:spPr>
          <a:xfrm flipV="1">
            <a:off x="6492638" y="5472331"/>
            <a:ext cx="94912" cy="123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>
            <a:extLst>
              <a:ext uri="{FF2B5EF4-FFF2-40B4-BE49-F238E27FC236}">
                <a16:creationId xmlns:a16="http://schemas.microsoft.com/office/drawing/2014/main" id="{6CB95467-78F3-4472-895A-68B1596CDC47}"/>
              </a:ext>
            </a:extLst>
          </p:cNvPr>
          <p:cNvCxnSpPr>
            <a:endCxn id="79" idx="1"/>
          </p:cNvCxnSpPr>
          <p:nvPr/>
        </p:nvCxnSpPr>
        <p:spPr>
          <a:xfrm>
            <a:off x="6637340" y="5472331"/>
            <a:ext cx="385454" cy="10862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7F87F484-0AF6-4154-AD4E-11E8565AADE2}"/>
              </a:ext>
            </a:extLst>
          </p:cNvPr>
          <p:cNvCxnSpPr>
            <a:stCxn id="72" idx="0"/>
            <a:endCxn id="73" idx="2"/>
          </p:cNvCxnSpPr>
          <p:nvPr/>
        </p:nvCxnSpPr>
        <p:spPr>
          <a:xfrm flipV="1">
            <a:off x="6612445" y="5321470"/>
            <a:ext cx="147517" cy="12596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>
            <a:extLst>
              <a:ext uri="{FF2B5EF4-FFF2-40B4-BE49-F238E27FC236}">
                <a16:creationId xmlns:a16="http://schemas.microsoft.com/office/drawing/2014/main" id="{C3CC31EC-C81E-49E0-9349-5B4D8CA081B1}"/>
              </a:ext>
            </a:extLst>
          </p:cNvPr>
          <p:cNvCxnSpPr>
            <a:stCxn id="73" idx="6"/>
            <a:endCxn id="77" idx="0"/>
          </p:cNvCxnSpPr>
          <p:nvPr/>
        </p:nvCxnSpPr>
        <p:spPr>
          <a:xfrm>
            <a:off x="6809752" y="5321470"/>
            <a:ext cx="507736" cy="8594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>
            <a:extLst>
              <a:ext uri="{FF2B5EF4-FFF2-40B4-BE49-F238E27FC236}">
                <a16:creationId xmlns:a16="http://schemas.microsoft.com/office/drawing/2014/main" id="{3A266476-7328-4F8F-9775-CFF2C3524987}"/>
              </a:ext>
            </a:extLst>
          </p:cNvPr>
          <p:cNvCxnSpPr>
            <a:stCxn id="66" idx="7"/>
            <a:endCxn id="87" idx="1"/>
          </p:cNvCxnSpPr>
          <p:nvPr/>
        </p:nvCxnSpPr>
        <p:spPr>
          <a:xfrm>
            <a:off x="6945503" y="4411219"/>
            <a:ext cx="454442" cy="15527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B5811EF8-6A62-4F7F-8D7B-65AF8B2B191C}"/>
              </a:ext>
            </a:extLst>
          </p:cNvPr>
          <p:cNvCxnSpPr>
            <a:stCxn id="68" idx="1"/>
            <a:endCxn id="62" idx="5"/>
          </p:cNvCxnSpPr>
          <p:nvPr/>
        </p:nvCxnSpPr>
        <p:spPr>
          <a:xfrm flipH="1" flipV="1">
            <a:off x="6758371" y="4042528"/>
            <a:ext cx="508011" cy="36523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69613CB8-D209-459B-9D5A-B437088DC42A}"/>
              </a:ext>
            </a:extLst>
          </p:cNvPr>
          <p:cNvCxnSpPr>
            <a:stCxn id="89" idx="4"/>
            <a:endCxn id="68" idx="6"/>
          </p:cNvCxnSpPr>
          <p:nvPr/>
        </p:nvCxnSpPr>
        <p:spPr>
          <a:xfrm flipH="1">
            <a:off x="7324626" y="3980079"/>
            <a:ext cx="481197" cy="45180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EACBBC14-DC76-485B-AD64-66E0A7C2BBCB}"/>
              </a:ext>
            </a:extLst>
          </p:cNvPr>
          <p:cNvCxnSpPr>
            <a:stCxn id="68" idx="5"/>
            <a:endCxn id="86" idx="1"/>
          </p:cNvCxnSpPr>
          <p:nvPr/>
        </p:nvCxnSpPr>
        <p:spPr>
          <a:xfrm>
            <a:off x="7314633" y="4456013"/>
            <a:ext cx="457846" cy="30444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>
            <a:extLst>
              <a:ext uri="{FF2B5EF4-FFF2-40B4-BE49-F238E27FC236}">
                <a16:creationId xmlns:a16="http://schemas.microsoft.com/office/drawing/2014/main" id="{85D9184A-1CF8-46DB-B740-1F418CC0A969}"/>
              </a:ext>
            </a:extLst>
          </p:cNvPr>
          <p:cNvCxnSpPr>
            <a:stCxn id="65" idx="4"/>
            <a:endCxn id="67" idx="5"/>
          </p:cNvCxnSpPr>
          <p:nvPr/>
        </p:nvCxnSpPr>
        <p:spPr>
          <a:xfrm>
            <a:off x="6788674" y="4846062"/>
            <a:ext cx="503376" cy="13741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>
            <a:extLst>
              <a:ext uri="{FF2B5EF4-FFF2-40B4-BE49-F238E27FC236}">
                <a16:creationId xmlns:a16="http://schemas.microsoft.com/office/drawing/2014/main" id="{8F857A08-2E45-49DF-A9D4-F40B997DE57B}"/>
              </a:ext>
            </a:extLst>
          </p:cNvPr>
          <p:cNvCxnSpPr>
            <a:stCxn id="68" idx="4"/>
            <a:endCxn id="67" idx="4"/>
          </p:cNvCxnSpPr>
          <p:nvPr/>
        </p:nvCxnSpPr>
        <p:spPr>
          <a:xfrm flipH="1">
            <a:off x="7274447" y="4466006"/>
            <a:ext cx="16061" cy="52476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>
            <a:extLst>
              <a:ext uri="{FF2B5EF4-FFF2-40B4-BE49-F238E27FC236}">
                <a16:creationId xmlns:a16="http://schemas.microsoft.com/office/drawing/2014/main" id="{2684CC97-D73F-410B-B52B-5DF9CE264A77}"/>
              </a:ext>
            </a:extLst>
          </p:cNvPr>
          <p:cNvCxnSpPr>
            <a:stCxn id="67" idx="3"/>
            <a:endCxn id="75" idx="0"/>
          </p:cNvCxnSpPr>
          <p:nvPr/>
        </p:nvCxnSpPr>
        <p:spPr>
          <a:xfrm flipH="1">
            <a:off x="7132761" y="4983474"/>
            <a:ext cx="124083" cy="27923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コネクタ 247">
            <a:extLst>
              <a:ext uri="{FF2B5EF4-FFF2-40B4-BE49-F238E27FC236}">
                <a16:creationId xmlns:a16="http://schemas.microsoft.com/office/drawing/2014/main" id="{BCBFD330-AAE7-4F20-AE39-70DBCBB4143E}"/>
              </a:ext>
            </a:extLst>
          </p:cNvPr>
          <p:cNvCxnSpPr>
            <a:stCxn id="75" idx="2"/>
            <a:endCxn id="76" idx="5"/>
          </p:cNvCxnSpPr>
          <p:nvPr/>
        </p:nvCxnSpPr>
        <p:spPr>
          <a:xfrm flipH="1" flipV="1">
            <a:off x="6636207" y="5148189"/>
            <a:ext cx="471659" cy="13941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>
            <a:extLst>
              <a:ext uri="{FF2B5EF4-FFF2-40B4-BE49-F238E27FC236}">
                <a16:creationId xmlns:a16="http://schemas.microsoft.com/office/drawing/2014/main" id="{F505B4C0-7C39-48FC-BD76-1A573C174B7C}"/>
              </a:ext>
            </a:extLst>
          </p:cNvPr>
          <p:cNvCxnSpPr>
            <a:stCxn id="65" idx="3"/>
            <a:endCxn id="73" idx="1"/>
          </p:cNvCxnSpPr>
          <p:nvPr/>
        </p:nvCxnSpPr>
        <p:spPr>
          <a:xfrm flipH="1">
            <a:off x="6767254" y="4838770"/>
            <a:ext cx="3817" cy="46509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>
            <a:extLst>
              <a:ext uri="{FF2B5EF4-FFF2-40B4-BE49-F238E27FC236}">
                <a16:creationId xmlns:a16="http://schemas.microsoft.com/office/drawing/2014/main" id="{10411FDA-7071-42D6-B36D-BC790BDC7F5A}"/>
              </a:ext>
            </a:extLst>
          </p:cNvPr>
          <p:cNvCxnSpPr>
            <a:stCxn id="76" idx="6"/>
            <a:endCxn id="73" idx="3"/>
          </p:cNvCxnSpPr>
          <p:nvPr/>
        </p:nvCxnSpPr>
        <p:spPr>
          <a:xfrm>
            <a:off x="6643499" y="5130586"/>
            <a:ext cx="123755" cy="20848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>
            <a:extLst>
              <a:ext uri="{FF2B5EF4-FFF2-40B4-BE49-F238E27FC236}">
                <a16:creationId xmlns:a16="http://schemas.microsoft.com/office/drawing/2014/main" id="{E2FBE4AF-25E7-42B5-AB50-79672F86E2DF}"/>
              </a:ext>
            </a:extLst>
          </p:cNvPr>
          <p:cNvCxnSpPr>
            <a:stCxn id="76" idx="0"/>
            <a:endCxn id="65" idx="2"/>
          </p:cNvCxnSpPr>
          <p:nvPr/>
        </p:nvCxnSpPr>
        <p:spPr>
          <a:xfrm flipV="1">
            <a:off x="6618604" y="4821167"/>
            <a:ext cx="145175" cy="28452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>
            <a:extLst>
              <a:ext uri="{FF2B5EF4-FFF2-40B4-BE49-F238E27FC236}">
                <a16:creationId xmlns:a16="http://schemas.microsoft.com/office/drawing/2014/main" id="{A7DACA33-3A49-421F-83EF-DF21722E8EB5}"/>
              </a:ext>
            </a:extLst>
          </p:cNvPr>
          <p:cNvCxnSpPr>
            <a:stCxn id="75" idx="4"/>
            <a:endCxn id="84" idx="6"/>
          </p:cNvCxnSpPr>
          <p:nvPr/>
        </p:nvCxnSpPr>
        <p:spPr>
          <a:xfrm>
            <a:off x="7132761" y="5312499"/>
            <a:ext cx="531356" cy="743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F9791C4A-E4A4-45D2-AADB-3E8CC16A93FB}"/>
              </a:ext>
            </a:extLst>
          </p:cNvPr>
          <p:cNvCxnSpPr>
            <a:stCxn id="98" idx="6"/>
            <a:endCxn id="96" idx="7"/>
          </p:cNvCxnSpPr>
          <p:nvPr/>
        </p:nvCxnSpPr>
        <p:spPr>
          <a:xfrm flipH="1">
            <a:off x="8528940" y="4741977"/>
            <a:ext cx="450514" cy="43546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>
            <a:extLst>
              <a:ext uri="{FF2B5EF4-FFF2-40B4-BE49-F238E27FC236}">
                <a16:creationId xmlns:a16="http://schemas.microsoft.com/office/drawing/2014/main" id="{E81AE3FE-C2CB-4B09-9F9C-E6D3AF8DEFFD}"/>
              </a:ext>
            </a:extLst>
          </p:cNvPr>
          <p:cNvCxnSpPr>
            <a:stCxn id="100" idx="2"/>
            <a:endCxn id="94" idx="7"/>
          </p:cNvCxnSpPr>
          <p:nvPr/>
        </p:nvCxnSpPr>
        <p:spPr>
          <a:xfrm flipH="1">
            <a:off x="8707510" y="4295552"/>
            <a:ext cx="81373" cy="42314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>
            <a:extLst>
              <a:ext uri="{FF2B5EF4-FFF2-40B4-BE49-F238E27FC236}">
                <a16:creationId xmlns:a16="http://schemas.microsoft.com/office/drawing/2014/main" id="{3C71EC3E-F0D9-4E50-B0B9-DE0E5EE29ED8}"/>
              </a:ext>
            </a:extLst>
          </p:cNvPr>
          <p:cNvCxnSpPr>
            <a:stCxn id="90" idx="6"/>
            <a:endCxn id="93" idx="6"/>
          </p:cNvCxnSpPr>
          <p:nvPr/>
        </p:nvCxnSpPr>
        <p:spPr>
          <a:xfrm>
            <a:off x="8280569" y="4299661"/>
            <a:ext cx="367915" cy="26528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1B60A457-CE30-4EEF-A66B-AA01E5561A1F}"/>
              </a:ext>
            </a:extLst>
          </p:cNvPr>
          <p:cNvCxnSpPr>
            <a:stCxn id="102" idx="7"/>
            <a:endCxn id="101" idx="5"/>
          </p:cNvCxnSpPr>
          <p:nvPr/>
        </p:nvCxnSpPr>
        <p:spPr>
          <a:xfrm flipH="1" flipV="1">
            <a:off x="9003074" y="4038660"/>
            <a:ext cx="223212" cy="12739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>
            <a:extLst>
              <a:ext uri="{FF2B5EF4-FFF2-40B4-BE49-F238E27FC236}">
                <a16:creationId xmlns:a16="http://schemas.microsoft.com/office/drawing/2014/main" id="{DB7DB2F7-B164-42B1-9497-3406CD2EA0ED}"/>
              </a:ext>
            </a:extLst>
          </p:cNvPr>
          <p:cNvCxnSpPr>
            <a:stCxn id="108" idx="3"/>
            <a:endCxn id="100" idx="6"/>
          </p:cNvCxnSpPr>
          <p:nvPr/>
        </p:nvCxnSpPr>
        <p:spPr>
          <a:xfrm flipH="1">
            <a:off x="8837829" y="3815447"/>
            <a:ext cx="21338" cy="48010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コネクタ 257">
            <a:extLst>
              <a:ext uri="{FF2B5EF4-FFF2-40B4-BE49-F238E27FC236}">
                <a16:creationId xmlns:a16="http://schemas.microsoft.com/office/drawing/2014/main" id="{18BFE484-B081-49EC-A319-2076F1A3F99B}"/>
              </a:ext>
            </a:extLst>
          </p:cNvPr>
          <p:cNvCxnSpPr>
            <a:stCxn id="85" idx="1"/>
            <a:endCxn id="91" idx="4"/>
          </p:cNvCxnSpPr>
          <p:nvPr/>
        </p:nvCxnSpPr>
        <p:spPr>
          <a:xfrm flipV="1">
            <a:off x="7766322" y="4938426"/>
            <a:ext cx="488656" cy="4678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>
            <a:extLst>
              <a:ext uri="{FF2B5EF4-FFF2-40B4-BE49-F238E27FC236}">
                <a16:creationId xmlns:a16="http://schemas.microsoft.com/office/drawing/2014/main" id="{144F51A1-4D4C-41EE-9384-CBD4675D1E32}"/>
              </a:ext>
            </a:extLst>
          </p:cNvPr>
          <p:cNvCxnSpPr>
            <a:stCxn id="67" idx="5"/>
            <a:endCxn id="85" idx="6"/>
          </p:cNvCxnSpPr>
          <p:nvPr/>
        </p:nvCxnSpPr>
        <p:spPr>
          <a:xfrm>
            <a:off x="7292050" y="4983474"/>
            <a:ext cx="516770" cy="1934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>
            <a:extLst>
              <a:ext uri="{FF2B5EF4-FFF2-40B4-BE49-F238E27FC236}">
                <a16:creationId xmlns:a16="http://schemas.microsoft.com/office/drawing/2014/main" id="{0E52C64C-0B35-44FD-8AD0-D275DC20A9AC}"/>
              </a:ext>
            </a:extLst>
          </p:cNvPr>
          <p:cNvCxnSpPr>
            <a:stCxn id="84" idx="7"/>
            <a:endCxn id="85" idx="3"/>
          </p:cNvCxnSpPr>
          <p:nvPr/>
        </p:nvCxnSpPr>
        <p:spPr>
          <a:xfrm flipV="1">
            <a:off x="7656825" y="5020419"/>
            <a:ext cx="109497" cy="28190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>
            <a:extLst>
              <a:ext uri="{FF2B5EF4-FFF2-40B4-BE49-F238E27FC236}">
                <a16:creationId xmlns:a16="http://schemas.microsoft.com/office/drawing/2014/main" id="{CD75D0D9-2D3A-46DA-81A8-7CFABCCA4EC9}"/>
              </a:ext>
            </a:extLst>
          </p:cNvPr>
          <p:cNvCxnSpPr>
            <a:stCxn id="77" idx="5"/>
            <a:endCxn id="83" idx="5"/>
          </p:cNvCxnSpPr>
          <p:nvPr/>
        </p:nvCxnSpPr>
        <p:spPr>
          <a:xfrm flipV="1">
            <a:off x="7335091" y="5432976"/>
            <a:ext cx="524934" cy="1693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>
            <a:extLst>
              <a:ext uri="{FF2B5EF4-FFF2-40B4-BE49-F238E27FC236}">
                <a16:creationId xmlns:a16="http://schemas.microsoft.com/office/drawing/2014/main" id="{B8816896-E760-44AC-953F-DD49295F3193}"/>
              </a:ext>
            </a:extLst>
          </p:cNvPr>
          <p:cNvCxnSpPr>
            <a:stCxn id="80" idx="7"/>
            <a:endCxn id="77" idx="3"/>
          </p:cNvCxnSpPr>
          <p:nvPr/>
        </p:nvCxnSpPr>
        <p:spPr>
          <a:xfrm flipV="1">
            <a:off x="7202703" y="5449909"/>
            <a:ext cx="97182" cy="11873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>
            <a:extLst>
              <a:ext uri="{FF2B5EF4-FFF2-40B4-BE49-F238E27FC236}">
                <a16:creationId xmlns:a16="http://schemas.microsoft.com/office/drawing/2014/main" id="{FE469B79-3E83-4971-8EF8-46085896CD5B}"/>
              </a:ext>
            </a:extLst>
          </p:cNvPr>
          <p:cNvCxnSpPr>
            <a:stCxn id="79" idx="6"/>
            <a:endCxn id="80" idx="1"/>
          </p:cNvCxnSpPr>
          <p:nvPr/>
        </p:nvCxnSpPr>
        <p:spPr>
          <a:xfrm flipV="1">
            <a:off x="7065292" y="5568643"/>
            <a:ext cx="102205" cy="2991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>
            <a:extLst>
              <a:ext uri="{FF2B5EF4-FFF2-40B4-BE49-F238E27FC236}">
                <a16:creationId xmlns:a16="http://schemas.microsoft.com/office/drawing/2014/main" id="{BB0E6C90-B189-4878-A00F-520CE44446EF}"/>
              </a:ext>
            </a:extLst>
          </p:cNvPr>
          <p:cNvCxnSpPr>
            <a:stCxn id="80" idx="5"/>
            <a:endCxn id="82" idx="3"/>
          </p:cNvCxnSpPr>
          <p:nvPr/>
        </p:nvCxnSpPr>
        <p:spPr>
          <a:xfrm flipV="1">
            <a:off x="7202703" y="5562285"/>
            <a:ext cx="514358" cy="4156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>
            <a:extLst>
              <a:ext uri="{FF2B5EF4-FFF2-40B4-BE49-F238E27FC236}">
                <a16:creationId xmlns:a16="http://schemas.microsoft.com/office/drawing/2014/main" id="{41A70A65-36ED-4111-AA7C-BE2F7ADF3CF2}"/>
              </a:ext>
            </a:extLst>
          </p:cNvPr>
          <p:cNvCxnSpPr>
            <a:endCxn id="81" idx="2"/>
          </p:cNvCxnSpPr>
          <p:nvPr/>
        </p:nvCxnSpPr>
        <p:spPr>
          <a:xfrm flipV="1">
            <a:off x="7208455" y="5524670"/>
            <a:ext cx="333520" cy="4397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コネクタ 265">
            <a:extLst>
              <a:ext uri="{FF2B5EF4-FFF2-40B4-BE49-F238E27FC236}">
                <a16:creationId xmlns:a16="http://schemas.microsoft.com/office/drawing/2014/main" id="{A7FCD882-A7AD-45BC-BE26-852C16FBD5FA}"/>
              </a:ext>
            </a:extLst>
          </p:cNvPr>
          <p:cNvCxnSpPr>
            <a:stCxn id="81" idx="7"/>
            <a:endCxn id="82" idx="5"/>
          </p:cNvCxnSpPr>
          <p:nvPr/>
        </p:nvCxnSpPr>
        <p:spPr>
          <a:xfrm>
            <a:off x="7584473" y="5507067"/>
            <a:ext cx="167794" cy="5521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>
            <a:extLst>
              <a:ext uri="{FF2B5EF4-FFF2-40B4-BE49-F238E27FC236}">
                <a16:creationId xmlns:a16="http://schemas.microsoft.com/office/drawing/2014/main" id="{9580C8CD-0174-41F4-A538-4A85DD315BC2}"/>
              </a:ext>
            </a:extLst>
          </p:cNvPr>
          <p:cNvCxnSpPr>
            <a:stCxn id="82" idx="6"/>
            <a:endCxn id="83" idx="4"/>
          </p:cNvCxnSpPr>
          <p:nvPr/>
        </p:nvCxnSpPr>
        <p:spPr>
          <a:xfrm flipV="1">
            <a:off x="7759559" y="5440268"/>
            <a:ext cx="82863" cy="1044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>
            <a:extLst>
              <a:ext uri="{FF2B5EF4-FFF2-40B4-BE49-F238E27FC236}">
                <a16:creationId xmlns:a16="http://schemas.microsoft.com/office/drawing/2014/main" id="{084C285E-9D58-4BEA-A334-8A0959B5FDB8}"/>
              </a:ext>
            </a:extLst>
          </p:cNvPr>
          <p:cNvCxnSpPr>
            <a:stCxn id="97" idx="4"/>
            <a:endCxn id="83" idx="6"/>
          </p:cNvCxnSpPr>
          <p:nvPr/>
        </p:nvCxnSpPr>
        <p:spPr>
          <a:xfrm flipH="1">
            <a:off x="7867317" y="5292661"/>
            <a:ext cx="468827" cy="12271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>
            <a:extLst>
              <a:ext uri="{FF2B5EF4-FFF2-40B4-BE49-F238E27FC236}">
                <a16:creationId xmlns:a16="http://schemas.microsoft.com/office/drawing/2014/main" id="{517EC29B-DB29-4B5B-8F58-8E82EF61FEC8}"/>
              </a:ext>
            </a:extLst>
          </p:cNvPr>
          <p:cNvCxnSpPr>
            <a:stCxn id="82" idx="6"/>
            <a:endCxn id="97" idx="4"/>
          </p:cNvCxnSpPr>
          <p:nvPr/>
        </p:nvCxnSpPr>
        <p:spPr>
          <a:xfrm flipV="1">
            <a:off x="7759559" y="5292661"/>
            <a:ext cx="576585" cy="25202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77A564FA-3CC2-4117-B153-2BA41A400F2B}"/>
              </a:ext>
            </a:extLst>
          </p:cNvPr>
          <p:cNvCxnSpPr>
            <a:stCxn id="89" idx="4"/>
            <a:endCxn id="88" idx="1"/>
          </p:cNvCxnSpPr>
          <p:nvPr/>
        </p:nvCxnSpPr>
        <p:spPr>
          <a:xfrm>
            <a:off x="7805823" y="3980079"/>
            <a:ext cx="88268" cy="59103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コネクタ 270">
            <a:extLst>
              <a:ext uri="{FF2B5EF4-FFF2-40B4-BE49-F238E27FC236}">
                <a16:creationId xmlns:a16="http://schemas.microsoft.com/office/drawing/2014/main" id="{7778CA10-1C37-4BF4-AF07-C46A882CBDDA}"/>
              </a:ext>
            </a:extLst>
          </p:cNvPr>
          <p:cNvCxnSpPr>
            <a:stCxn id="87" idx="6"/>
            <a:endCxn id="88" idx="3"/>
          </p:cNvCxnSpPr>
          <p:nvPr/>
        </p:nvCxnSpPr>
        <p:spPr>
          <a:xfrm>
            <a:off x="7442443" y="4584101"/>
            <a:ext cx="451648" cy="2222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コネクタ 271">
            <a:extLst>
              <a:ext uri="{FF2B5EF4-FFF2-40B4-BE49-F238E27FC236}">
                <a16:creationId xmlns:a16="http://schemas.microsoft.com/office/drawing/2014/main" id="{2ED2BFA7-3C86-4916-968F-09D0FFF9FB31}"/>
              </a:ext>
            </a:extLst>
          </p:cNvPr>
          <p:cNvCxnSpPr>
            <a:stCxn id="88" idx="6"/>
            <a:endCxn id="92" idx="2"/>
          </p:cNvCxnSpPr>
          <p:nvPr/>
        </p:nvCxnSpPr>
        <p:spPr>
          <a:xfrm flipV="1">
            <a:off x="7936589" y="4476343"/>
            <a:ext cx="428961" cy="11237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690E2957-4E21-4F2C-B556-707C84F9AD95}"/>
              </a:ext>
            </a:extLst>
          </p:cNvPr>
          <p:cNvCxnSpPr>
            <a:stCxn id="92" idx="2"/>
            <a:endCxn id="100" idx="2"/>
          </p:cNvCxnSpPr>
          <p:nvPr/>
        </p:nvCxnSpPr>
        <p:spPr>
          <a:xfrm flipV="1">
            <a:off x="8365550" y="4295552"/>
            <a:ext cx="423333" cy="18079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AA3E6A5A-09B5-4159-B929-C168DDEF0CEB}"/>
              </a:ext>
            </a:extLst>
          </p:cNvPr>
          <p:cNvCxnSpPr>
            <a:stCxn id="86" idx="1"/>
            <a:endCxn id="95" idx="2"/>
          </p:cNvCxnSpPr>
          <p:nvPr/>
        </p:nvCxnSpPr>
        <p:spPr>
          <a:xfrm>
            <a:off x="7772479" y="4760461"/>
            <a:ext cx="619240" cy="39715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コネクタ 274">
            <a:extLst>
              <a:ext uri="{FF2B5EF4-FFF2-40B4-BE49-F238E27FC236}">
                <a16:creationId xmlns:a16="http://schemas.microsoft.com/office/drawing/2014/main" id="{51F3875F-967D-46E9-A0E3-091F292D4744}"/>
              </a:ext>
            </a:extLst>
          </p:cNvPr>
          <p:cNvCxnSpPr>
            <a:stCxn id="99" idx="4"/>
            <a:endCxn id="95" idx="6"/>
          </p:cNvCxnSpPr>
          <p:nvPr/>
        </p:nvCxnSpPr>
        <p:spPr>
          <a:xfrm flipH="1">
            <a:off x="8440665" y="4753873"/>
            <a:ext cx="421952" cy="40374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コネクタ 275">
            <a:extLst>
              <a:ext uri="{FF2B5EF4-FFF2-40B4-BE49-F238E27FC236}">
                <a16:creationId xmlns:a16="http://schemas.microsoft.com/office/drawing/2014/main" id="{A5517D89-9B68-4EB0-A740-DAEC29D95727}"/>
              </a:ext>
            </a:extLst>
          </p:cNvPr>
          <p:cNvCxnSpPr>
            <a:stCxn id="99" idx="3"/>
            <a:endCxn id="94" idx="5"/>
          </p:cNvCxnSpPr>
          <p:nvPr/>
        </p:nvCxnSpPr>
        <p:spPr>
          <a:xfrm flipH="1">
            <a:off x="8707510" y="4746781"/>
            <a:ext cx="137802" cy="615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コネクタ 276">
            <a:extLst>
              <a:ext uri="{FF2B5EF4-FFF2-40B4-BE49-F238E27FC236}">
                <a16:creationId xmlns:a16="http://schemas.microsoft.com/office/drawing/2014/main" id="{9100CED1-C937-482D-9CC2-D04FE64BF184}"/>
              </a:ext>
            </a:extLst>
          </p:cNvPr>
          <p:cNvCxnSpPr>
            <a:stCxn id="92" idx="4"/>
            <a:endCxn id="94" idx="1"/>
          </p:cNvCxnSpPr>
          <p:nvPr/>
        </p:nvCxnSpPr>
        <p:spPr>
          <a:xfrm>
            <a:off x="8390445" y="4501238"/>
            <a:ext cx="282455" cy="21746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線コネクタ 277">
            <a:extLst>
              <a:ext uri="{FF2B5EF4-FFF2-40B4-BE49-F238E27FC236}">
                <a16:creationId xmlns:a16="http://schemas.microsoft.com/office/drawing/2014/main" id="{4DF3A11B-185B-443B-83AF-C590309A9379}"/>
              </a:ext>
            </a:extLst>
          </p:cNvPr>
          <p:cNvCxnSpPr>
            <a:stCxn id="91" idx="6"/>
            <a:endCxn id="94" idx="5"/>
          </p:cNvCxnSpPr>
          <p:nvPr/>
        </p:nvCxnSpPr>
        <p:spPr>
          <a:xfrm flipV="1">
            <a:off x="8279873" y="4752939"/>
            <a:ext cx="427637" cy="16059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コネクタ 278">
            <a:extLst>
              <a:ext uri="{FF2B5EF4-FFF2-40B4-BE49-F238E27FC236}">
                <a16:creationId xmlns:a16="http://schemas.microsoft.com/office/drawing/2014/main" id="{6E08C842-45D2-40D0-BBF3-1EC9666AD39B}"/>
              </a:ext>
            </a:extLst>
          </p:cNvPr>
          <p:cNvCxnSpPr>
            <a:stCxn id="92" idx="5"/>
            <a:endCxn id="91" idx="0"/>
          </p:cNvCxnSpPr>
          <p:nvPr/>
        </p:nvCxnSpPr>
        <p:spPr>
          <a:xfrm flipH="1">
            <a:off x="8254978" y="4493946"/>
            <a:ext cx="153070" cy="39469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コネクタ 279">
            <a:extLst>
              <a:ext uri="{FF2B5EF4-FFF2-40B4-BE49-F238E27FC236}">
                <a16:creationId xmlns:a16="http://schemas.microsoft.com/office/drawing/2014/main" id="{767F0E2E-7D38-4570-9791-A28B22A7A778}"/>
              </a:ext>
            </a:extLst>
          </p:cNvPr>
          <p:cNvCxnSpPr>
            <a:stCxn id="88" idx="4"/>
            <a:endCxn id="91" idx="0"/>
          </p:cNvCxnSpPr>
          <p:nvPr/>
        </p:nvCxnSpPr>
        <p:spPr>
          <a:xfrm>
            <a:off x="7911694" y="4613614"/>
            <a:ext cx="343284" cy="27502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>
            <a:extLst>
              <a:ext uri="{FF2B5EF4-FFF2-40B4-BE49-F238E27FC236}">
                <a16:creationId xmlns:a16="http://schemas.microsoft.com/office/drawing/2014/main" id="{6CD0BB0E-ADD1-442E-8894-03DE834F6EEF}"/>
              </a:ext>
            </a:extLst>
          </p:cNvPr>
          <p:cNvCxnSpPr>
            <a:stCxn id="88" idx="4"/>
            <a:endCxn id="85" idx="7"/>
          </p:cNvCxnSpPr>
          <p:nvPr/>
        </p:nvCxnSpPr>
        <p:spPr>
          <a:xfrm flipH="1">
            <a:off x="7801528" y="4613614"/>
            <a:ext cx="110166" cy="37159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コネクタ 281">
            <a:extLst>
              <a:ext uri="{FF2B5EF4-FFF2-40B4-BE49-F238E27FC236}">
                <a16:creationId xmlns:a16="http://schemas.microsoft.com/office/drawing/2014/main" id="{0242EB15-7523-4B0F-B57D-28AFB2171086}"/>
              </a:ext>
            </a:extLst>
          </p:cNvPr>
          <p:cNvCxnSpPr>
            <a:stCxn id="99" idx="1"/>
          </p:cNvCxnSpPr>
          <p:nvPr/>
        </p:nvCxnSpPr>
        <p:spPr>
          <a:xfrm flipH="1" flipV="1">
            <a:off x="8647523" y="4581427"/>
            <a:ext cx="197789" cy="13111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>
            <a:extLst>
              <a:ext uri="{FF2B5EF4-FFF2-40B4-BE49-F238E27FC236}">
                <a16:creationId xmlns:a16="http://schemas.microsoft.com/office/drawing/2014/main" id="{1D6E54BB-BF25-4958-A3F7-BEBD148F92FD}"/>
              </a:ext>
            </a:extLst>
          </p:cNvPr>
          <p:cNvCxnSpPr>
            <a:stCxn id="102" idx="3"/>
            <a:endCxn id="99" idx="1"/>
          </p:cNvCxnSpPr>
          <p:nvPr/>
        </p:nvCxnSpPr>
        <p:spPr>
          <a:xfrm flipH="1">
            <a:off x="8845312" y="4200296"/>
            <a:ext cx="346364" cy="51224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コネクタ 283">
            <a:extLst>
              <a:ext uri="{FF2B5EF4-FFF2-40B4-BE49-F238E27FC236}">
                <a16:creationId xmlns:a16="http://schemas.microsoft.com/office/drawing/2014/main" id="{4D8258CD-770D-4595-B176-490E32CAEA50}"/>
              </a:ext>
            </a:extLst>
          </p:cNvPr>
          <p:cNvCxnSpPr>
            <a:stCxn id="102" idx="1"/>
            <a:endCxn id="104" idx="3"/>
          </p:cNvCxnSpPr>
          <p:nvPr/>
        </p:nvCxnSpPr>
        <p:spPr>
          <a:xfrm flipV="1">
            <a:off x="9191676" y="3815448"/>
            <a:ext cx="104679" cy="35060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>
            <a:extLst>
              <a:ext uri="{FF2B5EF4-FFF2-40B4-BE49-F238E27FC236}">
                <a16:creationId xmlns:a16="http://schemas.microsoft.com/office/drawing/2014/main" id="{1687701F-DC77-495E-B827-4B36876D167D}"/>
              </a:ext>
            </a:extLst>
          </p:cNvPr>
          <p:cNvCxnSpPr>
            <a:stCxn id="106" idx="4"/>
            <a:endCxn id="105" idx="7"/>
          </p:cNvCxnSpPr>
          <p:nvPr/>
        </p:nvCxnSpPr>
        <p:spPr>
          <a:xfrm flipH="1">
            <a:off x="9306335" y="3720940"/>
            <a:ext cx="142791" cy="50976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>
            <a:extLst>
              <a:ext uri="{FF2B5EF4-FFF2-40B4-BE49-F238E27FC236}">
                <a16:creationId xmlns:a16="http://schemas.microsoft.com/office/drawing/2014/main" id="{EFED1B21-0B57-4C7F-8FC2-9346066078B2}"/>
              </a:ext>
            </a:extLst>
          </p:cNvPr>
          <p:cNvCxnSpPr>
            <a:stCxn id="98" idx="7"/>
            <a:endCxn id="105" idx="4"/>
          </p:cNvCxnSpPr>
          <p:nvPr/>
        </p:nvCxnSpPr>
        <p:spPr>
          <a:xfrm flipV="1">
            <a:off x="8972286" y="4272042"/>
            <a:ext cx="316744" cy="4528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コネクタ 286">
            <a:extLst>
              <a:ext uri="{FF2B5EF4-FFF2-40B4-BE49-F238E27FC236}">
                <a16:creationId xmlns:a16="http://schemas.microsoft.com/office/drawing/2014/main" id="{2CBCC8F8-4CB0-4D91-9A29-22500FC88EDC}"/>
              </a:ext>
            </a:extLst>
          </p:cNvPr>
          <p:cNvCxnSpPr>
            <a:stCxn id="103" idx="3"/>
            <a:endCxn id="98" idx="0"/>
          </p:cNvCxnSpPr>
          <p:nvPr/>
        </p:nvCxnSpPr>
        <p:spPr>
          <a:xfrm flipH="1">
            <a:off x="8954981" y="4317290"/>
            <a:ext cx="236695" cy="4004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>
            <a:extLst>
              <a:ext uri="{FF2B5EF4-FFF2-40B4-BE49-F238E27FC236}">
                <a16:creationId xmlns:a16="http://schemas.microsoft.com/office/drawing/2014/main" id="{3520E3BA-25DB-4421-9C16-9B0E3C3C6679}"/>
              </a:ext>
            </a:extLst>
          </p:cNvPr>
          <p:cNvCxnSpPr>
            <a:stCxn id="103" idx="0"/>
            <a:endCxn id="106" idx="4"/>
          </p:cNvCxnSpPr>
          <p:nvPr/>
        </p:nvCxnSpPr>
        <p:spPr>
          <a:xfrm flipV="1">
            <a:off x="9208981" y="3720940"/>
            <a:ext cx="240145" cy="55501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>
            <a:extLst>
              <a:ext uri="{FF2B5EF4-FFF2-40B4-BE49-F238E27FC236}">
                <a16:creationId xmlns:a16="http://schemas.microsoft.com/office/drawing/2014/main" id="{6EAFB06F-C27F-49F1-B13F-BEA31A4E3A51}"/>
              </a:ext>
            </a:extLst>
          </p:cNvPr>
          <p:cNvCxnSpPr>
            <a:stCxn id="109" idx="0"/>
            <a:endCxn id="110" idx="2"/>
          </p:cNvCxnSpPr>
          <p:nvPr/>
        </p:nvCxnSpPr>
        <p:spPr>
          <a:xfrm flipV="1">
            <a:off x="8819515" y="3097903"/>
            <a:ext cx="274169" cy="1605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コネクタ 289">
            <a:extLst>
              <a:ext uri="{FF2B5EF4-FFF2-40B4-BE49-F238E27FC236}">
                <a16:creationId xmlns:a16="http://schemas.microsoft.com/office/drawing/2014/main" id="{F952079B-774D-4242-B6CF-B975F593920E}"/>
              </a:ext>
            </a:extLst>
          </p:cNvPr>
          <p:cNvCxnSpPr>
            <a:stCxn id="110" idx="4"/>
            <a:endCxn id="108" idx="2"/>
          </p:cNvCxnSpPr>
          <p:nvPr/>
        </p:nvCxnSpPr>
        <p:spPr>
          <a:xfrm flipH="1">
            <a:off x="8851999" y="3122115"/>
            <a:ext cx="266158" cy="67621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コネクタ 290">
            <a:extLst>
              <a:ext uri="{FF2B5EF4-FFF2-40B4-BE49-F238E27FC236}">
                <a16:creationId xmlns:a16="http://schemas.microsoft.com/office/drawing/2014/main" id="{2FB71DE1-0BA0-44FD-B4A1-3DC0B462F7FD}"/>
              </a:ext>
            </a:extLst>
          </p:cNvPr>
          <p:cNvCxnSpPr>
            <a:stCxn id="109" idx="4"/>
            <a:endCxn id="108" idx="2"/>
          </p:cNvCxnSpPr>
          <p:nvPr/>
        </p:nvCxnSpPr>
        <p:spPr>
          <a:xfrm>
            <a:off x="8819515" y="3306842"/>
            <a:ext cx="32484" cy="49148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線コネクタ 291">
            <a:extLst>
              <a:ext uri="{FF2B5EF4-FFF2-40B4-BE49-F238E27FC236}">
                <a16:creationId xmlns:a16="http://schemas.microsoft.com/office/drawing/2014/main" id="{848DCE4C-C20F-41F2-A2C8-0B389911A016}"/>
              </a:ext>
            </a:extLst>
          </p:cNvPr>
          <p:cNvCxnSpPr>
            <a:stCxn id="113" idx="6"/>
            <a:endCxn id="112" idx="7"/>
          </p:cNvCxnSpPr>
          <p:nvPr/>
        </p:nvCxnSpPr>
        <p:spPr>
          <a:xfrm>
            <a:off x="9322738" y="2890084"/>
            <a:ext cx="142154" cy="14451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線コネクタ 292">
            <a:extLst>
              <a:ext uri="{FF2B5EF4-FFF2-40B4-BE49-F238E27FC236}">
                <a16:creationId xmlns:a16="http://schemas.microsoft.com/office/drawing/2014/main" id="{6FCE61D6-A9F5-42D4-A001-BA4DC1A09A89}"/>
              </a:ext>
            </a:extLst>
          </p:cNvPr>
          <p:cNvCxnSpPr>
            <a:stCxn id="113" idx="3"/>
            <a:endCxn id="111" idx="1"/>
          </p:cNvCxnSpPr>
          <p:nvPr/>
        </p:nvCxnSpPr>
        <p:spPr>
          <a:xfrm flipH="1">
            <a:off x="9197834" y="2907204"/>
            <a:ext cx="83126" cy="51994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コネクタ 293">
            <a:extLst>
              <a:ext uri="{FF2B5EF4-FFF2-40B4-BE49-F238E27FC236}">
                <a16:creationId xmlns:a16="http://schemas.microsoft.com/office/drawing/2014/main" id="{D15DA9D4-1581-4209-9E89-38769695295F}"/>
              </a:ext>
            </a:extLst>
          </p:cNvPr>
          <p:cNvCxnSpPr>
            <a:stCxn id="111" idx="5"/>
            <a:endCxn id="107" idx="0"/>
          </p:cNvCxnSpPr>
          <p:nvPr/>
        </p:nvCxnSpPr>
        <p:spPr>
          <a:xfrm>
            <a:off x="9232444" y="3461387"/>
            <a:ext cx="192209" cy="13266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>
            <a:extLst>
              <a:ext uri="{FF2B5EF4-FFF2-40B4-BE49-F238E27FC236}">
                <a16:creationId xmlns:a16="http://schemas.microsoft.com/office/drawing/2014/main" id="{91CF881E-FB5F-43F3-97CD-C3B9A669A709}"/>
              </a:ext>
            </a:extLst>
          </p:cNvPr>
          <p:cNvCxnSpPr>
            <a:stCxn id="111" idx="3"/>
            <a:endCxn id="101" idx="4"/>
          </p:cNvCxnSpPr>
          <p:nvPr/>
        </p:nvCxnSpPr>
        <p:spPr>
          <a:xfrm flipH="1">
            <a:off x="8985769" y="3461387"/>
            <a:ext cx="212065" cy="58436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線コネクタ 295">
            <a:extLst>
              <a:ext uri="{FF2B5EF4-FFF2-40B4-BE49-F238E27FC236}">
                <a16:creationId xmlns:a16="http://schemas.microsoft.com/office/drawing/2014/main" id="{395366EB-5326-4793-ADCE-C0FB84EF052F}"/>
              </a:ext>
            </a:extLst>
          </p:cNvPr>
          <p:cNvCxnSpPr>
            <a:stCxn id="101" idx="3"/>
            <a:endCxn id="100" idx="6"/>
          </p:cNvCxnSpPr>
          <p:nvPr/>
        </p:nvCxnSpPr>
        <p:spPr>
          <a:xfrm flipH="1">
            <a:off x="8837829" y="4038660"/>
            <a:ext cx="130635" cy="25689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コネクタ 296">
            <a:extLst>
              <a:ext uri="{FF2B5EF4-FFF2-40B4-BE49-F238E27FC236}">
                <a16:creationId xmlns:a16="http://schemas.microsoft.com/office/drawing/2014/main" id="{689D3695-51A2-427F-8642-AF2B84B7E3B3}"/>
              </a:ext>
            </a:extLst>
          </p:cNvPr>
          <p:cNvCxnSpPr>
            <a:stCxn id="104" idx="1"/>
            <a:endCxn id="112" idx="4"/>
          </p:cNvCxnSpPr>
          <p:nvPr/>
        </p:nvCxnSpPr>
        <p:spPr>
          <a:xfrm flipV="1">
            <a:off x="9296355" y="3075933"/>
            <a:ext cx="151232" cy="7052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コネクタ 297">
            <a:extLst>
              <a:ext uri="{FF2B5EF4-FFF2-40B4-BE49-F238E27FC236}">
                <a16:creationId xmlns:a16="http://schemas.microsoft.com/office/drawing/2014/main" id="{D0D6E1F4-C6C7-4FC1-B9A6-94FFC1BDD5EB}"/>
              </a:ext>
            </a:extLst>
          </p:cNvPr>
          <p:cNvCxnSpPr>
            <a:stCxn id="106" idx="3"/>
            <a:endCxn id="104" idx="7"/>
          </p:cNvCxnSpPr>
          <p:nvPr/>
        </p:nvCxnSpPr>
        <p:spPr>
          <a:xfrm flipH="1">
            <a:off x="9330965" y="3713848"/>
            <a:ext cx="100856" cy="6735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>
            <a:extLst>
              <a:ext uri="{FF2B5EF4-FFF2-40B4-BE49-F238E27FC236}">
                <a16:creationId xmlns:a16="http://schemas.microsoft.com/office/drawing/2014/main" id="{3FE5F482-62F3-4739-AF85-448EAD80221F}"/>
              </a:ext>
            </a:extLst>
          </p:cNvPr>
          <p:cNvCxnSpPr>
            <a:stCxn id="107" idx="2"/>
            <a:endCxn id="104" idx="6"/>
          </p:cNvCxnSpPr>
          <p:nvPr/>
        </p:nvCxnSpPr>
        <p:spPr>
          <a:xfrm flipH="1">
            <a:off x="9338133" y="3618260"/>
            <a:ext cx="62047" cy="18006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コネクタ 299">
            <a:extLst>
              <a:ext uri="{FF2B5EF4-FFF2-40B4-BE49-F238E27FC236}">
                <a16:creationId xmlns:a16="http://schemas.microsoft.com/office/drawing/2014/main" id="{C71CE6E6-0102-4743-880A-211135A507A6}"/>
              </a:ext>
            </a:extLst>
          </p:cNvPr>
          <p:cNvCxnSpPr>
            <a:stCxn id="114" idx="4"/>
            <a:endCxn id="109" idx="0"/>
          </p:cNvCxnSpPr>
          <p:nvPr/>
        </p:nvCxnSpPr>
        <p:spPr>
          <a:xfrm flipH="1">
            <a:off x="8819515" y="2637579"/>
            <a:ext cx="101771" cy="62083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コネクタ 300">
            <a:extLst>
              <a:ext uri="{FF2B5EF4-FFF2-40B4-BE49-F238E27FC236}">
                <a16:creationId xmlns:a16="http://schemas.microsoft.com/office/drawing/2014/main" id="{77D0A9C6-BDDF-4F22-8D13-64B63C7E7987}"/>
              </a:ext>
            </a:extLst>
          </p:cNvPr>
          <p:cNvCxnSpPr>
            <a:stCxn id="123" idx="6"/>
            <a:endCxn id="124" idx="6"/>
          </p:cNvCxnSpPr>
          <p:nvPr/>
        </p:nvCxnSpPr>
        <p:spPr>
          <a:xfrm flipV="1">
            <a:off x="8209757" y="2166570"/>
            <a:ext cx="611139" cy="6003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コネクタ 301">
            <a:extLst>
              <a:ext uri="{FF2B5EF4-FFF2-40B4-BE49-F238E27FC236}">
                <a16:creationId xmlns:a16="http://schemas.microsoft.com/office/drawing/2014/main" id="{449A12D6-673D-4E90-BEB3-3E121A3D2710}"/>
              </a:ext>
            </a:extLst>
          </p:cNvPr>
          <p:cNvCxnSpPr>
            <a:stCxn id="124" idx="4"/>
            <a:endCxn id="125" idx="0"/>
          </p:cNvCxnSpPr>
          <p:nvPr/>
        </p:nvCxnSpPr>
        <p:spPr>
          <a:xfrm flipH="1">
            <a:off x="8690547" y="2190782"/>
            <a:ext cx="105876" cy="42668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>
            <a:extLst>
              <a:ext uri="{FF2B5EF4-FFF2-40B4-BE49-F238E27FC236}">
                <a16:creationId xmlns:a16="http://schemas.microsoft.com/office/drawing/2014/main" id="{58127EC6-87D0-4FA4-A262-D900FF45C3F3}"/>
              </a:ext>
            </a:extLst>
          </p:cNvPr>
          <p:cNvCxnSpPr>
            <a:stCxn id="124" idx="6"/>
            <a:endCxn id="116" idx="0"/>
          </p:cNvCxnSpPr>
          <p:nvPr/>
        </p:nvCxnSpPr>
        <p:spPr>
          <a:xfrm>
            <a:off x="8820896" y="2166570"/>
            <a:ext cx="383467" cy="19899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線コネクタ 303">
            <a:extLst>
              <a:ext uri="{FF2B5EF4-FFF2-40B4-BE49-F238E27FC236}">
                <a16:creationId xmlns:a16="http://schemas.microsoft.com/office/drawing/2014/main" id="{3ABCD13E-81F2-4539-888F-B899553CF15B}"/>
              </a:ext>
            </a:extLst>
          </p:cNvPr>
          <p:cNvCxnSpPr>
            <a:stCxn id="28" idx="6"/>
            <a:endCxn id="27" idx="5"/>
          </p:cNvCxnSpPr>
          <p:nvPr/>
        </p:nvCxnSpPr>
        <p:spPr>
          <a:xfrm>
            <a:off x="8291515" y="1351802"/>
            <a:ext cx="92288" cy="7328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コネクタ 304">
            <a:extLst>
              <a:ext uri="{FF2B5EF4-FFF2-40B4-BE49-F238E27FC236}">
                <a16:creationId xmlns:a16="http://schemas.microsoft.com/office/drawing/2014/main" id="{811FC85F-28B8-4D50-B0B6-2EA9BC5513F8}"/>
              </a:ext>
            </a:extLst>
          </p:cNvPr>
          <p:cNvCxnSpPr>
            <a:stCxn id="27" idx="6"/>
            <a:endCxn id="120" idx="0"/>
          </p:cNvCxnSpPr>
          <p:nvPr/>
        </p:nvCxnSpPr>
        <p:spPr>
          <a:xfrm>
            <a:off x="8391095" y="1407481"/>
            <a:ext cx="360686" cy="26536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線コネクタ 305">
            <a:extLst>
              <a:ext uri="{FF2B5EF4-FFF2-40B4-BE49-F238E27FC236}">
                <a16:creationId xmlns:a16="http://schemas.microsoft.com/office/drawing/2014/main" id="{EE395024-90DC-4F55-BC4E-9129C943945A}"/>
              </a:ext>
            </a:extLst>
          </p:cNvPr>
          <p:cNvCxnSpPr>
            <a:stCxn id="120" idx="4"/>
            <a:endCxn id="119" idx="1"/>
          </p:cNvCxnSpPr>
          <p:nvPr/>
        </p:nvCxnSpPr>
        <p:spPr>
          <a:xfrm>
            <a:off x="8751781" y="1721267"/>
            <a:ext cx="228999" cy="20189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線コネクタ 306">
            <a:extLst>
              <a:ext uri="{FF2B5EF4-FFF2-40B4-BE49-F238E27FC236}">
                <a16:creationId xmlns:a16="http://schemas.microsoft.com/office/drawing/2014/main" id="{90C465EC-9F13-46C2-93D6-54E03B3A46F9}"/>
              </a:ext>
            </a:extLst>
          </p:cNvPr>
          <p:cNvCxnSpPr>
            <a:stCxn id="119" idx="4"/>
            <a:endCxn id="115" idx="6"/>
          </p:cNvCxnSpPr>
          <p:nvPr/>
        </p:nvCxnSpPr>
        <p:spPr>
          <a:xfrm>
            <a:off x="8998085" y="1964491"/>
            <a:ext cx="327733" cy="50380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線コネクタ 307">
            <a:extLst>
              <a:ext uri="{FF2B5EF4-FFF2-40B4-BE49-F238E27FC236}">
                <a16:creationId xmlns:a16="http://schemas.microsoft.com/office/drawing/2014/main" id="{581C7D95-B4AD-4556-B7C4-708456EC6E07}"/>
              </a:ext>
            </a:extLst>
          </p:cNvPr>
          <p:cNvCxnSpPr>
            <a:stCxn id="115" idx="3"/>
            <a:endCxn id="112" idx="5"/>
          </p:cNvCxnSpPr>
          <p:nvPr/>
        </p:nvCxnSpPr>
        <p:spPr>
          <a:xfrm>
            <a:off x="9284040" y="2485411"/>
            <a:ext cx="180852" cy="58343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コネクタ 308">
            <a:extLst>
              <a:ext uri="{FF2B5EF4-FFF2-40B4-BE49-F238E27FC236}">
                <a16:creationId xmlns:a16="http://schemas.microsoft.com/office/drawing/2014/main" id="{5455EC82-2F6F-47A4-A034-ED25AF5E5BFB}"/>
              </a:ext>
            </a:extLst>
          </p:cNvPr>
          <p:cNvCxnSpPr>
            <a:stCxn id="117" idx="2"/>
          </p:cNvCxnSpPr>
          <p:nvPr/>
        </p:nvCxnSpPr>
        <p:spPr>
          <a:xfrm flipH="1" flipV="1">
            <a:off x="8803591" y="1984432"/>
            <a:ext cx="283936" cy="43613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コネクタ 309">
            <a:extLst>
              <a:ext uri="{FF2B5EF4-FFF2-40B4-BE49-F238E27FC236}">
                <a16:creationId xmlns:a16="http://schemas.microsoft.com/office/drawing/2014/main" id="{D28CF1D1-2C02-4510-9BCC-008CF8F01768}"/>
              </a:ext>
            </a:extLst>
          </p:cNvPr>
          <p:cNvCxnSpPr>
            <a:stCxn id="121" idx="5"/>
            <a:endCxn id="118" idx="0"/>
          </p:cNvCxnSpPr>
          <p:nvPr/>
        </p:nvCxnSpPr>
        <p:spPr>
          <a:xfrm>
            <a:off x="8405790" y="1606417"/>
            <a:ext cx="389095" cy="32812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コネクタ 310">
            <a:extLst>
              <a:ext uri="{FF2B5EF4-FFF2-40B4-BE49-F238E27FC236}">
                <a16:creationId xmlns:a16="http://schemas.microsoft.com/office/drawing/2014/main" id="{3F568424-7F48-4061-A7EF-9B33704627F0}"/>
              </a:ext>
            </a:extLst>
          </p:cNvPr>
          <p:cNvCxnSpPr>
            <a:stCxn id="124" idx="4"/>
            <a:endCxn id="23" idx="4"/>
          </p:cNvCxnSpPr>
          <p:nvPr/>
        </p:nvCxnSpPr>
        <p:spPr>
          <a:xfrm flipH="1" flipV="1">
            <a:off x="8316410" y="1809623"/>
            <a:ext cx="480013" cy="38115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コネクタ 311">
            <a:extLst>
              <a:ext uri="{FF2B5EF4-FFF2-40B4-BE49-F238E27FC236}">
                <a16:creationId xmlns:a16="http://schemas.microsoft.com/office/drawing/2014/main" id="{CE158CE2-D433-4CE0-B137-7237C84A5AA2}"/>
              </a:ext>
            </a:extLst>
          </p:cNvPr>
          <p:cNvCxnSpPr>
            <a:stCxn id="116" idx="2"/>
            <a:endCxn id="120" idx="4"/>
          </p:cNvCxnSpPr>
          <p:nvPr/>
        </p:nvCxnSpPr>
        <p:spPr>
          <a:xfrm flipH="1" flipV="1">
            <a:off x="8751781" y="1721267"/>
            <a:ext cx="428109" cy="66851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線コネクタ 312">
            <a:extLst>
              <a:ext uri="{FF2B5EF4-FFF2-40B4-BE49-F238E27FC236}">
                <a16:creationId xmlns:a16="http://schemas.microsoft.com/office/drawing/2014/main" id="{5602AA26-8677-41A8-929A-92CDB5DFDED2}"/>
              </a:ext>
            </a:extLst>
          </p:cNvPr>
          <p:cNvCxnSpPr>
            <a:stCxn id="116" idx="4"/>
            <a:endCxn id="113" idx="6"/>
          </p:cNvCxnSpPr>
          <p:nvPr/>
        </p:nvCxnSpPr>
        <p:spPr>
          <a:xfrm>
            <a:off x="9204363" y="2413994"/>
            <a:ext cx="118375" cy="47609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線コネクタ 313">
            <a:extLst>
              <a:ext uri="{FF2B5EF4-FFF2-40B4-BE49-F238E27FC236}">
                <a16:creationId xmlns:a16="http://schemas.microsoft.com/office/drawing/2014/main" id="{22477C59-598D-4A99-9431-FD053933375D}"/>
              </a:ext>
            </a:extLst>
          </p:cNvPr>
          <p:cNvCxnSpPr>
            <a:stCxn id="117" idx="3"/>
            <a:endCxn id="110" idx="4"/>
          </p:cNvCxnSpPr>
          <p:nvPr/>
        </p:nvCxnSpPr>
        <p:spPr>
          <a:xfrm>
            <a:off x="9094695" y="2437690"/>
            <a:ext cx="23462" cy="68442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線コネクタ 314">
            <a:extLst>
              <a:ext uri="{FF2B5EF4-FFF2-40B4-BE49-F238E27FC236}">
                <a16:creationId xmlns:a16="http://schemas.microsoft.com/office/drawing/2014/main" id="{DB93BEAC-E124-4AC5-AD30-92AECDA58DFE}"/>
              </a:ext>
            </a:extLst>
          </p:cNvPr>
          <p:cNvCxnSpPr>
            <a:stCxn id="110" idx="1"/>
            <a:endCxn id="114" idx="4"/>
          </p:cNvCxnSpPr>
          <p:nvPr/>
        </p:nvCxnSpPr>
        <p:spPr>
          <a:xfrm flipH="1" flipV="1">
            <a:off x="8921286" y="2637579"/>
            <a:ext cx="179566" cy="44320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線コネクタ 315">
            <a:extLst>
              <a:ext uri="{FF2B5EF4-FFF2-40B4-BE49-F238E27FC236}">
                <a16:creationId xmlns:a16="http://schemas.microsoft.com/office/drawing/2014/main" id="{C3C453FE-1E66-47EC-A565-5DC7131E5516}"/>
              </a:ext>
            </a:extLst>
          </p:cNvPr>
          <p:cNvCxnSpPr>
            <a:stCxn id="114" idx="0"/>
            <a:endCxn id="117" idx="3"/>
          </p:cNvCxnSpPr>
          <p:nvPr/>
        </p:nvCxnSpPr>
        <p:spPr>
          <a:xfrm flipV="1">
            <a:off x="8921286" y="2437690"/>
            <a:ext cx="173409" cy="15417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コネクタ 316">
            <a:extLst>
              <a:ext uri="{FF2B5EF4-FFF2-40B4-BE49-F238E27FC236}">
                <a16:creationId xmlns:a16="http://schemas.microsoft.com/office/drawing/2014/main" id="{F72D206B-4C23-4C75-A5FC-5599F32AA20B}"/>
              </a:ext>
            </a:extLst>
          </p:cNvPr>
          <p:cNvCxnSpPr>
            <a:stCxn id="114" idx="1"/>
            <a:endCxn id="118" idx="4"/>
          </p:cNvCxnSpPr>
          <p:nvPr/>
        </p:nvCxnSpPr>
        <p:spPr>
          <a:xfrm flipH="1" flipV="1">
            <a:off x="8794885" y="1982963"/>
            <a:ext cx="110062" cy="61559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線コネクタ 317">
            <a:extLst>
              <a:ext uri="{FF2B5EF4-FFF2-40B4-BE49-F238E27FC236}">
                <a16:creationId xmlns:a16="http://schemas.microsoft.com/office/drawing/2014/main" id="{85278442-3FF3-40C5-8166-3B0CEBC75727}"/>
              </a:ext>
            </a:extLst>
          </p:cNvPr>
          <p:cNvCxnSpPr>
            <a:stCxn id="125" idx="4"/>
            <a:endCxn id="123" idx="5"/>
          </p:cNvCxnSpPr>
          <p:nvPr/>
        </p:nvCxnSpPr>
        <p:spPr>
          <a:xfrm flipH="1" flipV="1">
            <a:off x="8202589" y="2243726"/>
            <a:ext cx="487958" cy="42216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01AF0316-AEDA-4B35-B236-A586AB9C773C}"/>
              </a:ext>
            </a:extLst>
          </p:cNvPr>
          <p:cNvCxnSpPr>
            <a:stCxn id="5" idx="6"/>
            <a:endCxn id="18" idx="1"/>
          </p:cNvCxnSpPr>
          <p:nvPr/>
        </p:nvCxnSpPr>
        <p:spPr>
          <a:xfrm>
            <a:off x="6977690" y="1699047"/>
            <a:ext cx="597124" cy="14800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7DFAC28B-CD61-4D74-AB21-BEB0A28FBEE7}"/>
              </a:ext>
            </a:extLst>
          </p:cNvPr>
          <p:cNvCxnSpPr>
            <a:stCxn id="22" idx="5"/>
            <a:endCxn id="18" idx="0"/>
          </p:cNvCxnSpPr>
          <p:nvPr/>
        </p:nvCxnSpPr>
        <p:spPr>
          <a:xfrm>
            <a:off x="7582522" y="1545416"/>
            <a:ext cx="16180" cy="29174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>
            <a:extLst>
              <a:ext uri="{FF2B5EF4-FFF2-40B4-BE49-F238E27FC236}">
                <a16:creationId xmlns:a16="http://schemas.microsoft.com/office/drawing/2014/main" id="{91852B19-87E4-4AB9-A3E7-4CC57CAD9117}"/>
              </a:ext>
            </a:extLst>
          </p:cNvPr>
          <p:cNvCxnSpPr>
            <a:stCxn id="19" idx="4"/>
            <a:endCxn id="18" idx="7"/>
          </p:cNvCxnSpPr>
          <p:nvPr/>
        </p:nvCxnSpPr>
        <p:spPr>
          <a:xfrm flipH="1">
            <a:off x="7622589" y="1496593"/>
            <a:ext cx="123895" cy="35046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コネクタ 321">
            <a:extLst>
              <a:ext uri="{FF2B5EF4-FFF2-40B4-BE49-F238E27FC236}">
                <a16:creationId xmlns:a16="http://schemas.microsoft.com/office/drawing/2014/main" id="{E88B9FAD-C0A6-46B6-86AB-1A68A6F203E3}"/>
              </a:ext>
            </a:extLst>
          </p:cNvPr>
          <p:cNvCxnSpPr>
            <a:stCxn id="19" idx="5"/>
            <a:endCxn id="23" idx="0"/>
          </p:cNvCxnSpPr>
          <p:nvPr/>
        </p:nvCxnSpPr>
        <p:spPr>
          <a:xfrm>
            <a:off x="7766017" y="1488502"/>
            <a:ext cx="550393" cy="27133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979E08BC-284C-40A5-9283-B43A0FC24892}"/>
              </a:ext>
            </a:extLst>
          </p:cNvPr>
          <p:cNvCxnSpPr>
            <a:stCxn id="121" idx="1"/>
            <a:endCxn id="26" idx="1"/>
          </p:cNvCxnSpPr>
          <p:nvPr/>
        </p:nvCxnSpPr>
        <p:spPr>
          <a:xfrm flipH="1" flipV="1">
            <a:off x="7883170" y="1330943"/>
            <a:ext cx="488010" cy="24123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338F831E-9D04-4459-A435-61754CD92EDA}"/>
              </a:ext>
            </a:extLst>
          </p:cNvPr>
          <p:cNvCxnSpPr>
            <a:stCxn id="27" idx="6"/>
            <a:endCxn id="121" idx="6"/>
          </p:cNvCxnSpPr>
          <p:nvPr/>
        </p:nvCxnSpPr>
        <p:spPr>
          <a:xfrm>
            <a:off x="8391095" y="1407481"/>
            <a:ext cx="21863" cy="18181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コネクタ 324">
            <a:extLst>
              <a:ext uri="{FF2B5EF4-FFF2-40B4-BE49-F238E27FC236}">
                <a16:creationId xmlns:a16="http://schemas.microsoft.com/office/drawing/2014/main" id="{1C7C0CAC-9398-4D04-8054-75249B321D62}"/>
              </a:ext>
            </a:extLst>
          </p:cNvPr>
          <p:cNvCxnSpPr>
            <a:stCxn id="24" idx="5"/>
            <a:endCxn id="26" idx="3"/>
          </p:cNvCxnSpPr>
          <p:nvPr/>
        </p:nvCxnSpPr>
        <p:spPr>
          <a:xfrm>
            <a:off x="7822747" y="1192853"/>
            <a:ext cx="60423" cy="17329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コネクタ 325">
            <a:extLst>
              <a:ext uri="{FF2B5EF4-FFF2-40B4-BE49-F238E27FC236}">
                <a16:creationId xmlns:a16="http://schemas.microsoft.com/office/drawing/2014/main" id="{6558C432-DC99-4F0D-86F5-655C16D6CBD0}"/>
              </a:ext>
            </a:extLst>
          </p:cNvPr>
          <p:cNvCxnSpPr>
            <a:stCxn id="24" idx="0"/>
            <a:endCxn id="28" idx="2"/>
          </p:cNvCxnSpPr>
          <p:nvPr/>
        </p:nvCxnSpPr>
        <p:spPr>
          <a:xfrm>
            <a:off x="7805144" y="1150355"/>
            <a:ext cx="436581" cy="20144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コネクタ 326">
            <a:extLst>
              <a:ext uri="{FF2B5EF4-FFF2-40B4-BE49-F238E27FC236}">
                <a16:creationId xmlns:a16="http://schemas.microsoft.com/office/drawing/2014/main" id="{F4C3D8F8-EE31-474B-948D-23E2CDF61628}"/>
              </a:ext>
            </a:extLst>
          </p:cNvPr>
          <p:cNvCxnSpPr>
            <a:stCxn id="25" idx="4"/>
            <a:endCxn id="24" idx="5"/>
          </p:cNvCxnSpPr>
          <p:nvPr/>
        </p:nvCxnSpPr>
        <p:spPr>
          <a:xfrm>
            <a:off x="7672756" y="1156513"/>
            <a:ext cx="149991" cy="3634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線コネクタ 327">
            <a:extLst>
              <a:ext uri="{FF2B5EF4-FFF2-40B4-BE49-F238E27FC236}">
                <a16:creationId xmlns:a16="http://schemas.microsoft.com/office/drawing/2014/main" id="{1BFF106F-68CF-4D43-BE1D-1F07B3A13B52}"/>
              </a:ext>
            </a:extLst>
          </p:cNvPr>
          <p:cNvCxnSpPr>
            <a:stCxn id="122" idx="6"/>
            <a:endCxn id="29" idx="7"/>
          </p:cNvCxnSpPr>
          <p:nvPr/>
        </p:nvCxnSpPr>
        <p:spPr>
          <a:xfrm>
            <a:off x="7932667" y="1783261"/>
            <a:ext cx="401346" cy="30235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線コネクタ 328">
            <a:extLst>
              <a:ext uri="{FF2B5EF4-FFF2-40B4-BE49-F238E27FC236}">
                <a16:creationId xmlns:a16="http://schemas.microsoft.com/office/drawing/2014/main" id="{FF75B80E-D779-4DBD-B8BC-A584A763B661}"/>
              </a:ext>
            </a:extLst>
          </p:cNvPr>
          <p:cNvCxnSpPr>
            <a:stCxn id="18" idx="5"/>
            <a:endCxn id="122" idx="6"/>
          </p:cNvCxnSpPr>
          <p:nvPr/>
        </p:nvCxnSpPr>
        <p:spPr>
          <a:xfrm flipV="1">
            <a:off x="7622589" y="1783261"/>
            <a:ext cx="310078" cy="11156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コネクタ 329">
            <a:extLst>
              <a:ext uri="{FF2B5EF4-FFF2-40B4-BE49-F238E27FC236}">
                <a16:creationId xmlns:a16="http://schemas.microsoft.com/office/drawing/2014/main" id="{B150AD76-2472-4A51-A154-42B043E170B8}"/>
              </a:ext>
            </a:extLst>
          </p:cNvPr>
          <p:cNvCxnSpPr>
            <a:stCxn id="123" idx="0"/>
            <a:endCxn id="23" idx="1"/>
          </p:cNvCxnSpPr>
          <p:nvPr/>
        </p:nvCxnSpPr>
        <p:spPr>
          <a:xfrm flipV="1">
            <a:off x="8185284" y="1767125"/>
            <a:ext cx="113523" cy="43526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楕円 330">
            <a:extLst>
              <a:ext uri="{FF2B5EF4-FFF2-40B4-BE49-F238E27FC236}">
                <a16:creationId xmlns:a16="http://schemas.microsoft.com/office/drawing/2014/main" id="{057A3BA4-0743-4F36-89BA-21E8593E095F}"/>
              </a:ext>
            </a:extLst>
          </p:cNvPr>
          <p:cNvSpPr/>
          <p:nvPr/>
        </p:nvSpPr>
        <p:spPr>
          <a:xfrm>
            <a:off x="6740619" y="310615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332" name="直線コネクタ 331">
            <a:extLst>
              <a:ext uri="{FF2B5EF4-FFF2-40B4-BE49-F238E27FC236}">
                <a16:creationId xmlns:a16="http://schemas.microsoft.com/office/drawing/2014/main" id="{39B86849-559B-4A7A-9D7C-A00A883AA3CF}"/>
              </a:ext>
            </a:extLst>
          </p:cNvPr>
          <p:cNvCxnSpPr>
            <a:stCxn id="16" idx="4"/>
            <a:endCxn id="331" idx="1"/>
          </p:cNvCxnSpPr>
          <p:nvPr/>
        </p:nvCxnSpPr>
        <p:spPr>
          <a:xfrm>
            <a:off x="6370430" y="2531174"/>
            <a:ext cx="377481" cy="58227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線コネクタ 332">
            <a:extLst>
              <a:ext uri="{FF2B5EF4-FFF2-40B4-BE49-F238E27FC236}">
                <a16:creationId xmlns:a16="http://schemas.microsoft.com/office/drawing/2014/main" id="{875C1CAE-CB47-4C45-8FCD-EF4B8609718F}"/>
              </a:ext>
            </a:extLst>
          </p:cNvPr>
          <p:cNvCxnSpPr>
            <a:stCxn id="49" idx="6"/>
            <a:endCxn id="331" idx="4"/>
          </p:cNvCxnSpPr>
          <p:nvPr/>
        </p:nvCxnSpPr>
        <p:spPr>
          <a:xfrm flipV="1">
            <a:off x="6281318" y="3155942"/>
            <a:ext cx="484196" cy="24860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コネクタ 333">
            <a:extLst>
              <a:ext uri="{FF2B5EF4-FFF2-40B4-BE49-F238E27FC236}">
                <a16:creationId xmlns:a16="http://schemas.microsoft.com/office/drawing/2014/main" id="{E0143E5A-CEEA-4D01-AEC6-FA1A5D733A14}"/>
              </a:ext>
            </a:extLst>
          </p:cNvPr>
          <p:cNvCxnSpPr>
            <a:stCxn id="331" idx="4"/>
            <a:endCxn id="129" idx="1"/>
          </p:cNvCxnSpPr>
          <p:nvPr/>
        </p:nvCxnSpPr>
        <p:spPr>
          <a:xfrm>
            <a:off x="6765514" y="3155942"/>
            <a:ext cx="466733" cy="3719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>
            <a:extLst>
              <a:ext uri="{FF2B5EF4-FFF2-40B4-BE49-F238E27FC236}">
                <a16:creationId xmlns:a16="http://schemas.microsoft.com/office/drawing/2014/main" id="{4C089781-003E-40E5-B3B4-7DA358EB6710}"/>
              </a:ext>
            </a:extLst>
          </p:cNvPr>
          <p:cNvCxnSpPr>
            <a:stCxn id="331" idx="6"/>
            <a:endCxn id="127" idx="3"/>
          </p:cNvCxnSpPr>
          <p:nvPr/>
        </p:nvCxnSpPr>
        <p:spPr>
          <a:xfrm flipV="1">
            <a:off x="6790409" y="2928757"/>
            <a:ext cx="812613" cy="20229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>
            <a:extLst>
              <a:ext uri="{FF2B5EF4-FFF2-40B4-BE49-F238E27FC236}">
                <a16:creationId xmlns:a16="http://schemas.microsoft.com/office/drawing/2014/main" id="{D36E0070-E065-4723-A966-B9BE70DFEE31}"/>
              </a:ext>
            </a:extLst>
          </p:cNvPr>
          <p:cNvCxnSpPr>
            <a:stCxn id="6" idx="1"/>
            <a:endCxn id="22" idx="0"/>
          </p:cNvCxnSpPr>
          <p:nvPr/>
        </p:nvCxnSpPr>
        <p:spPr>
          <a:xfrm>
            <a:off x="7106882" y="1296980"/>
            <a:ext cx="458037" cy="20593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線コネクタ 336">
            <a:extLst>
              <a:ext uri="{FF2B5EF4-FFF2-40B4-BE49-F238E27FC236}">
                <a16:creationId xmlns:a16="http://schemas.microsoft.com/office/drawing/2014/main" id="{E11B4647-471E-4DFD-A8A6-8480E7CF087B}"/>
              </a:ext>
            </a:extLst>
          </p:cNvPr>
          <p:cNvCxnSpPr>
            <a:stCxn id="87" idx="1"/>
            <a:endCxn id="85" idx="1"/>
          </p:cNvCxnSpPr>
          <p:nvPr/>
        </p:nvCxnSpPr>
        <p:spPr>
          <a:xfrm>
            <a:off x="7399945" y="4566498"/>
            <a:ext cx="366377" cy="41871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>
            <a:extLst>
              <a:ext uri="{FF2B5EF4-FFF2-40B4-BE49-F238E27FC236}">
                <a16:creationId xmlns:a16="http://schemas.microsoft.com/office/drawing/2014/main" id="{8FAF0460-0420-4D45-9875-7EBF56DC137F}"/>
              </a:ext>
            </a:extLst>
          </p:cNvPr>
          <p:cNvCxnSpPr>
            <a:stCxn id="67" idx="3"/>
            <a:endCxn id="87" idx="3"/>
          </p:cNvCxnSpPr>
          <p:nvPr/>
        </p:nvCxnSpPr>
        <p:spPr>
          <a:xfrm flipV="1">
            <a:off x="7256844" y="4601704"/>
            <a:ext cx="143101" cy="38177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コネクタ 338">
            <a:extLst>
              <a:ext uri="{FF2B5EF4-FFF2-40B4-BE49-F238E27FC236}">
                <a16:creationId xmlns:a16="http://schemas.microsoft.com/office/drawing/2014/main" id="{AF77CAFC-3928-4D98-88ED-18D04A692B80}"/>
              </a:ext>
            </a:extLst>
          </p:cNvPr>
          <p:cNvCxnSpPr>
            <a:stCxn id="61" idx="2"/>
            <a:endCxn id="50" idx="5"/>
          </p:cNvCxnSpPr>
          <p:nvPr/>
        </p:nvCxnSpPr>
        <p:spPr>
          <a:xfrm flipH="1" flipV="1">
            <a:off x="5723175" y="3592496"/>
            <a:ext cx="479514" cy="73452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コネクタ 339">
            <a:extLst>
              <a:ext uri="{FF2B5EF4-FFF2-40B4-BE49-F238E27FC236}">
                <a16:creationId xmlns:a16="http://schemas.microsoft.com/office/drawing/2014/main" id="{3896C95B-4161-4981-BE63-7B66799DA3D3}"/>
              </a:ext>
            </a:extLst>
          </p:cNvPr>
          <p:cNvCxnSpPr>
            <a:stCxn id="49" idx="5"/>
            <a:endCxn id="61" idx="7"/>
          </p:cNvCxnSpPr>
          <p:nvPr/>
        </p:nvCxnSpPr>
        <p:spPr>
          <a:xfrm flipH="1">
            <a:off x="6245187" y="3422146"/>
            <a:ext cx="28839" cy="88727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コネクタ 340">
            <a:extLst>
              <a:ext uri="{FF2B5EF4-FFF2-40B4-BE49-F238E27FC236}">
                <a16:creationId xmlns:a16="http://schemas.microsoft.com/office/drawing/2014/main" id="{9CCA013D-A1D7-4571-A59F-A7D738EFA250}"/>
              </a:ext>
            </a:extLst>
          </p:cNvPr>
          <p:cNvCxnSpPr>
            <a:stCxn id="42" idx="3"/>
            <a:endCxn id="30" idx="4"/>
          </p:cNvCxnSpPr>
          <p:nvPr/>
        </p:nvCxnSpPr>
        <p:spPr>
          <a:xfrm flipV="1">
            <a:off x="5339321" y="2242838"/>
            <a:ext cx="6058" cy="71451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>
            <a:extLst>
              <a:ext uri="{FF2B5EF4-FFF2-40B4-BE49-F238E27FC236}">
                <a16:creationId xmlns:a16="http://schemas.microsoft.com/office/drawing/2014/main" id="{D59865A1-5671-4A26-A806-8C65A809F49D}"/>
              </a:ext>
            </a:extLst>
          </p:cNvPr>
          <p:cNvCxnSpPr>
            <a:stCxn id="14" idx="5"/>
            <a:endCxn id="10" idx="5"/>
          </p:cNvCxnSpPr>
          <p:nvPr/>
        </p:nvCxnSpPr>
        <p:spPr>
          <a:xfrm flipH="1" flipV="1">
            <a:off x="5820254" y="1595206"/>
            <a:ext cx="378619" cy="18811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楕円 342">
            <a:extLst>
              <a:ext uri="{FF2B5EF4-FFF2-40B4-BE49-F238E27FC236}">
                <a16:creationId xmlns:a16="http://schemas.microsoft.com/office/drawing/2014/main" id="{206987AE-C555-4961-A947-DD4987FF4D89}"/>
              </a:ext>
            </a:extLst>
          </p:cNvPr>
          <p:cNvSpPr/>
          <p:nvPr/>
        </p:nvSpPr>
        <p:spPr>
          <a:xfrm rot="8447312">
            <a:off x="9001921" y="440455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4" name="楕円 343">
            <a:extLst>
              <a:ext uri="{FF2B5EF4-FFF2-40B4-BE49-F238E27FC236}">
                <a16:creationId xmlns:a16="http://schemas.microsoft.com/office/drawing/2014/main" id="{6ABDCE50-58DA-427D-947E-ACF3C86E732D}"/>
              </a:ext>
            </a:extLst>
          </p:cNvPr>
          <p:cNvSpPr/>
          <p:nvPr/>
        </p:nvSpPr>
        <p:spPr>
          <a:xfrm rot="8447312">
            <a:off x="8444346" y="439542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5" name="楕円 344">
            <a:extLst>
              <a:ext uri="{FF2B5EF4-FFF2-40B4-BE49-F238E27FC236}">
                <a16:creationId xmlns:a16="http://schemas.microsoft.com/office/drawing/2014/main" id="{9C47CCB0-CAAF-4449-B020-F45AB886EA68}"/>
              </a:ext>
            </a:extLst>
          </p:cNvPr>
          <p:cNvSpPr/>
          <p:nvPr/>
        </p:nvSpPr>
        <p:spPr>
          <a:xfrm rot="8447312">
            <a:off x="8554370" y="480185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6" name="楕円 345">
            <a:extLst>
              <a:ext uri="{FF2B5EF4-FFF2-40B4-BE49-F238E27FC236}">
                <a16:creationId xmlns:a16="http://schemas.microsoft.com/office/drawing/2014/main" id="{E852B815-9571-4FBD-BBA1-67F533C8EAC7}"/>
              </a:ext>
            </a:extLst>
          </p:cNvPr>
          <p:cNvSpPr/>
          <p:nvPr/>
        </p:nvSpPr>
        <p:spPr>
          <a:xfrm rot="8447312">
            <a:off x="8971546" y="468749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7" name="楕円 346">
            <a:extLst>
              <a:ext uri="{FF2B5EF4-FFF2-40B4-BE49-F238E27FC236}">
                <a16:creationId xmlns:a16="http://schemas.microsoft.com/office/drawing/2014/main" id="{5255271A-4B14-4D6E-9F7D-9401F48D53F2}"/>
              </a:ext>
            </a:extLst>
          </p:cNvPr>
          <p:cNvSpPr/>
          <p:nvPr/>
        </p:nvSpPr>
        <p:spPr>
          <a:xfrm rot="8447312">
            <a:off x="9265043" y="425413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8" name="楕円 347">
            <a:extLst>
              <a:ext uri="{FF2B5EF4-FFF2-40B4-BE49-F238E27FC236}">
                <a16:creationId xmlns:a16="http://schemas.microsoft.com/office/drawing/2014/main" id="{B0E07479-729B-47E0-92C8-44381CF1C42E}"/>
              </a:ext>
            </a:extLst>
          </p:cNvPr>
          <p:cNvSpPr/>
          <p:nvPr/>
        </p:nvSpPr>
        <p:spPr>
          <a:xfrm rot="8447312">
            <a:off x="8852429" y="481681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9" name="楕円 348">
            <a:extLst>
              <a:ext uri="{FF2B5EF4-FFF2-40B4-BE49-F238E27FC236}">
                <a16:creationId xmlns:a16="http://schemas.microsoft.com/office/drawing/2014/main" id="{D3527B71-158E-47F6-9754-664EC3DB7AD8}"/>
              </a:ext>
            </a:extLst>
          </p:cNvPr>
          <p:cNvSpPr/>
          <p:nvPr/>
        </p:nvSpPr>
        <p:spPr>
          <a:xfrm rot="8447312">
            <a:off x="9412273" y="376241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0" name="楕円 349">
            <a:extLst>
              <a:ext uri="{FF2B5EF4-FFF2-40B4-BE49-F238E27FC236}">
                <a16:creationId xmlns:a16="http://schemas.microsoft.com/office/drawing/2014/main" id="{E241C7F8-785D-48E5-8517-9798900FA68B}"/>
              </a:ext>
            </a:extLst>
          </p:cNvPr>
          <p:cNvSpPr/>
          <p:nvPr/>
        </p:nvSpPr>
        <p:spPr>
          <a:xfrm rot="8447312">
            <a:off x="9454253" y="344849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1" name="楕円 350">
            <a:extLst>
              <a:ext uri="{FF2B5EF4-FFF2-40B4-BE49-F238E27FC236}">
                <a16:creationId xmlns:a16="http://schemas.microsoft.com/office/drawing/2014/main" id="{F843B7E3-406B-489E-BCC0-74C1DA1F1869}"/>
              </a:ext>
            </a:extLst>
          </p:cNvPr>
          <p:cNvSpPr/>
          <p:nvPr/>
        </p:nvSpPr>
        <p:spPr>
          <a:xfrm rot="8447312">
            <a:off x="9443944" y="326635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2" name="楕円 351">
            <a:extLst>
              <a:ext uri="{FF2B5EF4-FFF2-40B4-BE49-F238E27FC236}">
                <a16:creationId xmlns:a16="http://schemas.microsoft.com/office/drawing/2014/main" id="{10DF20A2-026A-41A5-B222-F9B94F0D82AF}"/>
              </a:ext>
            </a:extLst>
          </p:cNvPr>
          <p:cNvSpPr/>
          <p:nvPr/>
        </p:nvSpPr>
        <p:spPr>
          <a:xfrm rot="8447312">
            <a:off x="9019649" y="332058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3" name="楕円 352">
            <a:extLst>
              <a:ext uri="{FF2B5EF4-FFF2-40B4-BE49-F238E27FC236}">
                <a16:creationId xmlns:a16="http://schemas.microsoft.com/office/drawing/2014/main" id="{9718B936-150F-47AD-86C4-3E74F01E9F74}"/>
              </a:ext>
            </a:extLst>
          </p:cNvPr>
          <p:cNvSpPr/>
          <p:nvPr/>
        </p:nvSpPr>
        <p:spPr>
          <a:xfrm rot="8447312">
            <a:off x="8999988" y="385601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4" name="楕円 353">
            <a:extLst>
              <a:ext uri="{FF2B5EF4-FFF2-40B4-BE49-F238E27FC236}">
                <a16:creationId xmlns:a16="http://schemas.microsoft.com/office/drawing/2014/main" id="{243AED2A-0EB3-4135-8DF1-752D68880FED}"/>
              </a:ext>
            </a:extLst>
          </p:cNvPr>
          <p:cNvSpPr/>
          <p:nvPr/>
        </p:nvSpPr>
        <p:spPr>
          <a:xfrm rot="8447312">
            <a:off x="9283676" y="327881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5" name="楕円 354">
            <a:extLst>
              <a:ext uri="{FF2B5EF4-FFF2-40B4-BE49-F238E27FC236}">
                <a16:creationId xmlns:a16="http://schemas.microsoft.com/office/drawing/2014/main" id="{5A3D2DD9-A5DE-4278-B206-0BA700E4A815}"/>
              </a:ext>
            </a:extLst>
          </p:cNvPr>
          <p:cNvSpPr/>
          <p:nvPr/>
        </p:nvSpPr>
        <p:spPr>
          <a:xfrm rot="8447312">
            <a:off x="8385253" y="340180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6" name="楕円 355">
            <a:extLst>
              <a:ext uri="{FF2B5EF4-FFF2-40B4-BE49-F238E27FC236}">
                <a16:creationId xmlns:a16="http://schemas.microsoft.com/office/drawing/2014/main" id="{849392DE-3AAE-4741-8F05-C8055EDF73C5}"/>
              </a:ext>
            </a:extLst>
          </p:cNvPr>
          <p:cNvSpPr/>
          <p:nvPr/>
        </p:nvSpPr>
        <p:spPr>
          <a:xfrm rot="8447312">
            <a:off x="7822584" y="375771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7" name="楕円 356">
            <a:extLst>
              <a:ext uri="{FF2B5EF4-FFF2-40B4-BE49-F238E27FC236}">
                <a16:creationId xmlns:a16="http://schemas.microsoft.com/office/drawing/2014/main" id="{B0DBD020-BB6C-40A4-B41D-A6E263081DE6}"/>
              </a:ext>
            </a:extLst>
          </p:cNvPr>
          <p:cNvSpPr/>
          <p:nvPr/>
        </p:nvSpPr>
        <p:spPr>
          <a:xfrm rot="8447312">
            <a:off x="7826330" y="4661679"/>
            <a:ext cx="67565" cy="6756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8" name="楕円 357">
            <a:extLst>
              <a:ext uri="{FF2B5EF4-FFF2-40B4-BE49-F238E27FC236}">
                <a16:creationId xmlns:a16="http://schemas.microsoft.com/office/drawing/2014/main" id="{2C7F0CD8-5764-44FD-ADBB-497992017635}"/>
              </a:ext>
            </a:extLst>
          </p:cNvPr>
          <p:cNvSpPr/>
          <p:nvPr/>
        </p:nvSpPr>
        <p:spPr>
          <a:xfrm rot="8447312">
            <a:off x="7972104" y="5072718"/>
            <a:ext cx="55249" cy="55249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9" name="楕円 358">
            <a:extLst>
              <a:ext uri="{FF2B5EF4-FFF2-40B4-BE49-F238E27FC236}">
                <a16:creationId xmlns:a16="http://schemas.microsoft.com/office/drawing/2014/main" id="{40F32DB4-873E-472E-B827-61288908E32B}"/>
              </a:ext>
            </a:extLst>
          </p:cNvPr>
          <p:cNvSpPr/>
          <p:nvPr/>
        </p:nvSpPr>
        <p:spPr>
          <a:xfrm rot="8447312">
            <a:off x="8677430" y="480543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0" name="楕円 359">
            <a:extLst>
              <a:ext uri="{FF2B5EF4-FFF2-40B4-BE49-F238E27FC236}">
                <a16:creationId xmlns:a16="http://schemas.microsoft.com/office/drawing/2014/main" id="{1D64378C-88EE-42F2-9B27-F7795983AC16}"/>
              </a:ext>
            </a:extLst>
          </p:cNvPr>
          <p:cNvSpPr/>
          <p:nvPr/>
        </p:nvSpPr>
        <p:spPr>
          <a:xfrm rot="8447312">
            <a:off x="9134922" y="436030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1" name="楕円 360">
            <a:extLst>
              <a:ext uri="{FF2B5EF4-FFF2-40B4-BE49-F238E27FC236}">
                <a16:creationId xmlns:a16="http://schemas.microsoft.com/office/drawing/2014/main" id="{004FB28B-9D35-46A5-83F6-D8D17CC1488D}"/>
              </a:ext>
            </a:extLst>
          </p:cNvPr>
          <p:cNvSpPr/>
          <p:nvPr/>
        </p:nvSpPr>
        <p:spPr>
          <a:xfrm rot="8447312">
            <a:off x="8078314" y="491507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2" name="楕円 361">
            <a:extLst>
              <a:ext uri="{FF2B5EF4-FFF2-40B4-BE49-F238E27FC236}">
                <a16:creationId xmlns:a16="http://schemas.microsoft.com/office/drawing/2014/main" id="{A2367DA6-D070-4895-B135-5066D1E0B499}"/>
              </a:ext>
            </a:extLst>
          </p:cNvPr>
          <p:cNvSpPr/>
          <p:nvPr/>
        </p:nvSpPr>
        <p:spPr>
          <a:xfrm rot="8447312">
            <a:off x="7333626" y="519109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3" name="楕円 362">
            <a:extLst>
              <a:ext uri="{FF2B5EF4-FFF2-40B4-BE49-F238E27FC236}">
                <a16:creationId xmlns:a16="http://schemas.microsoft.com/office/drawing/2014/main" id="{4A2190D4-0705-46CB-A2F2-D8DCAA6E1CAE}"/>
              </a:ext>
            </a:extLst>
          </p:cNvPr>
          <p:cNvSpPr/>
          <p:nvPr/>
        </p:nvSpPr>
        <p:spPr>
          <a:xfrm rot="8447312">
            <a:off x="8115067" y="534011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4" name="楕円 363">
            <a:extLst>
              <a:ext uri="{FF2B5EF4-FFF2-40B4-BE49-F238E27FC236}">
                <a16:creationId xmlns:a16="http://schemas.microsoft.com/office/drawing/2014/main" id="{A74F9360-4621-4700-BD75-DC4730CD9E0B}"/>
              </a:ext>
            </a:extLst>
          </p:cNvPr>
          <p:cNvSpPr/>
          <p:nvPr/>
        </p:nvSpPr>
        <p:spPr>
          <a:xfrm rot="8447312">
            <a:off x="8245228" y="529022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5" name="楕円 364">
            <a:extLst>
              <a:ext uri="{FF2B5EF4-FFF2-40B4-BE49-F238E27FC236}">
                <a16:creationId xmlns:a16="http://schemas.microsoft.com/office/drawing/2014/main" id="{AB0489AB-AF95-4AF6-B6E1-E8EF34BDFA02}"/>
              </a:ext>
            </a:extLst>
          </p:cNvPr>
          <p:cNvSpPr/>
          <p:nvPr/>
        </p:nvSpPr>
        <p:spPr>
          <a:xfrm rot="8447312">
            <a:off x="7931418" y="526629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6" name="楕円 365">
            <a:extLst>
              <a:ext uri="{FF2B5EF4-FFF2-40B4-BE49-F238E27FC236}">
                <a16:creationId xmlns:a16="http://schemas.microsoft.com/office/drawing/2014/main" id="{260D0380-7D80-475A-A3A6-735D72FA9D01}"/>
              </a:ext>
            </a:extLst>
          </p:cNvPr>
          <p:cNvSpPr/>
          <p:nvPr/>
        </p:nvSpPr>
        <p:spPr>
          <a:xfrm rot="8447312">
            <a:off x="7533539" y="551486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7" name="楕円 366">
            <a:extLst>
              <a:ext uri="{FF2B5EF4-FFF2-40B4-BE49-F238E27FC236}">
                <a16:creationId xmlns:a16="http://schemas.microsoft.com/office/drawing/2014/main" id="{8ACD6AE6-8DEE-4179-AAD8-C39AA539F609}"/>
              </a:ext>
            </a:extLst>
          </p:cNvPr>
          <p:cNvSpPr/>
          <p:nvPr/>
        </p:nvSpPr>
        <p:spPr>
          <a:xfrm rot="8447312">
            <a:off x="7645895" y="549505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8" name="楕円 367">
            <a:extLst>
              <a:ext uri="{FF2B5EF4-FFF2-40B4-BE49-F238E27FC236}">
                <a16:creationId xmlns:a16="http://schemas.microsoft.com/office/drawing/2014/main" id="{8B45FB13-C741-49B5-91F4-56D0A09C7F18}"/>
              </a:ext>
            </a:extLst>
          </p:cNvPr>
          <p:cNvSpPr/>
          <p:nvPr/>
        </p:nvSpPr>
        <p:spPr>
          <a:xfrm rot="8447312">
            <a:off x="7132284" y="494431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9" name="楕円 368">
            <a:extLst>
              <a:ext uri="{FF2B5EF4-FFF2-40B4-BE49-F238E27FC236}">
                <a16:creationId xmlns:a16="http://schemas.microsoft.com/office/drawing/2014/main" id="{5F241B28-BDE6-4E79-A94E-B6A19894CC47}"/>
              </a:ext>
            </a:extLst>
          </p:cNvPr>
          <p:cNvSpPr/>
          <p:nvPr/>
        </p:nvSpPr>
        <p:spPr>
          <a:xfrm rot="8447312">
            <a:off x="9361764" y="297718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0" name="楕円 369">
            <a:extLst>
              <a:ext uri="{FF2B5EF4-FFF2-40B4-BE49-F238E27FC236}">
                <a16:creationId xmlns:a16="http://schemas.microsoft.com/office/drawing/2014/main" id="{A6BC86B1-2D76-4BBD-B455-2B516DE08C3F}"/>
              </a:ext>
            </a:extLst>
          </p:cNvPr>
          <p:cNvSpPr/>
          <p:nvPr/>
        </p:nvSpPr>
        <p:spPr>
          <a:xfrm rot="8447312">
            <a:off x="8853305" y="359747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1" name="楕円 370">
            <a:extLst>
              <a:ext uri="{FF2B5EF4-FFF2-40B4-BE49-F238E27FC236}">
                <a16:creationId xmlns:a16="http://schemas.microsoft.com/office/drawing/2014/main" id="{B6D42C52-A23E-42AA-967E-01D637009715}"/>
              </a:ext>
            </a:extLst>
          </p:cNvPr>
          <p:cNvSpPr/>
          <p:nvPr/>
        </p:nvSpPr>
        <p:spPr>
          <a:xfrm rot="8447312">
            <a:off x="9372017" y="262449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2" name="楕円 371">
            <a:extLst>
              <a:ext uri="{FF2B5EF4-FFF2-40B4-BE49-F238E27FC236}">
                <a16:creationId xmlns:a16="http://schemas.microsoft.com/office/drawing/2014/main" id="{0C2FB3D3-5FF3-4870-96A5-547EE65EA433}"/>
              </a:ext>
            </a:extLst>
          </p:cNvPr>
          <p:cNvSpPr/>
          <p:nvPr/>
        </p:nvSpPr>
        <p:spPr>
          <a:xfrm rot="8447312">
            <a:off x="9038595" y="197721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3" name="楕円 372">
            <a:extLst>
              <a:ext uri="{FF2B5EF4-FFF2-40B4-BE49-F238E27FC236}">
                <a16:creationId xmlns:a16="http://schemas.microsoft.com/office/drawing/2014/main" id="{D465DA07-F728-441E-BE12-1CA586FA446D}"/>
              </a:ext>
            </a:extLst>
          </p:cNvPr>
          <p:cNvSpPr/>
          <p:nvPr/>
        </p:nvSpPr>
        <p:spPr>
          <a:xfrm rot="8447312">
            <a:off x="9081933" y="220966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4" name="楕円 373">
            <a:extLst>
              <a:ext uri="{FF2B5EF4-FFF2-40B4-BE49-F238E27FC236}">
                <a16:creationId xmlns:a16="http://schemas.microsoft.com/office/drawing/2014/main" id="{48DF1ED9-164F-4B9C-BB5A-684F346B3113}"/>
              </a:ext>
            </a:extLst>
          </p:cNvPr>
          <p:cNvSpPr/>
          <p:nvPr/>
        </p:nvSpPr>
        <p:spPr>
          <a:xfrm rot="8447312">
            <a:off x="9229565" y="273640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5" name="楕円 374">
            <a:extLst>
              <a:ext uri="{FF2B5EF4-FFF2-40B4-BE49-F238E27FC236}">
                <a16:creationId xmlns:a16="http://schemas.microsoft.com/office/drawing/2014/main" id="{3927331E-8F9B-473E-9E7E-7E2FC860E1DF}"/>
              </a:ext>
            </a:extLst>
          </p:cNvPr>
          <p:cNvSpPr/>
          <p:nvPr/>
        </p:nvSpPr>
        <p:spPr>
          <a:xfrm rot="8447312">
            <a:off x="8987690" y="277496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6" name="楕円 375">
            <a:extLst>
              <a:ext uri="{FF2B5EF4-FFF2-40B4-BE49-F238E27FC236}">
                <a16:creationId xmlns:a16="http://schemas.microsoft.com/office/drawing/2014/main" id="{45BEFE69-FED4-46DF-81FC-32BBDAB2DD89}"/>
              </a:ext>
            </a:extLst>
          </p:cNvPr>
          <p:cNvSpPr/>
          <p:nvPr/>
        </p:nvSpPr>
        <p:spPr>
          <a:xfrm rot="8447312">
            <a:off x="8845398" y="306763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7" name="楕円 376">
            <a:extLst>
              <a:ext uri="{FF2B5EF4-FFF2-40B4-BE49-F238E27FC236}">
                <a16:creationId xmlns:a16="http://schemas.microsoft.com/office/drawing/2014/main" id="{A29E6559-0E56-4CDD-8B4F-ADEB5B8F78F6}"/>
              </a:ext>
            </a:extLst>
          </p:cNvPr>
          <p:cNvSpPr/>
          <p:nvPr/>
        </p:nvSpPr>
        <p:spPr>
          <a:xfrm rot="8447312">
            <a:off x="8444815" y="359325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8" name="楕円 377">
            <a:extLst>
              <a:ext uri="{FF2B5EF4-FFF2-40B4-BE49-F238E27FC236}">
                <a16:creationId xmlns:a16="http://schemas.microsoft.com/office/drawing/2014/main" id="{AE431A38-D46E-4E8A-8618-FA7A45E5372C}"/>
              </a:ext>
            </a:extLst>
          </p:cNvPr>
          <p:cNvSpPr/>
          <p:nvPr/>
        </p:nvSpPr>
        <p:spPr>
          <a:xfrm rot="8447312">
            <a:off x="8400763" y="408537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9" name="楕円 378">
            <a:extLst>
              <a:ext uri="{FF2B5EF4-FFF2-40B4-BE49-F238E27FC236}">
                <a16:creationId xmlns:a16="http://schemas.microsoft.com/office/drawing/2014/main" id="{DED21E87-54D0-4048-8BF9-29DBF9128E71}"/>
              </a:ext>
            </a:extLst>
          </p:cNvPr>
          <p:cNvSpPr/>
          <p:nvPr/>
        </p:nvSpPr>
        <p:spPr>
          <a:xfrm rot="8447312">
            <a:off x="8725674" y="291508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0" name="楕円 379">
            <a:extLst>
              <a:ext uri="{FF2B5EF4-FFF2-40B4-BE49-F238E27FC236}">
                <a16:creationId xmlns:a16="http://schemas.microsoft.com/office/drawing/2014/main" id="{0B5D0C95-3FB4-4C32-B23E-F5B5EC4D0449}"/>
              </a:ext>
            </a:extLst>
          </p:cNvPr>
          <p:cNvSpPr/>
          <p:nvPr/>
        </p:nvSpPr>
        <p:spPr>
          <a:xfrm rot="8447312">
            <a:off x="9060558" y="247892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1" name="楕円 380">
            <a:extLst>
              <a:ext uri="{FF2B5EF4-FFF2-40B4-BE49-F238E27FC236}">
                <a16:creationId xmlns:a16="http://schemas.microsoft.com/office/drawing/2014/main" id="{22B82EC2-A425-4260-9C80-5C946B5959DF}"/>
              </a:ext>
            </a:extLst>
          </p:cNvPr>
          <p:cNvSpPr/>
          <p:nvPr/>
        </p:nvSpPr>
        <p:spPr>
          <a:xfrm rot="8447312">
            <a:off x="8896504" y="242521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2" name="楕円 381">
            <a:extLst>
              <a:ext uri="{FF2B5EF4-FFF2-40B4-BE49-F238E27FC236}">
                <a16:creationId xmlns:a16="http://schemas.microsoft.com/office/drawing/2014/main" id="{2C1D4F00-880E-4331-8307-9257CCB4FA09}"/>
              </a:ext>
            </a:extLst>
          </p:cNvPr>
          <p:cNvSpPr/>
          <p:nvPr/>
        </p:nvSpPr>
        <p:spPr>
          <a:xfrm rot="8447312">
            <a:off x="8490044" y="163115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3" name="楕円 382">
            <a:extLst>
              <a:ext uri="{FF2B5EF4-FFF2-40B4-BE49-F238E27FC236}">
                <a16:creationId xmlns:a16="http://schemas.microsoft.com/office/drawing/2014/main" id="{0ED724F5-9C9D-4F49-80C7-66F346223ACE}"/>
              </a:ext>
            </a:extLst>
          </p:cNvPr>
          <p:cNvSpPr/>
          <p:nvPr/>
        </p:nvSpPr>
        <p:spPr>
          <a:xfrm rot="8447312">
            <a:off x="8530657" y="155431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4" name="楕円 383">
            <a:extLst>
              <a:ext uri="{FF2B5EF4-FFF2-40B4-BE49-F238E27FC236}">
                <a16:creationId xmlns:a16="http://schemas.microsoft.com/office/drawing/2014/main" id="{2587D81E-D112-45B9-BAA9-019FA0C975E6}"/>
              </a:ext>
            </a:extLst>
          </p:cNvPr>
          <p:cNvSpPr/>
          <p:nvPr/>
        </p:nvSpPr>
        <p:spPr>
          <a:xfrm rot="8447312">
            <a:off x="8479921" y="142881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5" name="楕円 384">
            <a:extLst>
              <a:ext uri="{FF2B5EF4-FFF2-40B4-BE49-F238E27FC236}">
                <a16:creationId xmlns:a16="http://schemas.microsoft.com/office/drawing/2014/main" id="{CCF5F0FC-931E-45A5-8F1A-594ED4337FEF}"/>
              </a:ext>
            </a:extLst>
          </p:cNvPr>
          <p:cNvSpPr/>
          <p:nvPr/>
        </p:nvSpPr>
        <p:spPr>
          <a:xfrm rot="8447312">
            <a:off x="8767907" y="254497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6" name="楕円 385">
            <a:extLst>
              <a:ext uri="{FF2B5EF4-FFF2-40B4-BE49-F238E27FC236}">
                <a16:creationId xmlns:a16="http://schemas.microsoft.com/office/drawing/2014/main" id="{9EEF9432-8964-4864-9B2D-3EDAC90D8285}"/>
              </a:ext>
            </a:extLst>
          </p:cNvPr>
          <p:cNvSpPr/>
          <p:nvPr/>
        </p:nvSpPr>
        <p:spPr>
          <a:xfrm rot="8447312">
            <a:off x="8602669" y="206508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7" name="楕円 386">
            <a:extLst>
              <a:ext uri="{FF2B5EF4-FFF2-40B4-BE49-F238E27FC236}">
                <a16:creationId xmlns:a16="http://schemas.microsoft.com/office/drawing/2014/main" id="{5B04216D-EDC3-4F17-856D-523E07A2B8C9}"/>
              </a:ext>
            </a:extLst>
          </p:cNvPr>
          <p:cNvSpPr/>
          <p:nvPr/>
        </p:nvSpPr>
        <p:spPr>
          <a:xfrm rot="8447312">
            <a:off x="8870546" y="198633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8" name="楕円 387">
            <a:extLst>
              <a:ext uri="{FF2B5EF4-FFF2-40B4-BE49-F238E27FC236}">
                <a16:creationId xmlns:a16="http://schemas.microsoft.com/office/drawing/2014/main" id="{5DAEFEB4-CC5C-43FB-B09F-A66218A6F965}"/>
              </a:ext>
            </a:extLst>
          </p:cNvPr>
          <p:cNvSpPr/>
          <p:nvPr/>
        </p:nvSpPr>
        <p:spPr>
          <a:xfrm rot="8447312">
            <a:off x="7905721" y="263373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9" name="楕円 388">
            <a:extLst>
              <a:ext uri="{FF2B5EF4-FFF2-40B4-BE49-F238E27FC236}">
                <a16:creationId xmlns:a16="http://schemas.microsoft.com/office/drawing/2014/main" id="{C18D3DB3-2760-46A6-9363-CCF47D8E1B37}"/>
              </a:ext>
            </a:extLst>
          </p:cNvPr>
          <p:cNvSpPr/>
          <p:nvPr/>
        </p:nvSpPr>
        <p:spPr>
          <a:xfrm rot="8447312">
            <a:off x="8224837" y="2153507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0" name="楕円 389">
            <a:extLst>
              <a:ext uri="{FF2B5EF4-FFF2-40B4-BE49-F238E27FC236}">
                <a16:creationId xmlns:a16="http://schemas.microsoft.com/office/drawing/2014/main" id="{2A357D46-C623-4A18-A255-01B31189CDF0}"/>
              </a:ext>
            </a:extLst>
          </p:cNvPr>
          <p:cNvSpPr/>
          <p:nvPr/>
        </p:nvSpPr>
        <p:spPr>
          <a:xfrm rot="8447312">
            <a:off x="8367626" y="259184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1" name="楕円 390">
            <a:extLst>
              <a:ext uri="{FF2B5EF4-FFF2-40B4-BE49-F238E27FC236}">
                <a16:creationId xmlns:a16="http://schemas.microsoft.com/office/drawing/2014/main" id="{D6CEF2F1-F83E-4656-8C39-41DE4A844F4E}"/>
              </a:ext>
            </a:extLst>
          </p:cNvPr>
          <p:cNvSpPr/>
          <p:nvPr/>
        </p:nvSpPr>
        <p:spPr>
          <a:xfrm rot="8447312">
            <a:off x="8451782" y="310536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2" name="楕円 391">
            <a:extLst>
              <a:ext uri="{FF2B5EF4-FFF2-40B4-BE49-F238E27FC236}">
                <a16:creationId xmlns:a16="http://schemas.microsoft.com/office/drawing/2014/main" id="{4BAF18AB-7186-45F2-BD03-9B3AEF8105BC}"/>
              </a:ext>
            </a:extLst>
          </p:cNvPr>
          <p:cNvSpPr/>
          <p:nvPr/>
        </p:nvSpPr>
        <p:spPr>
          <a:xfrm rot="8447312">
            <a:off x="7250415" y="218960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3" name="楕円 392">
            <a:extLst>
              <a:ext uri="{FF2B5EF4-FFF2-40B4-BE49-F238E27FC236}">
                <a16:creationId xmlns:a16="http://schemas.microsoft.com/office/drawing/2014/main" id="{59218A5A-8A81-4BEA-8B73-60476401F789}"/>
              </a:ext>
            </a:extLst>
          </p:cNvPr>
          <p:cNvSpPr/>
          <p:nvPr/>
        </p:nvSpPr>
        <p:spPr>
          <a:xfrm rot="8447312">
            <a:off x="6924724" y="269666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4" name="楕円 393">
            <a:extLst>
              <a:ext uri="{FF2B5EF4-FFF2-40B4-BE49-F238E27FC236}">
                <a16:creationId xmlns:a16="http://schemas.microsoft.com/office/drawing/2014/main" id="{5E559D58-8124-4B26-B96E-A785F72C5976}"/>
              </a:ext>
            </a:extLst>
          </p:cNvPr>
          <p:cNvSpPr/>
          <p:nvPr/>
        </p:nvSpPr>
        <p:spPr>
          <a:xfrm rot="8447312">
            <a:off x="8029836" y="176391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5" name="楕円 394">
            <a:extLst>
              <a:ext uri="{FF2B5EF4-FFF2-40B4-BE49-F238E27FC236}">
                <a16:creationId xmlns:a16="http://schemas.microsoft.com/office/drawing/2014/main" id="{7EBB3901-4C46-4A6C-B311-22F44AD19B58}"/>
              </a:ext>
            </a:extLst>
          </p:cNvPr>
          <p:cNvSpPr/>
          <p:nvPr/>
        </p:nvSpPr>
        <p:spPr>
          <a:xfrm rot="8447312">
            <a:off x="8322971" y="165950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6" name="楕円 395">
            <a:extLst>
              <a:ext uri="{FF2B5EF4-FFF2-40B4-BE49-F238E27FC236}">
                <a16:creationId xmlns:a16="http://schemas.microsoft.com/office/drawing/2014/main" id="{D468D517-C8FB-4EA8-902C-5688D4DA9FAC}"/>
              </a:ext>
            </a:extLst>
          </p:cNvPr>
          <p:cNvSpPr/>
          <p:nvPr/>
        </p:nvSpPr>
        <p:spPr>
          <a:xfrm rot="8447312">
            <a:off x="7932529" y="116499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7" name="楕円 396">
            <a:extLst>
              <a:ext uri="{FF2B5EF4-FFF2-40B4-BE49-F238E27FC236}">
                <a16:creationId xmlns:a16="http://schemas.microsoft.com/office/drawing/2014/main" id="{9C22F730-6915-4474-B982-DB0639225AB7}"/>
              </a:ext>
            </a:extLst>
          </p:cNvPr>
          <p:cNvSpPr/>
          <p:nvPr/>
        </p:nvSpPr>
        <p:spPr>
          <a:xfrm rot="8447312">
            <a:off x="7833552" y="112244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8" name="楕円 397">
            <a:extLst>
              <a:ext uri="{FF2B5EF4-FFF2-40B4-BE49-F238E27FC236}">
                <a16:creationId xmlns:a16="http://schemas.microsoft.com/office/drawing/2014/main" id="{1217FD08-A9F0-4B15-A9A0-EFB4B6311F14}"/>
              </a:ext>
            </a:extLst>
          </p:cNvPr>
          <p:cNvSpPr/>
          <p:nvPr/>
        </p:nvSpPr>
        <p:spPr>
          <a:xfrm rot="8447312">
            <a:off x="7699957" y="121050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9" name="楕円 398">
            <a:extLst>
              <a:ext uri="{FF2B5EF4-FFF2-40B4-BE49-F238E27FC236}">
                <a16:creationId xmlns:a16="http://schemas.microsoft.com/office/drawing/2014/main" id="{8C2A884E-DB2A-42AD-AA42-E62084789EEA}"/>
              </a:ext>
            </a:extLst>
          </p:cNvPr>
          <p:cNvSpPr/>
          <p:nvPr/>
        </p:nvSpPr>
        <p:spPr>
          <a:xfrm rot="8447312">
            <a:off x="7574493" y="142541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0" name="楕円 399">
            <a:extLst>
              <a:ext uri="{FF2B5EF4-FFF2-40B4-BE49-F238E27FC236}">
                <a16:creationId xmlns:a16="http://schemas.microsoft.com/office/drawing/2014/main" id="{D8471221-F0C5-47BA-AC8A-A61D05CC6747}"/>
              </a:ext>
            </a:extLst>
          </p:cNvPr>
          <p:cNvSpPr/>
          <p:nvPr/>
        </p:nvSpPr>
        <p:spPr>
          <a:xfrm rot="8447312">
            <a:off x="7344889" y="190075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1" name="楕円 400">
            <a:extLst>
              <a:ext uri="{FF2B5EF4-FFF2-40B4-BE49-F238E27FC236}">
                <a16:creationId xmlns:a16="http://schemas.microsoft.com/office/drawing/2014/main" id="{18EB91BC-702D-4DE9-A5EB-6897F98BBAA8}"/>
              </a:ext>
            </a:extLst>
          </p:cNvPr>
          <p:cNvSpPr/>
          <p:nvPr/>
        </p:nvSpPr>
        <p:spPr>
          <a:xfrm rot="8447312">
            <a:off x="7138245" y="245924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2" name="楕円 401">
            <a:extLst>
              <a:ext uri="{FF2B5EF4-FFF2-40B4-BE49-F238E27FC236}">
                <a16:creationId xmlns:a16="http://schemas.microsoft.com/office/drawing/2014/main" id="{1E294E6F-5058-48B6-8185-068765A388E6}"/>
              </a:ext>
            </a:extLst>
          </p:cNvPr>
          <p:cNvSpPr/>
          <p:nvPr/>
        </p:nvSpPr>
        <p:spPr>
          <a:xfrm rot="8447312">
            <a:off x="7065659" y="141731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3" name="楕円 402">
            <a:extLst>
              <a:ext uri="{FF2B5EF4-FFF2-40B4-BE49-F238E27FC236}">
                <a16:creationId xmlns:a16="http://schemas.microsoft.com/office/drawing/2014/main" id="{C69854FC-B3DF-4390-B228-AF63C159C15C}"/>
              </a:ext>
            </a:extLst>
          </p:cNvPr>
          <p:cNvSpPr/>
          <p:nvPr/>
        </p:nvSpPr>
        <p:spPr>
          <a:xfrm rot="8447312">
            <a:off x="7115979" y="176739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4" name="楕円 403">
            <a:extLst>
              <a:ext uri="{FF2B5EF4-FFF2-40B4-BE49-F238E27FC236}">
                <a16:creationId xmlns:a16="http://schemas.microsoft.com/office/drawing/2014/main" id="{56266E86-A2B1-4CDB-9DCA-038BF860893C}"/>
              </a:ext>
            </a:extLst>
          </p:cNvPr>
          <p:cNvSpPr/>
          <p:nvPr/>
        </p:nvSpPr>
        <p:spPr>
          <a:xfrm rot="8447312">
            <a:off x="6597754" y="187259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5" name="楕円 404">
            <a:extLst>
              <a:ext uri="{FF2B5EF4-FFF2-40B4-BE49-F238E27FC236}">
                <a16:creationId xmlns:a16="http://schemas.microsoft.com/office/drawing/2014/main" id="{2CD229FA-26AD-4CDE-85D8-827B5F6A77A6}"/>
              </a:ext>
            </a:extLst>
          </p:cNvPr>
          <p:cNvSpPr/>
          <p:nvPr/>
        </p:nvSpPr>
        <p:spPr>
          <a:xfrm rot="8447312">
            <a:off x="6737915" y="226460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6" name="楕円 405">
            <a:extLst>
              <a:ext uri="{FF2B5EF4-FFF2-40B4-BE49-F238E27FC236}">
                <a16:creationId xmlns:a16="http://schemas.microsoft.com/office/drawing/2014/main" id="{0334C717-14CE-4AB7-8F44-7EF3B3C60B59}"/>
              </a:ext>
            </a:extLst>
          </p:cNvPr>
          <p:cNvSpPr/>
          <p:nvPr/>
        </p:nvSpPr>
        <p:spPr>
          <a:xfrm rot="8447312">
            <a:off x="6129889" y="206757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7" name="楕円 406">
            <a:extLst>
              <a:ext uri="{FF2B5EF4-FFF2-40B4-BE49-F238E27FC236}">
                <a16:creationId xmlns:a16="http://schemas.microsoft.com/office/drawing/2014/main" id="{D68F2488-AF4A-42E4-90BB-A1E541ADA373}"/>
              </a:ext>
            </a:extLst>
          </p:cNvPr>
          <p:cNvSpPr/>
          <p:nvPr/>
        </p:nvSpPr>
        <p:spPr>
          <a:xfrm rot="8447312">
            <a:off x="6445798" y="2482241"/>
            <a:ext cx="68237" cy="68237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8" name="楕円 407">
            <a:extLst>
              <a:ext uri="{FF2B5EF4-FFF2-40B4-BE49-F238E27FC236}">
                <a16:creationId xmlns:a16="http://schemas.microsoft.com/office/drawing/2014/main" id="{84DD3B30-4907-4D17-B13B-557E555AB589}"/>
              </a:ext>
            </a:extLst>
          </p:cNvPr>
          <p:cNvSpPr/>
          <p:nvPr/>
        </p:nvSpPr>
        <p:spPr>
          <a:xfrm rot="8447312">
            <a:off x="7022289" y="113282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9" name="楕円 408">
            <a:extLst>
              <a:ext uri="{FF2B5EF4-FFF2-40B4-BE49-F238E27FC236}">
                <a16:creationId xmlns:a16="http://schemas.microsoft.com/office/drawing/2014/main" id="{F9DB5FBA-E429-4CAB-AAF1-4F7BC16AE518}"/>
              </a:ext>
            </a:extLst>
          </p:cNvPr>
          <p:cNvSpPr/>
          <p:nvPr/>
        </p:nvSpPr>
        <p:spPr>
          <a:xfrm rot="8447312">
            <a:off x="7124816" y="116216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10" name="楕円 409">
            <a:extLst>
              <a:ext uri="{FF2B5EF4-FFF2-40B4-BE49-F238E27FC236}">
                <a16:creationId xmlns:a16="http://schemas.microsoft.com/office/drawing/2014/main" id="{792795BA-F0A6-460C-A692-3BA957817FB8}"/>
              </a:ext>
            </a:extLst>
          </p:cNvPr>
          <p:cNvSpPr/>
          <p:nvPr/>
        </p:nvSpPr>
        <p:spPr>
          <a:xfrm rot="8447312">
            <a:off x="6558760" y="125870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1" name="楕円 410">
            <a:extLst>
              <a:ext uri="{FF2B5EF4-FFF2-40B4-BE49-F238E27FC236}">
                <a16:creationId xmlns:a16="http://schemas.microsoft.com/office/drawing/2014/main" id="{B028DFBF-4037-44F2-980D-A1DDBA08DBF4}"/>
              </a:ext>
            </a:extLst>
          </p:cNvPr>
          <p:cNvSpPr/>
          <p:nvPr/>
        </p:nvSpPr>
        <p:spPr>
          <a:xfrm rot="8447312">
            <a:off x="6322645" y="125664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2" name="楕円 411">
            <a:extLst>
              <a:ext uri="{FF2B5EF4-FFF2-40B4-BE49-F238E27FC236}">
                <a16:creationId xmlns:a16="http://schemas.microsoft.com/office/drawing/2014/main" id="{04600504-6D35-4437-8612-91C078AE3EBE}"/>
              </a:ext>
            </a:extLst>
          </p:cNvPr>
          <p:cNvSpPr/>
          <p:nvPr/>
        </p:nvSpPr>
        <p:spPr>
          <a:xfrm rot="8447312">
            <a:off x="6284429" y="1482535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3" name="楕円 412">
            <a:extLst>
              <a:ext uri="{FF2B5EF4-FFF2-40B4-BE49-F238E27FC236}">
                <a16:creationId xmlns:a16="http://schemas.microsoft.com/office/drawing/2014/main" id="{9FBA64AF-1816-43A1-A726-BF2C1E8AF9FA}"/>
              </a:ext>
            </a:extLst>
          </p:cNvPr>
          <p:cNvSpPr/>
          <p:nvPr/>
        </p:nvSpPr>
        <p:spPr>
          <a:xfrm rot="8447312">
            <a:off x="6657753" y="110243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4" name="楕円 413">
            <a:extLst>
              <a:ext uri="{FF2B5EF4-FFF2-40B4-BE49-F238E27FC236}">
                <a16:creationId xmlns:a16="http://schemas.microsoft.com/office/drawing/2014/main" id="{C75B4F34-A4BE-4B75-9692-D75B71E01DAB}"/>
              </a:ext>
            </a:extLst>
          </p:cNvPr>
          <p:cNvSpPr/>
          <p:nvPr/>
        </p:nvSpPr>
        <p:spPr>
          <a:xfrm rot="8447312">
            <a:off x="6036275" y="172871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5" name="楕円 414">
            <a:extLst>
              <a:ext uri="{FF2B5EF4-FFF2-40B4-BE49-F238E27FC236}">
                <a16:creationId xmlns:a16="http://schemas.microsoft.com/office/drawing/2014/main" id="{2DFDCEC5-1BFA-4873-B4B6-883AE69FCA59}"/>
              </a:ext>
            </a:extLst>
          </p:cNvPr>
          <p:cNvSpPr/>
          <p:nvPr/>
        </p:nvSpPr>
        <p:spPr>
          <a:xfrm rot="8447312">
            <a:off x="6533918" y="152533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6" name="楕円 415">
            <a:extLst>
              <a:ext uri="{FF2B5EF4-FFF2-40B4-BE49-F238E27FC236}">
                <a16:creationId xmlns:a16="http://schemas.microsoft.com/office/drawing/2014/main" id="{7A74632C-9CEA-4EB4-9AE7-0FA825828BCF}"/>
              </a:ext>
            </a:extLst>
          </p:cNvPr>
          <p:cNvSpPr/>
          <p:nvPr/>
        </p:nvSpPr>
        <p:spPr>
          <a:xfrm rot="8447312">
            <a:off x="5801667" y="1733378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7" name="楕円 416">
            <a:extLst>
              <a:ext uri="{FF2B5EF4-FFF2-40B4-BE49-F238E27FC236}">
                <a16:creationId xmlns:a16="http://schemas.microsoft.com/office/drawing/2014/main" id="{0BB34505-7BC6-4461-8D88-7453012CCBCF}"/>
              </a:ext>
            </a:extLst>
          </p:cNvPr>
          <p:cNvSpPr/>
          <p:nvPr/>
        </p:nvSpPr>
        <p:spPr>
          <a:xfrm rot="8447312">
            <a:off x="6426977" y="115562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8" name="楕円 417">
            <a:extLst>
              <a:ext uri="{FF2B5EF4-FFF2-40B4-BE49-F238E27FC236}">
                <a16:creationId xmlns:a16="http://schemas.microsoft.com/office/drawing/2014/main" id="{9CDDEE36-3B77-4633-B371-E2BD773C5EE5}"/>
              </a:ext>
            </a:extLst>
          </p:cNvPr>
          <p:cNvSpPr/>
          <p:nvPr/>
        </p:nvSpPr>
        <p:spPr>
          <a:xfrm rot="8447312">
            <a:off x="5911259" y="142938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9" name="楕円 418">
            <a:extLst>
              <a:ext uri="{FF2B5EF4-FFF2-40B4-BE49-F238E27FC236}">
                <a16:creationId xmlns:a16="http://schemas.microsoft.com/office/drawing/2014/main" id="{A53D8C27-06DC-44A6-B65D-CFF3C43359F7}"/>
              </a:ext>
            </a:extLst>
          </p:cNvPr>
          <p:cNvSpPr/>
          <p:nvPr/>
        </p:nvSpPr>
        <p:spPr>
          <a:xfrm rot="8447312">
            <a:off x="5806925" y="153040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0" name="楕円 419">
            <a:extLst>
              <a:ext uri="{FF2B5EF4-FFF2-40B4-BE49-F238E27FC236}">
                <a16:creationId xmlns:a16="http://schemas.microsoft.com/office/drawing/2014/main" id="{A4F3C0E2-8A10-46FD-927D-746B50DD5898}"/>
              </a:ext>
            </a:extLst>
          </p:cNvPr>
          <p:cNvSpPr/>
          <p:nvPr/>
        </p:nvSpPr>
        <p:spPr>
          <a:xfrm rot="8447312">
            <a:off x="5550051" y="181946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1" name="楕円 420">
            <a:extLst>
              <a:ext uri="{FF2B5EF4-FFF2-40B4-BE49-F238E27FC236}">
                <a16:creationId xmlns:a16="http://schemas.microsoft.com/office/drawing/2014/main" id="{99E3812D-CEA7-4549-B1E0-817A9CF1D603}"/>
              </a:ext>
            </a:extLst>
          </p:cNvPr>
          <p:cNvSpPr/>
          <p:nvPr/>
        </p:nvSpPr>
        <p:spPr>
          <a:xfrm rot="8447312">
            <a:off x="5407391" y="191003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2" name="楕円 421">
            <a:extLst>
              <a:ext uri="{FF2B5EF4-FFF2-40B4-BE49-F238E27FC236}">
                <a16:creationId xmlns:a16="http://schemas.microsoft.com/office/drawing/2014/main" id="{1D39DCA5-3AEC-4736-9884-1894E05182EA}"/>
              </a:ext>
            </a:extLst>
          </p:cNvPr>
          <p:cNvSpPr/>
          <p:nvPr/>
        </p:nvSpPr>
        <p:spPr>
          <a:xfrm rot="8447312">
            <a:off x="5405644" y="207835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3" name="楕円 422">
            <a:extLst>
              <a:ext uri="{FF2B5EF4-FFF2-40B4-BE49-F238E27FC236}">
                <a16:creationId xmlns:a16="http://schemas.microsoft.com/office/drawing/2014/main" id="{BCE4F5BA-201E-4F83-A406-8CA1D8F9BC14}"/>
              </a:ext>
            </a:extLst>
          </p:cNvPr>
          <p:cNvSpPr/>
          <p:nvPr/>
        </p:nvSpPr>
        <p:spPr>
          <a:xfrm rot="8447312">
            <a:off x="5623424" y="202384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4" name="楕円 423">
            <a:extLst>
              <a:ext uri="{FF2B5EF4-FFF2-40B4-BE49-F238E27FC236}">
                <a16:creationId xmlns:a16="http://schemas.microsoft.com/office/drawing/2014/main" id="{483FE6D8-A282-4598-8F57-AE35BE8A0D8F}"/>
              </a:ext>
            </a:extLst>
          </p:cNvPr>
          <p:cNvSpPr/>
          <p:nvPr/>
        </p:nvSpPr>
        <p:spPr>
          <a:xfrm rot="8447312">
            <a:off x="5711781" y="236102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5" name="楕円 424">
            <a:extLst>
              <a:ext uri="{FF2B5EF4-FFF2-40B4-BE49-F238E27FC236}">
                <a16:creationId xmlns:a16="http://schemas.microsoft.com/office/drawing/2014/main" id="{7C8AE0DC-4633-46F1-9E00-61E21D6B0F0F}"/>
              </a:ext>
            </a:extLst>
          </p:cNvPr>
          <p:cNvSpPr/>
          <p:nvPr/>
        </p:nvSpPr>
        <p:spPr>
          <a:xfrm rot="8447312">
            <a:off x="5849095" y="253906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6" name="楕円 425">
            <a:extLst>
              <a:ext uri="{FF2B5EF4-FFF2-40B4-BE49-F238E27FC236}">
                <a16:creationId xmlns:a16="http://schemas.microsoft.com/office/drawing/2014/main" id="{ADC48F53-F409-4103-B5DC-F8C7C315B6E5}"/>
              </a:ext>
            </a:extLst>
          </p:cNvPr>
          <p:cNvSpPr/>
          <p:nvPr/>
        </p:nvSpPr>
        <p:spPr>
          <a:xfrm rot="8447312">
            <a:off x="6260362" y="2453839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7" name="楕円 426">
            <a:extLst>
              <a:ext uri="{FF2B5EF4-FFF2-40B4-BE49-F238E27FC236}">
                <a16:creationId xmlns:a16="http://schemas.microsoft.com/office/drawing/2014/main" id="{62C132D3-5BE1-4919-B83B-2D6CDC613C99}"/>
              </a:ext>
            </a:extLst>
          </p:cNvPr>
          <p:cNvSpPr/>
          <p:nvPr/>
        </p:nvSpPr>
        <p:spPr>
          <a:xfrm rot="8447312">
            <a:off x="5874568" y="276265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8" name="楕円 427">
            <a:extLst>
              <a:ext uri="{FF2B5EF4-FFF2-40B4-BE49-F238E27FC236}">
                <a16:creationId xmlns:a16="http://schemas.microsoft.com/office/drawing/2014/main" id="{98AF90D8-1D94-44DC-887B-3CABC020DE2D}"/>
              </a:ext>
            </a:extLst>
          </p:cNvPr>
          <p:cNvSpPr/>
          <p:nvPr/>
        </p:nvSpPr>
        <p:spPr>
          <a:xfrm rot="8447312">
            <a:off x="6355284" y="3185478"/>
            <a:ext cx="59723" cy="59723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9" name="楕円 428">
            <a:extLst>
              <a:ext uri="{FF2B5EF4-FFF2-40B4-BE49-F238E27FC236}">
                <a16:creationId xmlns:a16="http://schemas.microsoft.com/office/drawing/2014/main" id="{F4B338B6-2DB5-4EB1-BF19-C51ABB75AE31}"/>
              </a:ext>
            </a:extLst>
          </p:cNvPr>
          <p:cNvSpPr/>
          <p:nvPr/>
        </p:nvSpPr>
        <p:spPr>
          <a:xfrm rot="8447312">
            <a:off x="5789666" y="3195972"/>
            <a:ext cx="59723" cy="59723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0" name="楕円 429">
            <a:extLst>
              <a:ext uri="{FF2B5EF4-FFF2-40B4-BE49-F238E27FC236}">
                <a16:creationId xmlns:a16="http://schemas.microsoft.com/office/drawing/2014/main" id="{A8605969-CD75-452E-AD9D-19793094E555}"/>
              </a:ext>
            </a:extLst>
          </p:cNvPr>
          <p:cNvSpPr/>
          <p:nvPr/>
        </p:nvSpPr>
        <p:spPr>
          <a:xfrm rot="8447312">
            <a:off x="5403245" y="2728001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1" name="楕円 430">
            <a:extLst>
              <a:ext uri="{FF2B5EF4-FFF2-40B4-BE49-F238E27FC236}">
                <a16:creationId xmlns:a16="http://schemas.microsoft.com/office/drawing/2014/main" id="{C7D69360-7D2B-4E02-8A87-AADF7DD5B166}"/>
              </a:ext>
            </a:extLst>
          </p:cNvPr>
          <p:cNvSpPr/>
          <p:nvPr/>
        </p:nvSpPr>
        <p:spPr>
          <a:xfrm rot="8447312">
            <a:off x="5574666" y="3152383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2" name="楕円 431">
            <a:extLst>
              <a:ext uri="{FF2B5EF4-FFF2-40B4-BE49-F238E27FC236}">
                <a16:creationId xmlns:a16="http://schemas.microsoft.com/office/drawing/2014/main" id="{416E0D24-9BFF-4B46-8B4D-535E0E253A91}"/>
              </a:ext>
            </a:extLst>
          </p:cNvPr>
          <p:cNvSpPr/>
          <p:nvPr/>
        </p:nvSpPr>
        <p:spPr>
          <a:xfrm rot="8447312">
            <a:off x="5338105" y="3232070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3" name="楕円 432">
            <a:extLst>
              <a:ext uri="{FF2B5EF4-FFF2-40B4-BE49-F238E27FC236}">
                <a16:creationId xmlns:a16="http://schemas.microsoft.com/office/drawing/2014/main" id="{169909BC-8EB1-4967-BA17-EB2AA73D34DA}"/>
              </a:ext>
            </a:extLst>
          </p:cNvPr>
          <p:cNvSpPr/>
          <p:nvPr/>
        </p:nvSpPr>
        <p:spPr>
          <a:xfrm rot="8447312">
            <a:off x="5178793" y="3141522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4" name="楕円 433">
            <a:extLst>
              <a:ext uri="{FF2B5EF4-FFF2-40B4-BE49-F238E27FC236}">
                <a16:creationId xmlns:a16="http://schemas.microsoft.com/office/drawing/2014/main" id="{EF8EDF16-8207-4613-B111-1C031A3CF7CF}"/>
              </a:ext>
            </a:extLst>
          </p:cNvPr>
          <p:cNvSpPr/>
          <p:nvPr/>
        </p:nvSpPr>
        <p:spPr>
          <a:xfrm rot="8447312">
            <a:off x="5124452" y="2641481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5" name="楕円 434">
            <a:extLst>
              <a:ext uri="{FF2B5EF4-FFF2-40B4-BE49-F238E27FC236}">
                <a16:creationId xmlns:a16="http://schemas.microsoft.com/office/drawing/2014/main" id="{7C04BE0B-236C-4393-9030-10620B04B249}"/>
              </a:ext>
            </a:extLst>
          </p:cNvPr>
          <p:cNvSpPr/>
          <p:nvPr/>
        </p:nvSpPr>
        <p:spPr>
          <a:xfrm rot="8447312">
            <a:off x="5027145" y="2673193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6" name="楕円 435">
            <a:extLst>
              <a:ext uri="{FF2B5EF4-FFF2-40B4-BE49-F238E27FC236}">
                <a16:creationId xmlns:a16="http://schemas.microsoft.com/office/drawing/2014/main" id="{52CBB76B-10B4-4222-980D-919722659DA0}"/>
              </a:ext>
            </a:extLst>
          </p:cNvPr>
          <p:cNvSpPr/>
          <p:nvPr/>
        </p:nvSpPr>
        <p:spPr>
          <a:xfrm rot="8447312">
            <a:off x="5116404" y="2504998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7" name="楕円 436">
            <a:extLst>
              <a:ext uri="{FF2B5EF4-FFF2-40B4-BE49-F238E27FC236}">
                <a16:creationId xmlns:a16="http://schemas.microsoft.com/office/drawing/2014/main" id="{588A9C89-A3E3-4AC2-863A-B390DBDCA56D}"/>
              </a:ext>
            </a:extLst>
          </p:cNvPr>
          <p:cNvSpPr/>
          <p:nvPr/>
        </p:nvSpPr>
        <p:spPr>
          <a:xfrm rot="8447312">
            <a:off x="4969746" y="3304138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8" name="楕円 437">
            <a:extLst>
              <a:ext uri="{FF2B5EF4-FFF2-40B4-BE49-F238E27FC236}">
                <a16:creationId xmlns:a16="http://schemas.microsoft.com/office/drawing/2014/main" id="{CBB31272-1526-4469-ADA1-262B32F4BC8E}"/>
              </a:ext>
            </a:extLst>
          </p:cNvPr>
          <p:cNvSpPr/>
          <p:nvPr/>
        </p:nvSpPr>
        <p:spPr>
          <a:xfrm rot="8447312">
            <a:off x="5049097" y="3255289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9" name="楕円 438">
            <a:extLst>
              <a:ext uri="{FF2B5EF4-FFF2-40B4-BE49-F238E27FC236}">
                <a16:creationId xmlns:a16="http://schemas.microsoft.com/office/drawing/2014/main" id="{F3B596CD-13B8-43D7-89F8-DFD45125C68B}"/>
              </a:ext>
            </a:extLst>
          </p:cNvPr>
          <p:cNvSpPr/>
          <p:nvPr/>
        </p:nvSpPr>
        <p:spPr>
          <a:xfrm rot="8447312">
            <a:off x="5361703" y="3560503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0" name="楕円 439">
            <a:extLst>
              <a:ext uri="{FF2B5EF4-FFF2-40B4-BE49-F238E27FC236}">
                <a16:creationId xmlns:a16="http://schemas.microsoft.com/office/drawing/2014/main" id="{A3BA0E37-38C8-4CE0-AC77-B335219C3D69}"/>
              </a:ext>
            </a:extLst>
          </p:cNvPr>
          <p:cNvSpPr/>
          <p:nvPr/>
        </p:nvSpPr>
        <p:spPr>
          <a:xfrm rot="8447312">
            <a:off x="5401340" y="3881810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1" name="楕円 440">
            <a:extLst>
              <a:ext uri="{FF2B5EF4-FFF2-40B4-BE49-F238E27FC236}">
                <a16:creationId xmlns:a16="http://schemas.microsoft.com/office/drawing/2014/main" id="{C9FCB183-8116-4355-9CD5-6838C89FE98A}"/>
              </a:ext>
            </a:extLst>
          </p:cNvPr>
          <p:cNvSpPr/>
          <p:nvPr/>
        </p:nvSpPr>
        <p:spPr>
          <a:xfrm rot="8447312">
            <a:off x="5126207" y="3897681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2" name="楕円 441">
            <a:extLst>
              <a:ext uri="{FF2B5EF4-FFF2-40B4-BE49-F238E27FC236}">
                <a16:creationId xmlns:a16="http://schemas.microsoft.com/office/drawing/2014/main" id="{6FFFB050-AA6E-457C-8196-8E3C627702BB}"/>
              </a:ext>
            </a:extLst>
          </p:cNvPr>
          <p:cNvSpPr/>
          <p:nvPr/>
        </p:nvSpPr>
        <p:spPr>
          <a:xfrm rot="8447312">
            <a:off x="5052247" y="3807033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3" name="楕円 442">
            <a:extLst>
              <a:ext uri="{FF2B5EF4-FFF2-40B4-BE49-F238E27FC236}">
                <a16:creationId xmlns:a16="http://schemas.microsoft.com/office/drawing/2014/main" id="{9DD09BDC-2E58-4F45-A0A2-2699B315C090}"/>
              </a:ext>
            </a:extLst>
          </p:cNvPr>
          <p:cNvSpPr/>
          <p:nvPr/>
        </p:nvSpPr>
        <p:spPr>
          <a:xfrm rot="8447312">
            <a:off x="5288396" y="4262046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4" name="楕円 443">
            <a:extLst>
              <a:ext uri="{FF2B5EF4-FFF2-40B4-BE49-F238E27FC236}">
                <a16:creationId xmlns:a16="http://schemas.microsoft.com/office/drawing/2014/main" id="{A95EF57F-25A2-4AB3-AB04-9000B404BE37}"/>
              </a:ext>
            </a:extLst>
          </p:cNvPr>
          <p:cNvSpPr/>
          <p:nvPr/>
        </p:nvSpPr>
        <p:spPr>
          <a:xfrm rot="8447312">
            <a:off x="5023311" y="3898193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5" name="楕円 444">
            <a:extLst>
              <a:ext uri="{FF2B5EF4-FFF2-40B4-BE49-F238E27FC236}">
                <a16:creationId xmlns:a16="http://schemas.microsoft.com/office/drawing/2014/main" id="{D9907BA6-5AEE-4D55-B438-36CDFE09E1C4}"/>
              </a:ext>
            </a:extLst>
          </p:cNvPr>
          <p:cNvSpPr/>
          <p:nvPr/>
        </p:nvSpPr>
        <p:spPr>
          <a:xfrm rot="8447312">
            <a:off x="5247663" y="4426406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6" name="楕円 445">
            <a:extLst>
              <a:ext uri="{FF2B5EF4-FFF2-40B4-BE49-F238E27FC236}">
                <a16:creationId xmlns:a16="http://schemas.microsoft.com/office/drawing/2014/main" id="{73153FF6-669F-4660-A1E3-CB6EE9C9CFE0}"/>
              </a:ext>
            </a:extLst>
          </p:cNvPr>
          <p:cNvSpPr/>
          <p:nvPr/>
        </p:nvSpPr>
        <p:spPr>
          <a:xfrm rot="8447312">
            <a:off x="5316232" y="4471733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7" name="楕円 446">
            <a:extLst>
              <a:ext uri="{FF2B5EF4-FFF2-40B4-BE49-F238E27FC236}">
                <a16:creationId xmlns:a16="http://schemas.microsoft.com/office/drawing/2014/main" id="{2D51433A-C037-430F-825B-B51BD924DA2B}"/>
              </a:ext>
            </a:extLst>
          </p:cNvPr>
          <p:cNvSpPr/>
          <p:nvPr/>
        </p:nvSpPr>
        <p:spPr>
          <a:xfrm rot="8447312">
            <a:off x="5627138" y="3985662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8" name="楕円 447">
            <a:extLst>
              <a:ext uri="{FF2B5EF4-FFF2-40B4-BE49-F238E27FC236}">
                <a16:creationId xmlns:a16="http://schemas.microsoft.com/office/drawing/2014/main" id="{74F1CA68-A818-4A97-8969-BA73F9F1AD40}"/>
              </a:ext>
            </a:extLst>
          </p:cNvPr>
          <p:cNvSpPr/>
          <p:nvPr/>
        </p:nvSpPr>
        <p:spPr>
          <a:xfrm rot="8447312">
            <a:off x="5997284" y="4349226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9" name="楕円 448">
            <a:extLst>
              <a:ext uri="{FF2B5EF4-FFF2-40B4-BE49-F238E27FC236}">
                <a16:creationId xmlns:a16="http://schemas.microsoft.com/office/drawing/2014/main" id="{BFB29651-B100-4E8B-921F-89FF9503A468}"/>
              </a:ext>
            </a:extLst>
          </p:cNvPr>
          <p:cNvSpPr/>
          <p:nvPr/>
        </p:nvSpPr>
        <p:spPr>
          <a:xfrm rot="8447312">
            <a:off x="5882672" y="4681153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0" name="楕円 449">
            <a:extLst>
              <a:ext uri="{FF2B5EF4-FFF2-40B4-BE49-F238E27FC236}">
                <a16:creationId xmlns:a16="http://schemas.microsoft.com/office/drawing/2014/main" id="{74EB0AC4-1667-4A17-8D83-8F35D301EF30}"/>
              </a:ext>
            </a:extLst>
          </p:cNvPr>
          <p:cNvSpPr/>
          <p:nvPr/>
        </p:nvSpPr>
        <p:spPr>
          <a:xfrm rot="8447312">
            <a:off x="5588564" y="4474094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1" name="楕円 450">
            <a:extLst>
              <a:ext uri="{FF2B5EF4-FFF2-40B4-BE49-F238E27FC236}">
                <a16:creationId xmlns:a16="http://schemas.microsoft.com/office/drawing/2014/main" id="{8CCE130B-5DF2-451F-8C24-B2DFEAC65853}"/>
              </a:ext>
            </a:extLst>
          </p:cNvPr>
          <p:cNvSpPr/>
          <p:nvPr/>
        </p:nvSpPr>
        <p:spPr>
          <a:xfrm rot="8447312">
            <a:off x="5656619" y="4925195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2" name="楕円 451">
            <a:extLst>
              <a:ext uri="{FF2B5EF4-FFF2-40B4-BE49-F238E27FC236}">
                <a16:creationId xmlns:a16="http://schemas.microsoft.com/office/drawing/2014/main" id="{84755F0C-887C-4225-9E6A-2BC27386B946}"/>
              </a:ext>
            </a:extLst>
          </p:cNvPr>
          <p:cNvSpPr/>
          <p:nvPr/>
        </p:nvSpPr>
        <p:spPr>
          <a:xfrm rot="8447312">
            <a:off x="5874501" y="4956035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3" name="楕円 452">
            <a:extLst>
              <a:ext uri="{FF2B5EF4-FFF2-40B4-BE49-F238E27FC236}">
                <a16:creationId xmlns:a16="http://schemas.microsoft.com/office/drawing/2014/main" id="{C0A7C908-C1EE-4285-801C-1E0E68F55A35}"/>
              </a:ext>
            </a:extLst>
          </p:cNvPr>
          <p:cNvSpPr/>
          <p:nvPr/>
        </p:nvSpPr>
        <p:spPr>
          <a:xfrm rot="8447312">
            <a:off x="6342041" y="4932425"/>
            <a:ext cx="46211" cy="45719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4" name="楕円 453">
            <a:extLst>
              <a:ext uri="{FF2B5EF4-FFF2-40B4-BE49-F238E27FC236}">
                <a16:creationId xmlns:a16="http://schemas.microsoft.com/office/drawing/2014/main" id="{2C8B2ED0-AF17-4304-BAEC-1C4296AD59A3}"/>
              </a:ext>
            </a:extLst>
          </p:cNvPr>
          <p:cNvSpPr/>
          <p:nvPr/>
        </p:nvSpPr>
        <p:spPr>
          <a:xfrm rot="8447312">
            <a:off x="6138766" y="5284796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5" name="楕円 454">
            <a:extLst>
              <a:ext uri="{FF2B5EF4-FFF2-40B4-BE49-F238E27FC236}">
                <a16:creationId xmlns:a16="http://schemas.microsoft.com/office/drawing/2014/main" id="{20CA8F4E-8B32-45EF-96C3-4444C7DF8FC4}"/>
              </a:ext>
            </a:extLst>
          </p:cNvPr>
          <p:cNvSpPr/>
          <p:nvPr/>
        </p:nvSpPr>
        <p:spPr>
          <a:xfrm rot="8447312">
            <a:off x="6263541" y="5284316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6" name="楕円 455">
            <a:extLst>
              <a:ext uri="{FF2B5EF4-FFF2-40B4-BE49-F238E27FC236}">
                <a16:creationId xmlns:a16="http://schemas.microsoft.com/office/drawing/2014/main" id="{7184EDD0-C20C-41A7-98E7-C4385FD0FD4D}"/>
              </a:ext>
            </a:extLst>
          </p:cNvPr>
          <p:cNvSpPr/>
          <p:nvPr/>
        </p:nvSpPr>
        <p:spPr>
          <a:xfrm rot="8447312">
            <a:off x="6315642" y="5202069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7" name="楕円 456">
            <a:extLst>
              <a:ext uri="{FF2B5EF4-FFF2-40B4-BE49-F238E27FC236}">
                <a16:creationId xmlns:a16="http://schemas.microsoft.com/office/drawing/2014/main" id="{3F6CA575-9D9F-4D21-B029-A242F1DB34DA}"/>
              </a:ext>
            </a:extLst>
          </p:cNvPr>
          <p:cNvSpPr/>
          <p:nvPr/>
        </p:nvSpPr>
        <p:spPr>
          <a:xfrm rot="8447312">
            <a:off x="6853303" y="5359421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8" name="楕円 457">
            <a:extLst>
              <a:ext uri="{FF2B5EF4-FFF2-40B4-BE49-F238E27FC236}">
                <a16:creationId xmlns:a16="http://schemas.microsoft.com/office/drawing/2014/main" id="{9795C013-ACDA-4937-A7EE-9D06D4959541}"/>
              </a:ext>
            </a:extLst>
          </p:cNvPr>
          <p:cNvSpPr/>
          <p:nvPr/>
        </p:nvSpPr>
        <p:spPr>
          <a:xfrm rot="8447312">
            <a:off x="6707539" y="5502193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9" name="楕円 458">
            <a:extLst>
              <a:ext uri="{FF2B5EF4-FFF2-40B4-BE49-F238E27FC236}">
                <a16:creationId xmlns:a16="http://schemas.microsoft.com/office/drawing/2014/main" id="{29A6C890-BBFD-406E-8464-0B9E29AD98D8}"/>
              </a:ext>
            </a:extLst>
          </p:cNvPr>
          <p:cNvSpPr/>
          <p:nvPr/>
        </p:nvSpPr>
        <p:spPr>
          <a:xfrm rot="8447312">
            <a:off x="7052142" y="5534937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0" name="楕円 459">
            <a:extLst>
              <a:ext uri="{FF2B5EF4-FFF2-40B4-BE49-F238E27FC236}">
                <a16:creationId xmlns:a16="http://schemas.microsoft.com/office/drawing/2014/main" id="{F1186020-92BF-45F8-9889-FF6C37868A5B}"/>
              </a:ext>
            </a:extLst>
          </p:cNvPr>
          <p:cNvSpPr/>
          <p:nvPr/>
        </p:nvSpPr>
        <p:spPr>
          <a:xfrm rot="8447312">
            <a:off x="7401752" y="5388761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1" name="楕円 460">
            <a:extLst>
              <a:ext uri="{FF2B5EF4-FFF2-40B4-BE49-F238E27FC236}">
                <a16:creationId xmlns:a16="http://schemas.microsoft.com/office/drawing/2014/main" id="{CCCF4482-213E-4E84-9708-F69BC1D8BAB2}"/>
              </a:ext>
            </a:extLst>
          </p:cNvPr>
          <p:cNvSpPr/>
          <p:nvPr/>
        </p:nvSpPr>
        <p:spPr>
          <a:xfrm rot="8447312">
            <a:off x="7651269" y="4934842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2" name="楕円 461">
            <a:extLst>
              <a:ext uri="{FF2B5EF4-FFF2-40B4-BE49-F238E27FC236}">
                <a16:creationId xmlns:a16="http://schemas.microsoft.com/office/drawing/2014/main" id="{766CCA19-09E1-4890-BB62-BB6F0D5AEFBC}"/>
              </a:ext>
            </a:extLst>
          </p:cNvPr>
          <p:cNvSpPr/>
          <p:nvPr/>
        </p:nvSpPr>
        <p:spPr>
          <a:xfrm rot="8447312">
            <a:off x="7156299" y="4766502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3" name="楕円 462">
            <a:extLst>
              <a:ext uri="{FF2B5EF4-FFF2-40B4-BE49-F238E27FC236}">
                <a16:creationId xmlns:a16="http://schemas.microsoft.com/office/drawing/2014/main" id="{66C313B8-24BD-4BF6-A0B5-96A45D9944A9}"/>
              </a:ext>
            </a:extLst>
          </p:cNvPr>
          <p:cNvSpPr/>
          <p:nvPr/>
        </p:nvSpPr>
        <p:spPr>
          <a:xfrm rot="8447312">
            <a:off x="6720732" y="5199371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4" name="楕円 463">
            <a:extLst>
              <a:ext uri="{FF2B5EF4-FFF2-40B4-BE49-F238E27FC236}">
                <a16:creationId xmlns:a16="http://schemas.microsoft.com/office/drawing/2014/main" id="{001BF43B-0FB7-4A9F-BFF2-64F54AACEFB1}"/>
              </a:ext>
            </a:extLst>
          </p:cNvPr>
          <p:cNvSpPr/>
          <p:nvPr/>
        </p:nvSpPr>
        <p:spPr>
          <a:xfrm rot="8447312">
            <a:off x="6502410" y="4764315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5" name="楕円 464">
            <a:extLst>
              <a:ext uri="{FF2B5EF4-FFF2-40B4-BE49-F238E27FC236}">
                <a16:creationId xmlns:a16="http://schemas.microsoft.com/office/drawing/2014/main" id="{8B2B98D8-0F0D-4875-84C5-2D7FFAE62177}"/>
              </a:ext>
            </a:extLst>
          </p:cNvPr>
          <p:cNvSpPr/>
          <p:nvPr/>
        </p:nvSpPr>
        <p:spPr>
          <a:xfrm rot="8447312">
            <a:off x="6239666" y="4203118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6" name="楕円 465">
            <a:extLst>
              <a:ext uri="{FF2B5EF4-FFF2-40B4-BE49-F238E27FC236}">
                <a16:creationId xmlns:a16="http://schemas.microsoft.com/office/drawing/2014/main" id="{FD36EE29-0BF5-4533-BD6E-FD9FED1F6DD6}"/>
              </a:ext>
            </a:extLst>
          </p:cNvPr>
          <p:cNvSpPr/>
          <p:nvPr/>
        </p:nvSpPr>
        <p:spPr>
          <a:xfrm rot="8447312">
            <a:off x="7160972" y="3878569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7" name="楕円 466">
            <a:extLst>
              <a:ext uri="{FF2B5EF4-FFF2-40B4-BE49-F238E27FC236}">
                <a16:creationId xmlns:a16="http://schemas.microsoft.com/office/drawing/2014/main" id="{BC7A608C-AF26-4857-80A1-B2589D831DA7}"/>
              </a:ext>
            </a:extLst>
          </p:cNvPr>
          <p:cNvSpPr/>
          <p:nvPr/>
        </p:nvSpPr>
        <p:spPr>
          <a:xfrm rot="8447312">
            <a:off x="7260416" y="3868956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8" name="楕円 467">
            <a:extLst>
              <a:ext uri="{FF2B5EF4-FFF2-40B4-BE49-F238E27FC236}">
                <a16:creationId xmlns:a16="http://schemas.microsoft.com/office/drawing/2014/main" id="{C1E4840A-D37E-4885-9CE2-88A80D0C7044}"/>
              </a:ext>
            </a:extLst>
          </p:cNvPr>
          <p:cNvSpPr/>
          <p:nvPr/>
        </p:nvSpPr>
        <p:spPr>
          <a:xfrm rot="8447312">
            <a:off x="7047868" y="3153448"/>
            <a:ext cx="48946" cy="48425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469" name="直線コネクタ 468">
            <a:extLst>
              <a:ext uri="{FF2B5EF4-FFF2-40B4-BE49-F238E27FC236}">
                <a16:creationId xmlns:a16="http://schemas.microsoft.com/office/drawing/2014/main" id="{BD341572-F6FE-4F82-BEC6-7E849C7A67D5}"/>
              </a:ext>
            </a:extLst>
          </p:cNvPr>
          <p:cNvCxnSpPr>
            <a:cxnSpLocks/>
            <a:stCxn id="356" idx="5"/>
            <a:endCxn id="467" idx="1"/>
          </p:cNvCxnSpPr>
          <p:nvPr/>
        </p:nvCxnSpPr>
        <p:spPr>
          <a:xfrm rot="8447312">
            <a:off x="7330471" y="3720161"/>
            <a:ext cx="470889" cy="23527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直線コネクタ 469">
            <a:extLst>
              <a:ext uri="{FF2B5EF4-FFF2-40B4-BE49-F238E27FC236}">
                <a16:creationId xmlns:a16="http://schemas.microsoft.com/office/drawing/2014/main" id="{651A8136-4255-4E4F-ADB4-53A300902B76}"/>
              </a:ext>
            </a:extLst>
          </p:cNvPr>
          <p:cNvCxnSpPr>
            <a:cxnSpLocks/>
            <a:stCxn id="467" idx="5"/>
            <a:endCxn id="466" idx="1"/>
          </p:cNvCxnSpPr>
          <p:nvPr/>
        </p:nvCxnSpPr>
        <p:spPr>
          <a:xfrm rot="8447312">
            <a:off x="7210909" y="3887387"/>
            <a:ext cx="48518" cy="2117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直線コネクタ 470">
            <a:extLst>
              <a:ext uri="{FF2B5EF4-FFF2-40B4-BE49-F238E27FC236}">
                <a16:creationId xmlns:a16="http://schemas.microsoft.com/office/drawing/2014/main" id="{2A8147CC-B690-4C4A-993F-3F4DC78C1D81}"/>
              </a:ext>
            </a:extLst>
          </p:cNvPr>
          <p:cNvCxnSpPr>
            <a:stCxn id="356" idx="2"/>
            <a:endCxn id="355" idx="6"/>
          </p:cNvCxnSpPr>
          <p:nvPr/>
        </p:nvCxnSpPr>
        <p:spPr>
          <a:xfrm rot="8447312" flipH="1" flipV="1">
            <a:off x="7823223" y="3564684"/>
            <a:ext cx="611182" cy="7994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楕円 471">
            <a:extLst>
              <a:ext uri="{FF2B5EF4-FFF2-40B4-BE49-F238E27FC236}">
                <a16:creationId xmlns:a16="http://schemas.microsoft.com/office/drawing/2014/main" id="{09FE6F9A-1427-475D-A23F-683BEEF5F931}"/>
              </a:ext>
            </a:extLst>
          </p:cNvPr>
          <p:cNvSpPr/>
          <p:nvPr/>
        </p:nvSpPr>
        <p:spPr>
          <a:xfrm rot="8447312">
            <a:off x="7934389" y="4098492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3" name="楕円 472">
            <a:extLst>
              <a:ext uri="{FF2B5EF4-FFF2-40B4-BE49-F238E27FC236}">
                <a16:creationId xmlns:a16="http://schemas.microsoft.com/office/drawing/2014/main" id="{002891B2-8334-4962-82EA-BCC452E7E124}"/>
              </a:ext>
            </a:extLst>
          </p:cNvPr>
          <p:cNvSpPr/>
          <p:nvPr/>
        </p:nvSpPr>
        <p:spPr>
          <a:xfrm rot="8447312">
            <a:off x="7781740" y="4537490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474" name="直線コネクタ 473">
            <a:extLst>
              <a:ext uri="{FF2B5EF4-FFF2-40B4-BE49-F238E27FC236}">
                <a16:creationId xmlns:a16="http://schemas.microsoft.com/office/drawing/2014/main" id="{D13E6405-C012-4221-B4E7-79315CE18A88}"/>
              </a:ext>
            </a:extLst>
          </p:cNvPr>
          <p:cNvCxnSpPr>
            <a:stCxn id="377" idx="6"/>
            <a:endCxn id="472" idx="2"/>
          </p:cNvCxnSpPr>
          <p:nvPr/>
        </p:nvCxnSpPr>
        <p:spPr>
          <a:xfrm rot="8447312" flipV="1">
            <a:off x="7881946" y="3836374"/>
            <a:ext cx="665102" cy="6878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楕円 474">
            <a:extLst>
              <a:ext uri="{FF2B5EF4-FFF2-40B4-BE49-F238E27FC236}">
                <a16:creationId xmlns:a16="http://schemas.microsoft.com/office/drawing/2014/main" id="{9B5CDAAA-ABB5-47DA-A359-DA2042D2901C}"/>
              </a:ext>
            </a:extLst>
          </p:cNvPr>
          <p:cNvSpPr/>
          <p:nvPr/>
        </p:nvSpPr>
        <p:spPr>
          <a:xfrm rot="8447312">
            <a:off x="8262238" y="4537254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476" name="直線コネクタ 475">
            <a:extLst>
              <a:ext uri="{FF2B5EF4-FFF2-40B4-BE49-F238E27FC236}">
                <a16:creationId xmlns:a16="http://schemas.microsoft.com/office/drawing/2014/main" id="{D4614CE5-0923-412A-8FE2-5D92137C7D2D}"/>
              </a:ext>
            </a:extLst>
          </p:cNvPr>
          <p:cNvCxnSpPr>
            <a:stCxn id="361" idx="3"/>
            <a:endCxn id="475" idx="6"/>
          </p:cNvCxnSpPr>
          <p:nvPr/>
        </p:nvCxnSpPr>
        <p:spPr>
          <a:xfrm rot="8447312" flipH="1">
            <a:off x="8017352" y="4667111"/>
            <a:ext cx="338861" cy="15886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直線コネクタ 476">
            <a:extLst>
              <a:ext uri="{FF2B5EF4-FFF2-40B4-BE49-F238E27FC236}">
                <a16:creationId xmlns:a16="http://schemas.microsoft.com/office/drawing/2014/main" id="{CC1B68AA-EF6A-41A6-AE2C-82C88235F015}"/>
              </a:ext>
            </a:extLst>
          </p:cNvPr>
          <p:cNvCxnSpPr>
            <a:stCxn id="378" idx="7"/>
            <a:endCxn id="475" idx="3"/>
          </p:cNvCxnSpPr>
          <p:nvPr/>
        </p:nvCxnSpPr>
        <p:spPr>
          <a:xfrm rot="8447312" flipV="1">
            <a:off x="8177497" y="4222537"/>
            <a:ext cx="357796" cy="22734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直線コネクタ 477">
            <a:extLst>
              <a:ext uri="{FF2B5EF4-FFF2-40B4-BE49-F238E27FC236}">
                <a16:creationId xmlns:a16="http://schemas.microsoft.com/office/drawing/2014/main" id="{A83FBB92-371A-4CA9-B409-4A1D76B787F0}"/>
              </a:ext>
            </a:extLst>
          </p:cNvPr>
          <p:cNvCxnSpPr>
            <a:cxnSpLocks/>
            <a:stCxn id="473" idx="1"/>
            <a:endCxn id="475" idx="5"/>
          </p:cNvCxnSpPr>
          <p:nvPr/>
        </p:nvCxnSpPr>
        <p:spPr>
          <a:xfrm rot="8447312" flipH="1" flipV="1">
            <a:off x="7878263" y="4428079"/>
            <a:ext cx="337243" cy="2683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直線コネクタ 478">
            <a:extLst>
              <a:ext uri="{FF2B5EF4-FFF2-40B4-BE49-F238E27FC236}">
                <a16:creationId xmlns:a16="http://schemas.microsoft.com/office/drawing/2014/main" id="{0B21752B-015D-4027-ADB4-AECDF5CED843}"/>
              </a:ext>
            </a:extLst>
          </p:cNvPr>
          <p:cNvCxnSpPr>
            <a:cxnSpLocks/>
            <a:stCxn id="355" idx="0"/>
            <a:endCxn id="377" idx="3"/>
          </p:cNvCxnSpPr>
          <p:nvPr/>
        </p:nvCxnSpPr>
        <p:spPr>
          <a:xfrm rot="8447312" flipV="1">
            <a:off x="8420414" y="3447934"/>
            <a:ext cx="57280" cy="14349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直線コネクタ 479">
            <a:extLst>
              <a:ext uri="{FF2B5EF4-FFF2-40B4-BE49-F238E27FC236}">
                <a16:creationId xmlns:a16="http://schemas.microsoft.com/office/drawing/2014/main" id="{7EEE9DAC-F78B-4678-80AC-437D634C4B8C}"/>
              </a:ext>
            </a:extLst>
          </p:cNvPr>
          <p:cNvCxnSpPr>
            <a:stCxn id="355" idx="2"/>
            <a:endCxn id="379" idx="6"/>
          </p:cNvCxnSpPr>
          <p:nvPr/>
        </p:nvCxnSpPr>
        <p:spPr>
          <a:xfrm rot="8447312" flipH="1">
            <a:off x="8319525" y="3102381"/>
            <a:ext cx="521669" cy="16191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直線コネクタ 480">
            <a:extLst>
              <a:ext uri="{FF2B5EF4-FFF2-40B4-BE49-F238E27FC236}">
                <a16:creationId xmlns:a16="http://schemas.microsoft.com/office/drawing/2014/main" id="{ECD75F41-BBDD-4A08-9663-312421D87753}"/>
              </a:ext>
            </a:extLst>
          </p:cNvPr>
          <p:cNvCxnSpPr>
            <a:stCxn id="379" idx="0"/>
            <a:endCxn id="376" idx="3"/>
          </p:cNvCxnSpPr>
          <p:nvPr/>
        </p:nvCxnSpPr>
        <p:spPr>
          <a:xfrm rot="8447312" flipH="1" flipV="1">
            <a:off x="8812594" y="2937820"/>
            <a:ext cx="13923" cy="15139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直線コネクタ 481">
            <a:extLst>
              <a:ext uri="{FF2B5EF4-FFF2-40B4-BE49-F238E27FC236}">
                <a16:creationId xmlns:a16="http://schemas.microsoft.com/office/drawing/2014/main" id="{5884AB77-F7F2-4831-A6FC-82D9365EF4EE}"/>
              </a:ext>
            </a:extLst>
          </p:cNvPr>
          <p:cNvCxnSpPr>
            <a:stCxn id="376" idx="0"/>
            <a:endCxn id="352" idx="4"/>
          </p:cNvCxnSpPr>
          <p:nvPr/>
        </p:nvCxnSpPr>
        <p:spPr>
          <a:xfrm rot="8447312" flipV="1">
            <a:off x="8944971" y="3090829"/>
            <a:ext cx="24895" cy="25635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直線コネクタ 482">
            <a:extLst>
              <a:ext uri="{FF2B5EF4-FFF2-40B4-BE49-F238E27FC236}">
                <a16:creationId xmlns:a16="http://schemas.microsoft.com/office/drawing/2014/main" id="{4F356B55-A6D2-4E71-91D0-03F185C605F3}"/>
              </a:ext>
            </a:extLst>
          </p:cNvPr>
          <p:cNvCxnSpPr>
            <a:stCxn id="376" idx="6"/>
            <a:endCxn id="377" idx="2"/>
          </p:cNvCxnSpPr>
          <p:nvPr/>
        </p:nvCxnSpPr>
        <p:spPr>
          <a:xfrm rot="8447312" flipV="1">
            <a:off x="8373565" y="3278334"/>
            <a:ext cx="592872" cy="15401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直線コネクタ 483">
            <a:extLst>
              <a:ext uri="{FF2B5EF4-FFF2-40B4-BE49-F238E27FC236}">
                <a16:creationId xmlns:a16="http://schemas.microsoft.com/office/drawing/2014/main" id="{3736BB85-6C21-4A35-8CF1-FD38FA9A345C}"/>
              </a:ext>
            </a:extLst>
          </p:cNvPr>
          <p:cNvCxnSpPr>
            <a:stCxn id="377" idx="0"/>
            <a:endCxn id="378" idx="3"/>
          </p:cNvCxnSpPr>
          <p:nvPr/>
        </p:nvCxnSpPr>
        <p:spPr>
          <a:xfrm rot="8447312" flipV="1">
            <a:off x="8292987" y="3705988"/>
            <a:ext cx="327642" cy="31095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直線コネクタ 484">
            <a:extLst>
              <a:ext uri="{FF2B5EF4-FFF2-40B4-BE49-F238E27FC236}">
                <a16:creationId xmlns:a16="http://schemas.microsoft.com/office/drawing/2014/main" id="{AB1DEEC8-FA35-46F4-B3F8-82BE3E5D4576}"/>
              </a:ext>
            </a:extLst>
          </p:cNvPr>
          <p:cNvCxnSpPr>
            <a:cxnSpLocks/>
            <a:stCxn id="343" idx="6"/>
            <a:endCxn id="344" idx="1"/>
          </p:cNvCxnSpPr>
          <p:nvPr/>
        </p:nvCxnSpPr>
        <p:spPr>
          <a:xfrm rot="8447312">
            <a:off x="8558896" y="4263025"/>
            <a:ext cx="383746" cy="34196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直線コネクタ 485">
            <a:extLst>
              <a:ext uri="{FF2B5EF4-FFF2-40B4-BE49-F238E27FC236}">
                <a16:creationId xmlns:a16="http://schemas.microsoft.com/office/drawing/2014/main" id="{B75D4C53-AF34-4280-9E9F-4E199A87D69B}"/>
              </a:ext>
            </a:extLst>
          </p:cNvPr>
          <p:cNvCxnSpPr>
            <a:stCxn id="344" idx="6"/>
            <a:endCxn id="361" idx="2"/>
          </p:cNvCxnSpPr>
          <p:nvPr/>
        </p:nvCxnSpPr>
        <p:spPr>
          <a:xfrm rot="8447312" flipV="1">
            <a:off x="8005057" y="4594523"/>
            <a:ext cx="562334" cy="17123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直線コネクタ 486">
            <a:extLst>
              <a:ext uri="{FF2B5EF4-FFF2-40B4-BE49-F238E27FC236}">
                <a16:creationId xmlns:a16="http://schemas.microsoft.com/office/drawing/2014/main" id="{DCA002EE-1A3B-4E60-BE2A-7DCDAE72D0B2}"/>
              </a:ext>
            </a:extLst>
          </p:cNvPr>
          <p:cNvCxnSpPr>
            <a:cxnSpLocks/>
            <a:stCxn id="345" idx="3"/>
            <a:endCxn id="344" idx="0"/>
          </p:cNvCxnSpPr>
          <p:nvPr/>
        </p:nvCxnSpPr>
        <p:spPr>
          <a:xfrm rot="8447312" flipH="1">
            <a:off x="8456335" y="4449808"/>
            <a:ext cx="154087" cy="34196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直線コネクタ 487">
            <a:extLst>
              <a:ext uri="{FF2B5EF4-FFF2-40B4-BE49-F238E27FC236}">
                <a16:creationId xmlns:a16="http://schemas.microsoft.com/office/drawing/2014/main" id="{48C0EF89-3EEC-41A1-8A2C-8D6F9FD08D4A}"/>
              </a:ext>
            </a:extLst>
          </p:cNvPr>
          <p:cNvCxnSpPr>
            <a:cxnSpLocks/>
            <a:stCxn id="348" idx="5"/>
            <a:endCxn id="359" idx="1"/>
          </p:cNvCxnSpPr>
          <p:nvPr/>
        </p:nvCxnSpPr>
        <p:spPr>
          <a:xfrm rot="8447312">
            <a:off x="8743229" y="4793898"/>
            <a:ext cx="93191" cy="8424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直線コネクタ 488">
            <a:extLst>
              <a:ext uri="{FF2B5EF4-FFF2-40B4-BE49-F238E27FC236}">
                <a16:creationId xmlns:a16="http://schemas.microsoft.com/office/drawing/2014/main" id="{0E913DB5-43F3-477A-A630-C226B42AA72D}"/>
              </a:ext>
            </a:extLst>
          </p:cNvPr>
          <p:cNvCxnSpPr>
            <a:stCxn id="346" idx="6"/>
            <a:endCxn id="348" idx="2"/>
          </p:cNvCxnSpPr>
          <p:nvPr/>
        </p:nvCxnSpPr>
        <p:spPr>
          <a:xfrm rot="8447312" flipV="1">
            <a:off x="8874755" y="4764604"/>
            <a:ext cx="124257" cy="2489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直線コネクタ 489">
            <a:extLst>
              <a:ext uri="{FF2B5EF4-FFF2-40B4-BE49-F238E27FC236}">
                <a16:creationId xmlns:a16="http://schemas.microsoft.com/office/drawing/2014/main" id="{DD14238F-AC71-4C4F-B3CB-35233970AE1E}"/>
              </a:ext>
            </a:extLst>
          </p:cNvPr>
          <p:cNvCxnSpPr>
            <a:cxnSpLocks/>
            <a:stCxn id="346" idx="2"/>
            <a:endCxn id="347" idx="7"/>
          </p:cNvCxnSpPr>
          <p:nvPr/>
        </p:nvCxnSpPr>
        <p:spPr>
          <a:xfrm rot="8447312" flipH="1">
            <a:off x="8922140" y="4433908"/>
            <a:ext cx="458876" cy="13263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直線コネクタ 490">
            <a:extLst>
              <a:ext uri="{FF2B5EF4-FFF2-40B4-BE49-F238E27FC236}">
                <a16:creationId xmlns:a16="http://schemas.microsoft.com/office/drawing/2014/main" id="{37461C49-C0FF-4771-98FC-4D25BBC044A4}"/>
              </a:ext>
            </a:extLst>
          </p:cNvPr>
          <p:cNvCxnSpPr>
            <a:stCxn id="359" idx="5"/>
            <a:endCxn id="345" idx="1"/>
          </p:cNvCxnSpPr>
          <p:nvPr/>
        </p:nvCxnSpPr>
        <p:spPr>
          <a:xfrm rot="8447312">
            <a:off x="8611857" y="4805853"/>
            <a:ext cx="57877" cy="4536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直線コネクタ 491">
            <a:extLst>
              <a:ext uri="{FF2B5EF4-FFF2-40B4-BE49-F238E27FC236}">
                <a16:creationId xmlns:a16="http://schemas.microsoft.com/office/drawing/2014/main" id="{2A22A821-31F1-47CA-A566-F6DDCC64BC34}"/>
              </a:ext>
            </a:extLst>
          </p:cNvPr>
          <p:cNvCxnSpPr>
            <a:stCxn id="345" idx="5"/>
            <a:endCxn id="358" idx="2"/>
          </p:cNvCxnSpPr>
          <p:nvPr/>
        </p:nvCxnSpPr>
        <p:spPr>
          <a:xfrm rot="8447312">
            <a:off x="7999429" y="4885165"/>
            <a:ext cx="576771" cy="13678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直線コネクタ 492">
            <a:extLst>
              <a:ext uri="{FF2B5EF4-FFF2-40B4-BE49-F238E27FC236}">
                <a16:creationId xmlns:a16="http://schemas.microsoft.com/office/drawing/2014/main" id="{7E224DF7-236A-46A7-9B0A-3C1F9FCBAA84}"/>
              </a:ext>
            </a:extLst>
          </p:cNvPr>
          <p:cNvCxnSpPr>
            <a:cxnSpLocks/>
            <a:stCxn id="349" idx="6"/>
            <a:endCxn id="343" idx="3"/>
          </p:cNvCxnSpPr>
          <p:nvPr/>
        </p:nvCxnSpPr>
        <p:spPr>
          <a:xfrm rot="8447312" flipV="1">
            <a:off x="8882902" y="3993604"/>
            <a:ext cx="681402" cy="22052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直線コネクタ 493">
            <a:extLst>
              <a:ext uri="{FF2B5EF4-FFF2-40B4-BE49-F238E27FC236}">
                <a16:creationId xmlns:a16="http://schemas.microsoft.com/office/drawing/2014/main" id="{A7F639FC-AAAA-4DA3-8EDF-AB2DC55A78F5}"/>
              </a:ext>
            </a:extLst>
          </p:cNvPr>
          <p:cNvCxnSpPr>
            <a:stCxn id="349" idx="7"/>
            <a:endCxn id="347" idx="3"/>
          </p:cNvCxnSpPr>
          <p:nvPr/>
        </p:nvCxnSpPr>
        <p:spPr>
          <a:xfrm rot="8447312" flipV="1">
            <a:off x="9168690" y="3906813"/>
            <a:ext cx="389727" cy="25270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直線コネクタ 494">
            <a:extLst>
              <a:ext uri="{FF2B5EF4-FFF2-40B4-BE49-F238E27FC236}">
                <a16:creationId xmlns:a16="http://schemas.microsoft.com/office/drawing/2014/main" id="{A4F64E2E-CC44-40F0-92BB-19CDD93243C7}"/>
              </a:ext>
            </a:extLst>
          </p:cNvPr>
          <p:cNvCxnSpPr>
            <a:stCxn id="347" idx="6"/>
            <a:endCxn id="360" idx="2"/>
          </p:cNvCxnSpPr>
          <p:nvPr/>
        </p:nvCxnSpPr>
        <p:spPr>
          <a:xfrm rot="8447312">
            <a:off x="9165802" y="4332112"/>
            <a:ext cx="118149" cy="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直線コネクタ 495">
            <a:extLst>
              <a:ext uri="{FF2B5EF4-FFF2-40B4-BE49-F238E27FC236}">
                <a16:creationId xmlns:a16="http://schemas.microsoft.com/office/drawing/2014/main" id="{C5199A62-E5D9-4447-B47F-95E4CC059AAD}"/>
              </a:ext>
            </a:extLst>
          </p:cNvPr>
          <p:cNvCxnSpPr>
            <a:stCxn id="360" idx="5"/>
            <a:endCxn id="359" idx="2"/>
          </p:cNvCxnSpPr>
          <p:nvPr/>
        </p:nvCxnSpPr>
        <p:spPr>
          <a:xfrm rot="8447312" flipV="1">
            <a:off x="8631642" y="4561997"/>
            <a:ext cx="593381" cy="7328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直線コネクタ 496">
            <a:extLst>
              <a:ext uri="{FF2B5EF4-FFF2-40B4-BE49-F238E27FC236}">
                <a16:creationId xmlns:a16="http://schemas.microsoft.com/office/drawing/2014/main" id="{FD9FC49F-B6E8-4262-8B58-12094D92EAB1}"/>
              </a:ext>
            </a:extLst>
          </p:cNvPr>
          <p:cNvCxnSpPr>
            <a:stCxn id="346" idx="6"/>
            <a:endCxn id="359" idx="2"/>
          </p:cNvCxnSpPr>
          <p:nvPr/>
        </p:nvCxnSpPr>
        <p:spPr>
          <a:xfrm rot="8447312">
            <a:off x="8723056" y="4724084"/>
            <a:ext cx="252654" cy="9455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直線コネクタ 497">
            <a:extLst>
              <a:ext uri="{FF2B5EF4-FFF2-40B4-BE49-F238E27FC236}">
                <a16:creationId xmlns:a16="http://schemas.microsoft.com/office/drawing/2014/main" id="{1FF3A83F-4D5E-4BB9-B614-933CF5E34F8B}"/>
              </a:ext>
            </a:extLst>
          </p:cNvPr>
          <p:cNvCxnSpPr>
            <a:stCxn id="360" idx="6"/>
            <a:endCxn id="346" idx="3"/>
          </p:cNvCxnSpPr>
          <p:nvPr/>
        </p:nvCxnSpPr>
        <p:spPr>
          <a:xfrm rot="8447312" flipV="1">
            <a:off x="8924271" y="4477964"/>
            <a:ext cx="290937" cy="13263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直線コネクタ 498">
            <a:extLst>
              <a:ext uri="{FF2B5EF4-FFF2-40B4-BE49-F238E27FC236}">
                <a16:creationId xmlns:a16="http://schemas.microsoft.com/office/drawing/2014/main" id="{BEB76B5C-1D1F-46E2-BD20-81A15392C44A}"/>
              </a:ext>
            </a:extLst>
          </p:cNvPr>
          <p:cNvCxnSpPr>
            <a:endCxn id="343" idx="4"/>
          </p:cNvCxnSpPr>
          <p:nvPr/>
        </p:nvCxnSpPr>
        <p:spPr>
          <a:xfrm rot="8447312" flipV="1">
            <a:off x="8852134" y="3963937"/>
            <a:ext cx="324657" cy="38719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直線コネクタ 499">
            <a:extLst>
              <a:ext uri="{FF2B5EF4-FFF2-40B4-BE49-F238E27FC236}">
                <a16:creationId xmlns:a16="http://schemas.microsoft.com/office/drawing/2014/main" id="{90BCD2C6-A947-4E4A-9DB7-9974D685D0EC}"/>
              </a:ext>
            </a:extLst>
          </p:cNvPr>
          <p:cNvCxnSpPr>
            <a:stCxn id="370" idx="7"/>
            <a:endCxn id="378" idx="1"/>
          </p:cNvCxnSpPr>
          <p:nvPr/>
        </p:nvCxnSpPr>
        <p:spPr>
          <a:xfrm rot="8447312" flipV="1">
            <a:off x="8351121" y="3833989"/>
            <a:ext cx="623872" cy="9194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直線コネクタ 500">
            <a:extLst>
              <a:ext uri="{FF2B5EF4-FFF2-40B4-BE49-F238E27FC236}">
                <a16:creationId xmlns:a16="http://schemas.microsoft.com/office/drawing/2014/main" id="{67ED5006-AD48-41DD-AF22-42FB6614CC9B}"/>
              </a:ext>
            </a:extLst>
          </p:cNvPr>
          <p:cNvCxnSpPr>
            <a:stCxn id="352" idx="6"/>
            <a:endCxn id="370" idx="3"/>
          </p:cNvCxnSpPr>
          <p:nvPr/>
        </p:nvCxnSpPr>
        <p:spPr>
          <a:xfrm rot="8447312" flipV="1">
            <a:off x="8822264" y="3433522"/>
            <a:ext cx="261436" cy="9177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直線コネクタ 501">
            <a:extLst>
              <a:ext uri="{FF2B5EF4-FFF2-40B4-BE49-F238E27FC236}">
                <a16:creationId xmlns:a16="http://schemas.microsoft.com/office/drawing/2014/main" id="{DBB183BE-B064-4F2B-9A24-13CCBA6E7192}"/>
              </a:ext>
            </a:extLst>
          </p:cNvPr>
          <p:cNvCxnSpPr>
            <a:stCxn id="378" idx="5"/>
            <a:endCxn id="472" idx="0"/>
          </p:cNvCxnSpPr>
          <p:nvPr/>
        </p:nvCxnSpPr>
        <p:spPr>
          <a:xfrm rot="8447312">
            <a:off x="8011934" y="4004131"/>
            <a:ext cx="352044" cy="24217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直線コネクタ 502">
            <a:extLst>
              <a:ext uri="{FF2B5EF4-FFF2-40B4-BE49-F238E27FC236}">
                <a16:creationId xmlns:a16="http://schemas.microsoft.com/office/drawing/2014/main" id="{66B71E85-7D37-4A32-BB8F-AD5BDA08B361}"/>
              </a:ext>
            </a:extLst>
          </p:cNvPr>
          <p:cNvCxnSpPr>
            <a:stCxn id="475" idx="4"/>
            <a:endCxn id="472" idx="0"/>
          </p:cNvCxnSpPr>
          <p:nvPr/>
        </p:nvCxnSpPr>
        <p:spPr>
          <a:xfrm rot="8447312" flipH="1">
            <a:off x="8111531" y="4094052"/>
            <a:ext cx="23355" cy="49743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直線コネクタ 503">
            <a:extLst>
              <a:ext uri="{FF2B5EF4-FFF2-40B4-BE49-F238E27FC236}">
                <a16:creationId xmlns:a16="http://schemas.microsoft.com/office/drawing/2014/main" id="{7BAC0A56-B20E-43C1-A979-34F95E34643E}"/>
              </a:ext>
            </a:extLst>
          </p:cNvPr>
          <p:cNvCxnSpPr>
            <a:stCxn id="349" idx="3"/>
            <a:endCxn id="350" idx="7"/>
          </p:cNvCxnSpPr>
          <p:nvPr/>
        </p:nvCxnSpPr>
        <p:spPr>
          <a:xfrm rot="8447312" flipH="1">
            <a:off x="9360270" y="3539604"/>
            <a:ext cx="195776" cy="18148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直線コネクタ 504">
            <a:extLst>
              <a:ext uri="{FF2B5EF4-FFF2-40B4-BE49-F238E27FC236}">
                <a16:creationId xmlns:a16="http://schemas.microsoft.com/office/drawing/2014/main" id="{843BAA2B-8F55-4807-A4EC-6893B1595D99}"/>
              </a:ext>
            </a:extLst>
          </p:cNvPr>
          <p:cNvCxnSpPr>
            <a:stCxn id="350" idx="4"/>
            <a:endCxn id="351" idx="7"/>
          </p:cNvCxnSpPr>
          <p:nvPr/>
        </p:nvCxnSpPr>
        <p:spPr>
          <a:xfrm rot="8447312" flipH="1">
            <a:off x="9420092" y="3332491"/>
            <a:ext cx="89553" cy="10513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直線コネクタ 505">
            <a:extLst>
              <a:ext uri="{FF2B5EF4-FFF2-40B4-BE49-F238E27FC236}">
                <a16:creationId xmlns:a16="http://schemas.microsoft.com/office/drawing/2014/main" id="{F9F109D8-5AAF-4CC4-9FB5-3D7E3F56C602}"/>
              </a:ext>
            </a:extLst>
          </p:cNvPr>
          <p:cNvCxnSpPr>
            <a:stCxn id="351" idx="5"/>
            <a:endCxn id="354" idx="0"/>
          </p:cNvCxnSpPr>
          <p:nvPr/>
        </p:nvCxnSpPr>
        <p:spPr>
          <a:xfrm rot="8447312">
            <a:off x="9326966" y="3281281"/>
            <a:ext cx="114448" cy="4917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直線コネクタ 506">
            <a:extLst>
              <a:ext uri="{FF2B5EF4-FFF2-40B4-BE49-F238E27FC236}">
                <a16:creationId xmlns:a16="http://schemas.microsoft.com/office/drawing/2014/main" id="{74C8EBF7-9AA3-44A8-A822-39107E1469A9}"/>
              </a:ext>
            </a:extLst>
          </p:cNvPr>
          <p:cNvCxnSpPr>
            <a:stCxn id="351" idx="4"/>
            <a:endCxn id="369" idx="0"/>
          </p:cNvCxnSpPr>
          <p:nvPr/>
        </p:nvCxnSpPr>
        <p:spPr>
          <a:xfrm rot="8447312" flipH="1">
            <a:off x="9368182" y="3033559"/>
            <a:ext cx="119134" cy="22621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直線コネクタ 507">
            <a:extLst>
              <a:ext uri="{FF2B5EF4-FFF2-40B4-BE49-F238E27FC236}">
                <a16:creationId xmlns:a16="http://schemas.microsoft.com/office/drawing/2014/main" id="{3FF61631-1620-4BEF-ADEA-DB9D38D399FF}"/>
              </a:ext>
            </a:extLst>
          </p:cNvPr>
          <p:cNvCxnSpPr>
            <a:stCxn id="352" idx="2"/>
            <a:endCxn id="354" idx="6"/>
          </p:cNvCxnSpPr>
          <p:nvPr/>
        </p:nvCxnSpPr>
        <p:spPr>
          <a:xfrm rot="8447312" flipH="1" flipV="1">
            <a:off x="9085960" y="3257319"/>
            <a:ext cx="181192" cy="13454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直線コネクタ 508">
            <a:extLst>
              <a:ext uri="{FF2B5EF4-FFF2-40B4-BE49-F238E27FC236}">
                <a16:creationId xmlns:a16="http://schemas.microsoft.com/office/drawing/2014/main" id="{C220F5B8-F11D-49E5-B4E0-7CAD74E5D172}"/>
              </a:ext>
            </a:extLst>
          </p:cNvPr>
          <p:cNvCxnSpPr>
            <a:stCxn id="354" idx="3"/>
            <a:endCxn id="374" idx="7"/>
          </p:cNvCxnSpPr>
          <p:nvPr/>
        </p:nvCxnSpPr>
        <p:spPr>
          <a:xfrm rot="8447312" flipH="1">
            <a:off x="9148630" y="2822868"/>
            <a:ext cx="265769" cy="41926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直線コネクタ 509">
            <a:extLst>
              <a:ext uri="{FF2B5EF4-FFF2-40B4-BE49-F238E27FC236}">
                <a16:creationId xmlns:a16="http://schemas.microsoft.com/office/drawing/2014/main" id="{286D2FD6-74A1-4969-B54C-762123F093BE}"/>
              </a:ext>
            </a:extLst>
          </p:cNvPr>
          <p:cNvCxnSpPr>
            <a:stCxn id="371" idx="7"/>
            <a:endCxn id="369" idx="3"/>
          </p:cNvCxnSpPr>
          <p:nvPr/>
        </p:nvCxnSpPr>
        <p:spPr>
          <a:xfrm rot="8447312" flipV="1">
            <a:off x="9293933" y="2709946"/>
            <a:ext cx="195703" cy="23158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直線コネクタ 510">
            <a:extLst>
              <a:ext uri="{FF2B5EF4-FFF2-40B4-BE49-F238E27FC236}">
                <a16:creationId xmlns:a16="http://schemas.microsoft.com/office/drawing/2014/main" id="{74FE1704-D7E5-4DAF-BB2E-6762131D5A78}"/>
              </a:ext>
            </a:extLst>
          </p:cNvPr>
          <p:cNvCxnSpPr>
            <a:stCxn id="369" idx="4"/>
            <a:endCxn id="374" idx="7"/>
          </p:cNvCxnSpPr>
          <p:nvPr/>
        </p:nvCxnSpPr>
        <p:spPr>
          <a:xfrm rot="8447312" flipH="1">
            <a:off x="9295341" y="2770611"/>
            <a:ext cx="32187" cy="22763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直線コネクタ 511">
            <a:extLst>
              <a:ext uri="{FF2B5EF4-FFF2-40B4-BE49-F238E27FC236}">
                <a16:creationId xmlns:a16="http://schemas.microsoft.com/office/drawing/2014/main" id="{9CDFB39C-C6BA-41CD-BE86-7BE712E13E7E}"/>
              </a:ext>
            </a:extLst>
          </p:cNvPr>
          <p:cNvCxnSpPr>
            <a:stCxn id="371" idx="4"/>
            <a:endCxn id="372" idx="7"/>
          </p:cNvCxnSpPr>
          <p:nvPr/>
        </p:nvCxnSpPr>
        <p:spPr>
          <a:xfrm rot="8447312" flipH="1">
            <a:off x="9154447" y="1993585"/>
            <a:ext cx="133258" cy="66981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直線コネクタ 512">
            <a:extLst>
              <a:ext uri="{FF2B5EF4-FFF2-40B4-BE49-F238E27FC236}">
                <a16:creationId xmlns:a16="http://schemas.microsoft.com/office/drawing/2014/main" id="{88BD15EB-EB7A-482B-999F-5F3C0E2A8F4B}"/>
              </a:ext>
            </a:extLst>
          </p:cNvPr>
          <p:cNvCxnSpPr>
            <a:stCxn id="373" idx="0"/>
            <a:endCxn id="380" idx="4"/>
          </p:cNvCxnSpPr>
          <p:nvPr/>
        </p:nvCxnSpPr>
        <p:spPr>
          <a:xfrm rot="8447312" flipV="1">
            <a:off x="9002747" y="2296525"/>
            <a:ext cx="186788" cy="14533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直線コネクタ 513">
            <a:extLst>
              <a:ext uri="{FF2B5EF4-FFF2-40B4-BE49-F238E27FC236}">
                <a16:creationId xmlns:a16="http://schemas.microsoft.com/office/drawing/2014/main" id="{657DAF58-F429-4545-B7E7-0974DF6A8DDE}"/>
              </a:ext>
            </a:extLst>
          </p:cNvPr>
          <p:cNvCxnSpPr>
            <a:stCxn id="374" idx="4"/>
            <a:endCxn id="380" idx="0"/>
          </p:cNvCxnSpPr>
          <p:nvPr/>
        </p:nvCxnSpPr>
        <p:spPr>
          <a:xfrm rot="8447312" flipH="1">
            <a:off x="9154045" y="2504286"/>
            <a:ext cx="31823" cy="25655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直線コネクタ 514">
            <a:extLst>
              <a:ext uri="{FF2B5EF4-FFF2-40B4-BE49-F238E27FC236}">
                <a16:creationId xmlns:a16="http://schemas.microsoft.com/office/drawing/2014/main" id="{27AAE697-55D6-4DA7-AEDD-8AC06B752AF9}"/>
              </a:ext>
            </a:extLst>
          </p:cNvPr>
          <p:cNvCxnSpPr>
            <a:stCxn id="374" idx="4"/>
            <a:endCxn id="373" idx="7"/>
          </p:cNvCxnSpPr>
          <p:nvPr/>
        </p:nvCxnSpPr>
        <p:spPr>
          <a:xfrm rot="8447312" flipH="1">
            <a:off x="9071016" y="2271185"/>
            <a:ext cx="201008" cy="45896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直線コネクタ 515">
            <a:extLst>
              <a:ext uri="{FF2B5EF4-FFF2-40B4-BE49-F238E27FC236}">
                <a16:creationId xmlns:a16="http://schemas.microsoft.com/office/drawing/2014/main" id="{ABB4C833-F849-4BB3-9073-5176BE1E87D2}"/>
              </a:ext>
            </a:extLst>
          </p:cNvPr>
          <p:cNvCxnSpPr>
            <a:stCxn id="380" idx="6"/>
            <a:endCxn id="375" idx="3"/>
          </p:cNvCxnSpPr>
          <p:nvPr/>
        </p:nvCxnSpPr>
        <p:spPr>
          <a:xfrm rot="8447312" flipV="1">
            <a:off x="8940074" y="2564475"/>
            <a:ext cx="201111" cy="16570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直線コネクタ 516">
            <a:extLst>
              <a:ext uri="{FF2B5EF4-FFF2-40B4-BE49-F238E27FC236}">
                <a16:creationId xmlns:a16="http://schemas.microsoft.com/office/drawing/2014/main" id="{F38A1B02-F040-4504-B1FA-DED3E1373DEE}"/>
              </a:ext>
            </a:extLst>
          </p:cNvPr>
          <p:cNvCxnSpPr>
            <a:stCxn id="374" idx="5"/>
            <a:endCxn id="375" idx="3"/>
          </p:cNvCxnSpPr>
          <p:nvPr/>
        </p:nvCxnSpPr>
        <p:spPr>
          <a:xfrm rot="8447312">
            <a:off x="9034104" y="2705422"/>
            <a:ext cx="176580" cy="12303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直線コネクタ 517">
            <a:extLst>
              <a:ext uri="{FF2B5EF4-FFF2-40B4-BE49-F238E27FC236}">
                <a16:creationId xmlns:a16="http://schemas.microsoft.com/office/drawing/2014/main" id="{2A822CBD-EFCB-469E-AF55-BD3DAE24ED07}"/>
              </a:ext>
            </a:extLst>
          </p:cNvPr>
          <p:cNvCxnSpPr>
            <a:stCxn id="375" idx="6"/>
            <a:endCxn id="376" idx="2"/>
          </p:cNvCxnSpPr>
          <p:nvPr/>
        </p:nvCxnSpPr>
        <p:spPr>
          <a:xfrm rot="8447312" flipV="1">
            <a:off x="8818695" y="2877788"/>
            <a:ext cx="245486" cy="13681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直線コネクタ 518">
            <a:extLst>
              <a:ext uri="{FF2B5EF4-FFF2-40B4-BE49-F238E27FC236}">
                <a16:creationId xmlns:a16="http://schemas.microsoft.com/office/drawing/2014/main" id="{1292DFEF-ADBF-429C-9B62-98787D57C921}"/>
              </a:ext>
            </a:extLst>
          </p:cNvPr>
          <p:cNvCxnSpPr/>
          <p:nvPr/>
        </p:nvCxnSpPr>
        <p:spPr>
          <a:xfrm rot="8447312" flipH="1">
            <a:off x="8634728" y="1653148"/>
            <a:ext cx="178805" cy="81408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直線コネクタ 519">
            <a:extLst>
              <a:ext uri="{FF2B5EF4-FFF2-40B4-BE49-F238E27FC236}">
                <a16:creationId xmlns:a16="http://schemas.microsoft.com/office/drawing/2014/main" id="{27A3D768-588D-4BA5-93B8-8C0EA08F02FB}"/>
              </a:ext>
            </a:extLst>
          </p:cNvPr>
          <p:cNvCxnSpPr>
            <a:stCxn id="387" idx="7"/>
            <a:endCxn id="380" idx="4"/>
          </p:cNvCxnSpPr>
          <p:nvPr/>
        </p:nvCxnSpPr>
        <p:spPr>
          <a:xfrm rot="8447312" flipV="1">
            <a:off x="8908032" y="2030615"/>
            <a:ext cx="146583" cy="45929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直線コネクタ 520">
            <a:extLst>
              <a:ext uri="{FF2B5EF4-FFF2-40B4-BE49-F238E27FC236}">
                <a16:creationId xmlns:a16="http://schemas.microsoft.com/office/drawing/2014/main" id="{544F1BD5-D345-4177-9B21-A525F07E4DB2}"/>
              </a:ext>
            </a:extLst>
          </p:cNvPr>
          <p:cNvCxnSpPr>
            <a:stCxn id="385" idx="5"/>
            <a:endCxn id="390" idx="3"/>
          </p:cNvCxnSpPr>
          <p:nvPr/>
        </p:nvCxnSpPr>
        <p:spPr>
          <a:xfrm rot="8447312">
            <a:off x="8429249" y="2471295"/>
            <a:ext cx="304568" cy="21673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直線コネクタ 521">
            <a:extLst>
              <a:ext uri="{FF2B5EF4-FFF2-40B4-BE49-F238E27FC236}">
                <a16:creationId xmlns:a16="http://schemas.microsoft.com/office/drawing/2014/main" id="{B1B68859-935E-446E-B140-7359D3A75F3C}"/>
              </a:ext>
            </a:extLst>
          </p:cNvPr>
          <p:cNvCxnSpPr>
            <a:stCxn id="385" idx="4"/>
            <a:endCxn id="386" idx="7"/>
          </p:cNvCxnSpPr>
          <p:nvPr/>
        </p:nvCxnSpPr>
        <p:spPr>
          <a:xfrm rot="8447312" flipH="1">
            <a:off x="8622186" y="2115770"/>
            <a:ext cx="157743" cy="43378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直線コネクタ 522">
            <a:extLst>
              <a:ext uri="{FF2B5EF4-FFF2-40B4-BE49-F238E27FC236}">
                <a16:creationId xmlns:a16="http://schemas.microsoft.com/office/drawing/2014/main" id="{72832F50-D9B9-42FC-A804-C0614F8EA214}"/>
              </a:ext>
            </a:extLst>
          </p:cNvPr>
          <p:cNvCxnSpPr>
            <a:stCxn id="382" idx="5"/>
            <a:endCxn id="396" idx="0"/>
          </p:cNvCxnSpPr>
          <p:nvPr/>
        </p:nvCxnSpPr>
        <p:spPr>
          <a:xfrm rot="8447312">
            <a:off x="8171832" y="1095785"/>
            <a:ext cx="119669" cy="67114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直線コネクタ 523">
            <a:extLst>
              <a:ext uri="{FF2B5EF4-FFF2-40B4-BE49-F238E27FC236}">
                <a16:creationId xmlns:a16="http://schemas.microsoft.com/office/drawing/2014/main" id="{2FF3C52E-D409-469F-A866-F98E11B8D990}"/>
              </a:ext>
            </a:extLst>
          </p:cNvPr>
          <p:cNvCxnSpPr>
            <a:stCxn id="384" idx="0"/>
            <a:endCxn id="387" idx="4"/>
          </p:cNvCxnSpPr>
          <p:nvPr/>
        </p:nvCxnSpPr>
        <p:spPr>
          <a:xfrm rot="8447312" flipV="1">
            <a:off x="8675233" y="1417905"/>
            <a:ext cx="49790" cy="62912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直線コネクタ 524">
            <a:extLst>
              <a:ext uri="{FF2B5EF4-FFF2-40B4-BE49-F238E27FC236}">
                <a16:creationId xmlns:a16="http://schemas.microsoft.com/office/drawing/2014/main" id="{18F525E5-AFCC-462F-A1B0-FE8703D6BE97}"/>
              </a:ext>
            </a:extLst>
          </p:cNvPr>
          <p:cNvCxnSpPr>
            <a:endCxn id="383" idx="1"/>
          </p:cNvCxnSpPr>
          <p:nvPr/>
        </p:nvCxnSpPr>
        <p:spPr>
          <a:xfrm rot="8447312">
            <a:off x="8761632" y="1480910"/>
            <a:ext cx="101695" cy="60982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直線コネクタ 525">
            <a:extLst>
              <a:ext uri="{FF2B5EF4-FFF2-40B4-BE49-F238E27FC236}">
                <a16:creationId xmlns:a16="http://schemas.microsoft.com/office/drawing/2014/main" id="{0C24BD85-58C0-4561-A3ED-0186D11BCDE4}"/>
              </a:ext>
            </a:extLst>
          </p:cNvPr>
          <p:cNvCxnSpPr>
            <a:endCxn id="395" idx="1"/>
          </p:cNvCxnSpPr>
          <p:nvPr/>
        </p:nvCxnSpPr>
        <p:spPr>
          <a:xfrm rot="8447312">
            <a:off x="8361986" y="1624834"/>
            <a:ext cx="184924" cy="3218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直線コネクタ 526">
            <a:extLst>
              <a:ext uri="{FF2B5EF4-FFF2-40B4-BE49-F238E27FC236}">
                <a16:creationId xmlns:a16="http://schemas.microsoft.com/office/drawing/2014/main" id="{7DEA3822-060F-425C-9C81-CF1959105F6B}"/>
              </a:ext>
            </a:extLst>
          </p:cNvPr>
          <p:cNvCxnSpPr>
            <a:stCxn id="395" idx="5"/>
            <a:endCxn id="394" idx="3"/>
          </p:cNvCxnSpPr>
          <p:nvPr/>
        </p:nvCxnSpPr>
        <p:spPr>
          <a:xfrm rot="8447312">
            <a:off x="8061205" y="1670761"/>
            <a:ext cx="257928" cy="1044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直線コネクタ 527">
            <a:extLst>
              <a:ext uri="{FF2B5EF4-FFF2-40B4-BE49-F238E27FC236}">
                <a16:creationId xmlns:a16="http://schemas.microsoft.com/office/drawing/2014/main" id="{C1919680-B580-4B87-A2BA-2939A8335AE2}"/>
              </a:ext>
            </a:extLst>
          </p:cNvPr>
          <p:cNvCxnSpPr>
            <a:stCxn id="387" idx="6"/>
            <a:endCxn id="386" idx="1"/>
          </p:cNvCxnSpPr>
          <p:nvPr/>
        </p:nvCxnSpPr>
        <p:spPr>
          <a:xfrm rot="8447312">
            <a:off x="8656818" y="2014367"/>
            <a:ext cx="214846" cy="9072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直線コネクタ 528">
            <a:extLst>
              <a:ext uri="{FF2B5EF4-FFF2-40B4-BE49-F238E27FC236}">
                <a16:creationId xmlns:a16="http://schemas.microsoft.com/office/drawing/2014/main" id="{02F59AC5-EB72-494A-9920-FC769CB856E9}"/>
              </a:ext>
            </a:extLst>
          </p:cNvPr>
          <p:cNvCxnSpPr>
            <a:stCxn id="386" idx="5"/>
            <a:endCxn id="389" idx="0"/>
          </p:cNvCxnSpPr>
          <p:nvPr/>
        </p:nvCxnSpPr>
        <p:spPr>
          <a:xfrm rot="8447312">
            <a:off x="8268610" y="2078655"/>
            <a:ext cx="331045" cy="12785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直線コネクタ 529">
            <a:extLst>
              <a:ext uri="{FF2B5EF4-FFF2-40B4-BE49-F238E27FC236}">
                <a16:creationId xmlns:a16="http://schemas.microsoft.com/office/drawing/2014/main" id="{CB8C8EF2-A3FC-46EB-AD78-5301D7E2C405}"/>
              </a:ext>
            </a:extLst>
          </p:cNvPr>
          <p:cNvCxnSpPr>
            <a:stCxn id="390" idx="4"/>
            <a:endCxn id="389" idx="0"/>
          </p:cNvCxnSpPr>
          <p:nvPr/>
        </p:nvCxnSpPr>
        <p:spPr>
          <a:xfrm rot="8447312" flipH="1">
            <a:off x="8237890" y="2207514"/>
            <a:ext cx="166472" cy="38010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直線コネクタ 530">
            <a:extLst>
              <a:ext uri="{FF2B5EF4-FFF2-40B4-BE49-F238E27FC236}">
                <a16:creationId xmlns:a16="http://schemas.microsoft.com/office/drawing/2014/main" id="{8725B993-9503-46A8-ADB8-764D623D6843}"/>
              </a:ext>
            </a:extLst>
          </p:cNvPr>
          <p:cNvCxnSpPr>
            <a:stCxn id="395" idx="0"/>
            <a:endCxn id="386" idx="4"/>
          </p:cNvCxnSpPr>
          <p:nvPr/>
        </p:nvCxnSpPr>
        <p:spPr>
          <a:xfrm rot="8447312" flipV="1">
            <a:off x="8467870" y="1666549"/>
            <a:ext cx="39688" cy="44128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直線コネクタ 531">
            <a:extLst>
              <a:ext uri="{FF2B5EF4-FFF2-40B4-BE49-F238E27FC236}">
                <a16:creationId xmlns:a16="http://schemas.microsoft.com/office/drawing/2014/main" id="{EEA64AFC-3913-4C47-8A99-1E47BF1E1A32}"/>
              </a:ext>
            </a:extLst>
          </p:cNvPr>
          <p:cNvCxnSpPr>
            <a:stCxn id="384" idx="5"/>
            <a:endCxn id="396" idx="1"/>
          </p:cNvCxnSpPr>
          <p:nvPr/>
        </p:nvCxnSpPr>
        <p:spPr>
          <a:xfrm rot="8447312">
            <a:off x="8120050" y="1064169"/>
            <a:ext cx="222138" cy="51526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直線コネクタ 532">
            <a:extLst>
              <a:ext uri="{FF2B5EF4-FFF2-40B4-BE49-F238E27FC236}">
                <a16:creationId xmlns:a16="http://schemas.microsoft.com/office/drawing/2014/main" id="{3B3F20B9-6EB9-457C-B3B3-4C743CB2004E}"/>
              </a:ext>
            </a:extLst>
          </p:cNvPr>
          <p:cNvCxnSpPr>
            <a:stCxn id="391" idx="2"/>
            <a:endCxn id="376" idx="4"/>
          </p:cNvCxnSpPr>
          <p:nvPr/>
        </p:nvCxnSpPr>
        <p:spPr>
          <a:xfrm rot="8447312" flipH="1" flipV="1">
            <a:off x="8523291" y="2996526"/>
            <a:ext cx="303934" cy="19471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直線コネクタ 533">
            <a:extLst>
              <a:ext uri="{FF2B5EF4-FFF2-40B4-BE49-F238E27FC236}">
                <a16:creationId xmlns:a16="http://schemas.microsoft.com/office/drawing/2014/main" id="{8876A8CD-544F-4733-A4F4-7C43049AD165}"/>
              </a:ext>
            </a:extLst>
          </p:cNvPr>
          <p:cNvCxnSpPr>
            <a:stCxn id="377" idx="3"/>
            <a:endCxn id="391" idx="0"/>
          </p:cNvCxnSpPr>
          <p:nvPr/>
        </p:nvCxnSpPr>
        <p:spPr>
          <a:xfrm rot="8447312" flipH="1">
            <a:off x="8334203" y="3205902"/>
            <a:ext cx="296230" cy="33112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直線コネクタ 534">
            <a:extLst>
              <a:ext uri="{FF2B5EF4-FFF2-40B4-BE49-F238E27FC236}">
                <a16:creationId xmlns:a16="http://schemas.microsoft.com/office/drawing/2014/main" id="{98388CCA-E982-4562-BA66-E03AC77AE6F4}"/>
              </a:ext>
            </a:extLst>
          </p:cNvPr>
          <p:cNvCxnSpPr>
            <a:stCxn id="390" idx="2"/>
            <a:endCxn id="385" idx="6"/>
          </p:cNvCxnSpPr>
          <p:nvPr/>
        </p:nvCxnSpPr>
        <p:spPr>
          <a:xfrm rot="8447312" flipH="1" flipV="1">
            <a:off x="8447669" y="2484934"/>
            <a:ext cx="289984" cy="21673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直線コネクタ 535">
            <a:extLst>
              <a:ext uri="{FF2B5EF4-FFF2-40B4-BE49-F238E27FC236}">
                <a16:creationId xmlns:a16="http://schemas.microsoft.com/office/drawing/2014/main" id="{C16BFD3E-3948-4006-AC48-542C53B4997C}"/>
              </a:ext>
            </a:extLst>
          </p:cNvPr>
          <p:cNvCxnSpPr>
            <a:stCxn id="375" idx="5"/>
            <a:endCxn id="385" idx="0"/>
          </p:cNvCxnSpPr>
          <p:nvPr/>
        </p:nvCxnSpPr>
        <p:spPr>
          <a:xfrm rot="8447312">
            <a:off x="8894532" y="2555930"/>
            <a:ext cx="7292" cy="27464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直線コネクタ 536">
            <a:extLst>
              <a:ext uri="{FF2B5EF4-FFF2-40B4-BE49-F238E27FC236}">
                <a16:creationId xmlns:a16="http://schemas.microsoft.com/office/drawing/2014/main" id="{D656C861-62DE-4757-BDB6-140FF1DE8D1D}"/>
              </a:ext>
            </a:extLst>
          </p:cNvPr>
          <p:cNvCxnSpPr>
            <a:stCxn id="381" idx="3"/>
            <a:endCxn id="379" idx="6"/>
          </p:cNvCxnSpPr>
          <p:nvPr/>
        </p:nvCxnSpPr>
        <p:spPr>
          <a:xfrm rot="8447312" flipV="1">
            <a:off x="8585320" y="2545948"/>
            <a:ext cx="484545" cy="28916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直線コネクタ 537">
            <a:extLst>
              <a:ext uri="{FF2B5EF4-FFF2-40B4-BE49-F238E27FC236}">
                <a16:creationId xmlns:a16="http://schemas.microsoft.com/office/drawing/2014/main" id="{06440075-D734-43D7-A3C3-3CC2162E99D1}"/>
              </a:ext>
            </a:extLst>
          </p:cNvPr>
          <p:cNvCxnSpPr>
            <a:stCxn id="391" idx="4"/>
            <a:endCxn id="390" idx="6"/>
          </p:cNvCxnSpPr>
          <p:nvPr/>
        </p:nvCxnSpPr>
        <p:spPr>
          <a:xfrm rot="8447312" flipH="1">
            <a:off x="8299815" y="2658625"/>
            <a:ext cx="234541" cy="42619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直線コネクタ 538">
            <a:extLst>
              <a:ext uri="{FF2B5EF4-FFF2-40B4-BE49-F238E27FC236}">
                <a16:creationId xmlns:a16="http://schemas.microsoft.com/office/drawing/2014/main" id="{7ED01FAB-D369-485D-BB03-3024096B85E1}"/>
              </a:ext>
            </a:extLst>
          </p:cNvPr>
          <p:cNvCxnSpPr>
            <a:stCxn id="390" idx="4"/>
            <a:endCxn id="388" idx="1"/>
          </p:cNvCxnSpPr>
          <p:nvPr/>
        </p:nvCxnSpPr>
        <p:spPr>
          <a:xfrm rot="8447312">
            <a:off x="7982695" y="2520769"/>
            <a:ext cx="366776" cy="21705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直線コネクタ 539">
            <a:extLst>
              <a:ext uri="{FF2B5EF4-FFF2-40B4-BE49-F238E27FC236}">
                <a16:creationId xmlns:a16="http://schemas.microsoft.com/office/drawing/2014/main" id="{6B9C94F6-0E1E-45FE-8145-63291C57B7DC}"/>
              </a:ext>
            </a:extLst>
          </p:cNvPr>
          <p:cNvCxnSpPr>
            <a:stCxn id="394" idx="0"/>
            <a:endCxn id="389" idx="3"/>
          </p:cNvCxnSpPr>
          <p:nvPr/>
        </p:nvCxnSpPr>
        <p:spPr>
          <a:xfrm rot="8447312" flipV="1">
            <a:off x="8122555" y="1789549"/>
            <a:ext cx="77599" cy="38263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直線コネクタ 540">
            <a:extLst>
              <a:ext uri="{FF2B5EF4-FFF2-40B4-BE49-F238E27FC236}">
                <a16:creationId xmlns:a16="http://schemas.microsoft.com/office/drawing/2014/main" id="{5A7A9BA8-D316-49B7-934B-6567B66B31AA}"/>
              </a:ext>
            </a:extLst>
          </p:cNvPr>
          <p:cNvCxnSpPr>
            <a:stCxn id="399" idx="2"/>
            <a:endCxn id="400" idx="3"/>
          </p:cNvCxnSpPr>
          <p:nvPr/>
        </p:nvCxnSpPr>
        <p:spPr>
          <a:xfrm rot="8447312" flipV="1">
            <a:off x="7252637" y="1564954"/>
            <a:ext cx="485695" cy="20554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直線コネクタ 541">
            <a:extLst>
              <a:ext uri="{FF2B5EF4-FFF2-40B4-BE49-F238E27FC236}">
                <a16:creationId xmlns:a16="http://schemas.microsoft.com/office/drawing/2014/main" id="{9DD741D9-6EB0-40D8-8A17-69462222A83E}"/>
              </a:ext>
            </a:extLst>
          </p:cNvPr>
          <p:cNvCxnSpPr>
            <a:stCxn id="394" idx="4"/>
            <a:endCxn id="399" idx="0"/>
          </p:cNvCxnSpPr>
          <p:nvPr/>
        </p:nvCxnSpPr>
        <p:spPr>
          <a:xfrm rot="8447312">
            <a:off x="7757654" y="1369386"/>
            <a:ext cx="138811" cy="50034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直線コネクタ 542">
            <a:extLst>
              <a:ext uri="{FF2B5EF4-FFF2-40B4-BE49-F238E27FC236}">
                <a16:creationId xmlns:a16="http://schemas.microsoft.com/office/drawing/2014/main" id="{B14F5DB3-0545-4292-9326-67F494A149F8}"/>
              </a:ext>
            </a:extLst>
          </p:cNvPr>
          <p:cNvCxnSpPr>
            <a:stCxn id="400" idx="7"/>
            <a:endCxn id="392" idx="3"/>
          </p:cNvCxnSpPr>
          <p:nvPr/>
        </p:nvCxnSpPr>
        <p:spPr>
          <a:xfrm rot="8447312" flipV="1">
            <a:off x="7212247" y="2005633"/>
            <a:ext cx="220599" cy="1288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直線コネクタ 543">
            <a:extLst>
              <a:ext uri="{FF2B5EF4-FFF2-40B4-BE49-F238E27FC236}">
                <a16:creationId xmlns:a16="http://schemas.microsoft.com/office/drawing/2014/main" id="{F0EEFDB9-07DB-4680-A819-2B78387E4414}"/>
              </a:ext>
            </a:extLst>
          </p:cNvPr>
          <p:cNvCxnSpPr>
            <a:stCxn id="392" idx="7"/>
            <a:endCxn id="401" idx="7"/>
          </p:cNvCxnSpPr>
          <p:nvPr/>
        </p:nvCxnSpPr>
        <p:spPr>
          <a:xfrm rot="8447312" flipV="1">
            <a:off x="7088023" y="2305079"/>
            <a:ext cx="257379" cy="13801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直線コネクタ 544">
            <a:extLst>
              <a:ext uri="{FF2B5EF4-FFF2-40B4-BE49-F238E27FC236}">
                <a16:creationId xmlns:a16="http://schemas.microsoft.com/office/drawing/2014/main" id="{91E1585D-E076-4DE2-8A5E-088EFBC33A46}"/>
              </a:ext>
            </a:extLst>
          </p:cNvPr>
          <p:cNvCxnSpPr>
            <a:endCxn id="393" idx="5"/>
          </p:cNvCxnSpPr>
          <p:nvPr/>
        </p:nvCxnSpPr>
        <p:spPr>
          <a:xfrm rot="8447312" flipV="1">
            <a:off x="6882694" y="2600694"/>
            <a:ext cx="310121" cy="2290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直線コネクタ 545">
            <a:extLst>
              <a:ext uri="{FF2B5EF4-FFF2-40B4-BE49-F238E27FC236}">
                <a16:creationId xmlns:a16="http://schemas.microsoft.com/office/drawing/2014/main" id="{3F75AE40-2228-435E-85EF-2B0E42D86EC0}"/>
              </a:ext>
            </a:extLst>
          </p:cNvPr>
          <p:cNvCxnSpPr>
            <a:stCxn id="468" idx="2"/>
            <a:endCxn id="401" idx="1"/>
          </p:cNvCxnSpPr>
          <p:nvPr/>
        </p:nvCxnSpPr>
        <p:spPr>
          <a:xfrm rot="8447312" flipH="1">
            <a:off x="6888647" y="2593250"/>
            <a:ext cx="501914" cy="46234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直線コネクタ 546">
            <a:extLst>
              <a:ext uri="{FF2B5EF4-FFF2-40B4-BE49-F238E27FC236}">
                <a16:creationId xmlns:a16="http://schemas.microsoft.com/office/drawing/2014/main" id="{00362FAA-9212-42F4-A286-119D17D6ABEA}"/>
              </a:ext>
            </a:extLst>
          </p:cNvPr>
          <p:cNvCxnSpPr>
            <a:stCxn id="393" idx="0"/>
            <a:endCxn id="388" idx="5"/>
          </p:cNvCxnSpPr>
          <p:nvPr/>
        </p:nvCxnSpPr>
        <p:spPr>
          <a:xfrm rot="8447312" flipH="1" flipV="1">
            <a:off x="7044467" y="2434025"/>
            <a:ext cx="782271" cy="52891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直線コネクタ 547">
            <a:extLst>
              <a:ext uri="{FF2B5EF4-FFF2-40B4-BE49-F238E27FC236}">
                <a16:creationId xmlns:a16="http://schemas.microsoft.com/office/drawing/2014/main" id="{86A839C3-58DB-40B8-A690-F3356C96E6B0}"/>
              </a:ext>
            </a:extLst>
          </p:cNvPr>
          <p:cNvCxnSpPr>
            <a:stCxn id="389" idx="7"/>
            <a:endCxn id="388" idx="4"/>
          </p:cNvCxnSpPr>
          <p:nvPr/>
        </p:nvCxnSpPr>
        <p:spPr>
          <a:xfrm rot="8447312" flipV="1">
            <a:off x="7814424" y="2357330"/>
            <a:ext cx="533248" cy="12785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直線コネクタ 548">
            <a:extLst>
              <a:ext uri="{FF2B5EF4-FFF2-40B4-BE49-F238E27FC236}">
                <a16:creationId xmlns:a16="http://schemas.microsoft.com/office/drawing/2014/main" id="{6572261D-95F7-43B0-9BAA-8A2B92933076}"/>
              </a:ext>
            </a:extLst>
          </p:cNvPr>
          <p:cNvCxnSpPr>
            <a:stCxn id="468" idx="0"/>
            <a:endCxn id="466" idx="4"/>
          </p:cNvCxnSpPr>
          <p:nvPr/>
        </p:nvCxnSpPr>
        <p:spPr>
          <a:xfrm rot="8447312" flipV="1">
            <a:off x="6943505" y="3247765"/>
            <a:ext cx="370775" cy="58491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直線コネクタ 549">
            <a:extLst>
              <a:ext uri="{FF2B5EF4-FFF2-40B4-BE49-F238E27FC236}">
                <a16:creationId xmlns:a16="http://schemas.microsoft.com/office/drawing/2014/main" id="{6C2A18F3-0581-4F4E-BC45-BD446410CFB6}"/>
              </a:ext>
            </a:extLst>
          </p:cNvPr>
          <p:cNvCxnSpPr>
            <a:stCxn id="468" idx="5"/>
            <a:endCxn id="428" idx="0"/>
          </p:cNvCxnSpPr>
          <p:nvPr/>
        </p:nvCxnSpPr>
        <p:spPr>
          <a:xfrm rot="8447312">
            <a:off x="6456582" y="3027778"/>
            <a:ext cx="538966" cy="35825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直線コネクタ 550">
            <a:extLst>
              <a:ext uri="{FF2B5EF4-FFF2-40B4-BE49-F238E27FC236}">
                <a16:creationId xmlns:a16="http://schemas.microsoft.com/office/drawing/2014/main" id="{0168F6F1-4745-4621-8947-556639D2EB8C}"/>
              </a:ext>
            </a:extLst>
          </p:cNvPr>
          <p:cNvCxnSpPr>
            <a:stCxn id="428" idx="5"/>
            <a:endCxn id="429" idx="1"/>
          </p:cNvCxnSpPr>
          <p:nvPr/>
        </p:nvCxnSpPr>
        <p:spPr>
          <a:xfrm rot="8447312">
            <a:off x="5901010" y="3066980"/>
            <a:ext cx="402654" cy="30721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直線コネクタ 551">
            <a:extLst>
              <a:ext uri="{FF2B5EF4-FFF2-40B4-BE49-F238E27FC236}">
                <a16:creationId xmlns:a16="http://schemas.microsoft.com/office/drawing/2014/main" id="{DFE5A38F-4090-405C-B64B-122BDC67A789}"/>
              </a:ext>
            </a:extLst>
          </p:cNvPr>
          <p:cNvCxnSpPr>
            <a:endCxn id="465" idx="4"/>
          </p:cNvCxnSpPr>
          <p:nvPr/>
        </p:nvCxnSpPr>
        <p:spPr>
          <a:xfrm rot="8447312" flipH="1">
            <a:off x="6314840" y="4185059"/>
            <a:ext cx="129979" cy="57373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直線コネクタ 552">
            <a:extLst>
              <a:ext uri="{FF2B5EF4-FFF2-40B4-BE49-F238E27FC236}">
                <a16:creationId xmlns:a16="http://schemas.microsoft.com/office/drawing/2014/main" id="{731C6CD6-CB6B-4922-9B7A-C5892F517647}"/>
              </a:ext>
            </a:extLst>
          </p:cNvPr>
          <p:cNvCxnSpPr>
            <a:endCxn id="465" idx="2"/>
          </p:cNvCxnSpPr>
          <p:nvPr/>
        </p:nvCxnSpPr>
        <p:spPr>
          <a:xfrm rot="8447312">
            <a:off x="6282458" y="3895706"/>
            <a:ext cx="888219" cy="31435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直線コネクタ 553">
            <a:extLst>
              <a:ext uri="{FF2B5EF4-FFF2-40B4-BE49-F238E27FC236}">
                <a16:creationId xmlns:a16="http://schemas.microsoft.com/office/drawing/2014/main" id="{A9A428A9-1406-49F3-9FFF-E5EE0E303D8D}"/>
              </a:ext>
            </a:extLst>
          </p:cNvPr>
          <p:cNvCxnSpPr>
            <a:stCxn id="405" idx="1"/>
            <a:endCxn id="392" idx="3"/>
          </p:cNvCxnSpPr>
          <p:nvPr/>
        </p:nvCxnSpPr>
        <p:spPr>
          <a:xfrm rot="8447312" flipH="1" flipV="1">
            <a:off x="6810443" y="2125531"/>
            <a:ext cx="444511" cy="2306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直線コネクタ 554">
            <a:extLst>
              <a:ext uri="{FF2B5EF4-FFF2-40B4-BE49-F238E27FC236}">
                <a16:creationId xmlns:a16="http://schemas.microsoft.com/office/drawing/2014/main" id="{7A8D892A-C45A-47B9-8A13-AFA685154464}"/>
              </a:ext>
            </a:extLst>
          </p:cNvPr>
          <p:cNvCxnSpPr>
            <a:stCxn id="398" idx="6"/>
            <a:endCxn id="399" idx="3"/>
          </p:cNvCxnSpPr>
          <p:nvPr/>
        </p:nvCxnSpPr>
        <p:spPr>
          <a:xfrm rot="8447312" flipV="1">
            <a:off x="7558441" y="1303541"/>
            <a:ext cx="190577" cy="6959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直線コネクタ 555">
            <a:extLst>
              <a:ext uri="{FF2B5EF4-FFF2-40B4-BE49-F238E27FC236}">
                <a16:creationId xmlns:a16="http://schemas.microsoft.com/office/drawing/2014/main" id="{4A67B044-BAC5-40EF-A1E1-04A44C4846F6}"/>
              </a:ext>
            </a:extLst>
          </p:cNvPr>
          <p:cNvCxnSpPr>
            <a:stCxn id="396" idx="5"/>
            <a:endCxn id="397" idx="2"/>
          </p:cNvCxnSpPr>
          <p:nvPr/>
        </p:nvCxnSpPr>
        <p:spPr>
          <a:xfrm rot="8447312">
            <a:off x="7901550" y="1120520"/>
            <a:ext cx="7292" cy="7793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直線コネクタ 556">
            <a:extLst>
              <a:ext uri="{FF2B5EF4-FFF2-40B4-BE49-F238E27FC236}">
                <a16:creationId xmlns:a16="http://schemas.microsoft.com/office/drawing/2014/main" id="{5976BBC4-4140-4FD6-8615-FD674E6541D1}"/>
              </a:ext>
            </a:extLst>
          </p:cNvPr>
          <p:cNvCxnSpPr>
            <a:stCxn id="397" idx="6"/>
            <a:endCxn id="398" idx="1"/>
          </p:cNvCxnSpPr>
          <p:nvPr/>
        </p:nvCxnSpPr>
        <p:spPr>
          <a:xfrm rot="8447312" flipV="1">
            <a:off x="7736045" y="1199804"/>
            <a:ext cx="116684" cy="137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直線コネクタ 557">
            <a:extLst>
              <a:ext uri="{FF2B5EF4-FFF2-40B4-BE49-F238E27FC236}">
                <a16:creationId xmlns:a16="http://schemas.microsoft.com/office/drawing/2014/main" id="{2A1A2CEA-6135-4B4C-A1EF-2CA3A8358631}"/>
              </a:ext>
            </a:extLst>
          </p:cNvPr>
          <p:cNvCxnSpPr>
            <a:stCxn id="398" idx="5"/>
            <a:endCxn id="409" idx="0"/>
          </p:cNvCxnSpPr>
          <p:nvPr/>
        </p:nvCxnSpPr>
        <p:spPr>
          <a:xfrm rot="8447312">
            <a:off x="7234034" y="1040340"/>
            <a:ext cx="397465" cy="35855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直線コネクタ 558">
            <a:extLst>
              <a:ext uri="{FF2B5EF4-FFF2-40B4-BE49-F238E27FC236}">
                <a16:creationId xmlns:a16="http://schemas.microsoft.com/office/drawing/2014/main" id="{C852D334-D9CB-48B8-97D4-6F50BFD0B0E3}"/>
              </a:ext>
            </a:extLst>
          </p:cNvPr>
          <p:cNvCxnSpPr>
            <a:stCxn id="399" idx="4"/>
            <a:endCxn id="409" idx="0"/>
          </p:cNvCxnSpPr>
          <p:nvPr/>
        </p:nvCxnSpPr>
        <p:spPr>
          <a:xfrm rot="8447312">
            <a:off x="7283552" y="1099452"/>
            <a:ext cx="181993" cy="43846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直線コネクタ 559">
            <a:extLst>
              <a:ext uri="{FF2B5EF4-FFF2-40B4-BE49-F238E27FC236}">
                <a16:creationId xmlns:a16="http://schemas.microsoft.com/office/drawing/2014/main" id="{3020B62E-4521-4C56-8012-ACC8189080AD}"/>
              </a:ext>
            </a:extLst>
          </p:cNvPr>
          <p:cNvCxnSpPr>
            <a:stCxn id="409" idx="2"/>
            <a:endCxn id="397" idx="5"/>
          </p:cNvCxnSpPr>
          <p:nvPr/>
        </p:nvCxnSpPr>
        <p:spPr>
          <a:xfrm rot="8447312" flipH="1" flipV="1">
            <a:off x="7235463" y="958235"/>
            <a:ext cx="531752" cy="3996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直線コネクタ 560">
            <a:extLst>
              <a:ext uri="{FF2B5EF4-FFF2-40B4-BE49-F238E27FC236}">
                <a16:creationId xmlns:a16="http://schemas.microsoft.com/office/drawing/2014/main" id="{41C02BCB-1427-4BC9-A3F6-F3D68D1D4FD8}"/>
              </a:ext>
            </a:extLst>
          </p:cNvPr>
          <p:cNvCxnSpPr>
            <a:stCxn id="409" idx="6"/>
            <a:endCxn id="402" idx="4"/>
          </p:cNvCxnSpPr>
          <p:nvPr/>
        </p:nvCxnSpPr>
        <p:spPr>
          <a:xfrm rot="8447312" flipV="1">
            <a:off x="7011497" y="1245155"/>
            <a:ext cx="182242" cy="13540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直線コネクタ 561">
            <a:extLst>
              <a:ext uri="{FF2B5EF4-FFF2-40B4-BE49-F238E27FC236}">
                <a16:creationId xmlns:a16="http://schemas.microsoft.com/office/drawing/2014/main" id="{5C49236A-983C-4358-92BD-AC86A0032B72}"/>
              </a:ext>
            </a:extLst>
          </p:cNvPr>
          <p:cNvCxnSpPr>
            <a:stCxn id="402" idx="6"/>
            <a:endCxn id="403" idx="4"/>
          </p:cNvCxnSpPr>
          <p:nvPr/>
        </p:nvCxnSpPr>
        <p:spPr>
          <a:xfrm rot="8447312" flipV="1">
            <a:off x="7019483" y="1476388"/>
            <a:ext cx="157434" cy="27816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直線コネクタ 562">
            <a:extLst>
              <a:ext uri="{FF2B5EF4-FFF2-40B4-BE49-F238E27FC236}">
                <a16:creationId xmlns:a16="http://schemas.microsoft.com/office/drawing/2014/main" id="{65D7E5F6-5B78-449A-89D6-E5C7A9F9D5CB}"/>
              </a:ext>
            </a:extLst>
          </p:cNvPr>
          <p:cNvCxnSpPr>
            <a:stCxn id="394" idx="5"/>
            <a:endCxn id="403" idx="1"/>
          </p:cNvCxnSpPr>
          <p:nvPr/>
        </p:nvCxnSpPr>
        <p:spPr>
          <a:xfrm rot="8447312">
            <a:off x="7260270" y="1520636"/>
            <a:ext cx="675064" cy="53982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直線コネクタ 563">
            <a:extLst>
              <a:ext uri="{FF2B5EF4-FFF2-40B4-BE49-F238E27FC236}">
                <a16:creationId xmlns:a16="http://schemas.microsoft.com/office/drawing/2014/main" id="{D2191006-610E-45DB-AF49-9D080DD9A31C}"/>
              </a:ext>
            </a:extLst>
          </p:cNvPr>
          <p:cNvCxnSpPr>
            <a:stCxn id="402" idx="3"/>
            <a:endCxn id="399" idx="5"/>
          </p:cNvCxnSpPr>
          <p:nvPr/>
        </p:nvCxnSpPr>
        <p:spPr>
          <a:xfrm rot="8447312" flipH="1" flipV="1">
            <a:off x="7156881" y="1268640"/>
            <a:ext cx="353924" cy="32795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直線コネクタ 564">
            <a:extLst>
              <a:ext uri="{FF2B5EF4-FFF2-40B4-BE49-F238E27FC236}">
                <a16:creationId xmlns:a16="http://schemas.microsoft.com/office/drawing/2014/main" id="{1B117430-68D7-4B83-ACC4-613E5D90E33F}"/>
              </a:ext>
            </a:extLst>
          </p:cNvPr>
          <p:cNvCxnSpPr>
            <a:stCxn id="392" idx="4"/>
            <a:endCxn id="403" idx="7"/>
          </p:cNvCxnSpPr>
          <p:nvPr/>
        </p:nvCxnSpPr>
        <p:spPr>
          <a:xfrm rot="8447312" flipH="1">
            <a:off x="7126394" y="1821318"/>
            <a:ext cx="145146" cy="36962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直線コネクタ 565">
            <a:extLst>
              <a:ext uri="{FF2B5EF4-FFF2-40B4-BE49-F238E27FC236}">
                <a16:creationId xmlns:a16="http://schemas.microsoft.com/office/drawing/2014/main" id="{9F93BA74-F63B-4BEF-8FBF-C8CA0542AF71}"/>
              </a:ext>
            </a:extLst>
          </p:cNvPr>
          <p:cNvCxnSpPr>
            <a:stCxn id="405" idx="4"/>
            <a:endCxn id="404" idx="6"/>
          </p:cNvCxnSpPr>
          <p:nvPr/>
        </p:nvCxnSpPr>
        <p:spPr>
          <a:xfrm rot="8447312" flipH="1">
            <a:off x="6618049" y="1907991"/>
            <a:ext cx="114331" cy="36745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直線コネクタ 566">
            <a:extLst>
              <a:ext uri="{FF2B5EF4-FFF2-40B4-BE49-F238E27FC236}">
                <a16:creationId xmlns:a16="http://schemas.microsoft.com/office/drawing/2014/main" id="{50F6C8FD-B16B-468C-B88A-9D59BC5B1765}"/>
              </a:ext>
            </a:extLst>
          </p:cNvPr>
          <p:cNvCxnSpPr>
            <a:stCxn id="403" idx="3"/>
            <a:endCxn id="404" idx="1"/>
          </p:cNvCxnSpPr>
          <p:nvPr/>
        </p:nvCxnSpPr>
        <p:spPr>
          <a:xfrm rot="8447312">
            <a:off x="6661382" y="1728310"/>
            <a:ext cx="468034" cy="21089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直線コネクタ 567">
            <a:extLst>
              <a:ext uri="{FF2B5EF4-FFF2-40B4-BE49-F238E27FC236}">
                <a16:creationId xmlns:a16="http://schemas.microsoft.com/office/drawing/2014/main" id="{0FFC64F7-F2C4-4AD6-8552-FE52F529057B}"/>
              </a:ext>
            </a:extLst>
          </p:cNvPr>
          <p:cNvCxnSpPr>
            <a:stCxn id="402" idx="5"/>
            <a:endCxn id="415" idx="1"/>
          </p:cNvCxnSpPr>
          <p:nvPr/>
        </p:nvCxnSpPr>
        <p:spPr>
          <a:xfrm rot="8447312">
            <a:off x="6602139" y="1387589"/>
            <a:ext cx="445087" cy="21725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直線コネクタ 568">
            <a:extLst>
              <a:ext uri="{FF2B5EF4-FFF2-40B4-BE49-F238E27FC236}">
                <a16:creationId xmlns:a16="http://schemas.microsoft.com/office/drawing/2014/main" id="{AD76F3D1-38CA-46A9-B090-13A0A48B01F5}"/>
              </a:ext>
            </a:extLst>
          </p:cNvPr>
          <p:cNvCxnSpPr>
            <a:stCxn id="409" idx="4"/>
            <a:endCxn id="408" idx="0"/>
          </p:cNvCxnSpPr>
          <p:nvPr/>
        </p:nvCxnSpPr>
        <p:spPr>
          <a:xfrm rot="8447312">
            <a:off x="7067998" y="1153511"/>
            <a:ext cx="60896" cy="3775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直線コネクタ 569">
            <a:extLst>
              <a:ext uri="{FF2B5EF4-FFF2-40B4-BE49-F238E27FC236}">
                <a16:creationId xmlns:a16="http://schemas.microsoft.com/office/drawing/2014/main" id="{A6128AE6-A651-4B55-ABF4-4DC6AAFBE3DC}"/>
              </a:ext>
            </a:extLst>
          </p:cNvPr>
          <p:cNvCxnSpPr>
            <a:stCxn id="408" idx="6"/>
            <a:endCxn id="413" idx="2"/>
          </p:cNvCxnSpPr>
          <p:nvPr/>
        </p:nvCxnSpPr>
        <p:spPr>
          <a:xfrm rot="8447312">
            <a:off x="6758191" y="1015527"/>
            <a:ext cx="213447" cy="25400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直線コネクタ 570">
            <a:extLst>
              <a:ext uri="{FF2B5EF4-FFF2-40B4-BE49-F238E27FC236}">
                <a16:creationId xmlns:a16="http://schemas.microsoft.com/office/drawing/2014/main" id="{15646097-21A3-4AAD-B15A-31EA074FF8FF}"/>
              </a:ext>
            </a:extLst>
          </p:cNvPr>
          <p:cNvCxnSpPr>
            <a:stCxn id="413" idx="5"/>
            <a:endCxn id="410" idx="5"/>
          </p:cNvCxnSpPr>
          <p:nvPr/>
        </p:nvCxnSpPr>
        <p:spPr>
          <a:xfrm rot="8447312" flipV="1">
            <a:off x="6520639" y="1173706"/>
            <a:ext cx="175490" cy="5849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直線コネクタ 571">
            <a:extLst>
              <a:ext uri="{FF2B5EF4-FFF2-40B4-BE49-F238E27FC236}">
                <a16:creationId xmlns:a16="http://schemas.microsoft.com/office/drawing/2014/main" id="{D1F9F2B7-71B4-440E-BA66-D71CF243CD90}"/>
              </a:ext>
            </a:extLst>
          </p:cNvPr>
          <p:cNvCxnSpPr>
            <a:stCxn id="410" idx="7"/>
            <a:endCxn id="412" idx="7"/>
          </p:cNvCxnSpPr>
          <p:nvPr/>
        </p:nvCxnSpPr>
        <p:spPr>
          <a:xfrm rot="8447312">
            <a:off x="6266948" y="1420281"/>
            <a:ext cx="354060" cy="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直線コネクタ 572">
            <a:extLst>
              <a:ext uri="{FF2B5EF4-FFF2-40B4-BE49-F238E27FC236}">
                <a16:creationId xmlns:a16="http://schemas.microsoft.com/office/drawing/2014/main" id="{0F91DC32-8FBE-4802-9723-44309090E3D8}"/>
              </a:ext>
            </a:extLst>
          </p:cNvPr>
          <p:cNvCxnSpPr>
            <a:stCxn id="417" idx="2"/>
            <a:endCxn id="410" idx="4"/>
          </p:cNvCxnSpPr>
          <p:nvPr/>
        </p:nvCxnSpPr>
        <p:spPr>
          <a:xfrm rot="8447312" flipH="1" flipV="1">
            <a:off x="6513514" y="1145408"/>
            <a:ext cx="12051" cy="13828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直線コネクタ 573">
            <a:extLst>
              <a:ext uri="{FF2B5EF4-FFF2-40B4-BE49-F238E27FC236}">
                <a16:creationId xmlns:a16="http://schemas.microsoft.com/office/drawing/2014/main" id="{024D6E4D-D81F-47D2-9128-1E9166483A14}"/>
              </a:ext>
            </a:extLst>
          </p:cNvPr>
          <p:cNvCxnSpPr>
            <a:stCxn id="413" idx="2"/>
            <a:endCxn id="417" idx="1"/>
          </p:cNvCxnSpPr>
          <p:nvPr/>
        </p:nvCxnSpPr>
        <p:spPr>
          <a:xfrm rot="8447312">
            <a:off x="6479424" y="1103777"/>
            <a:ext cx="219728" cy="8707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直線コネクタ 574">
            <a:extLst>
              <a:ext uri="{FF2B5EF4-FFF2-40B4-BE49-F238E27FC236}">
                <a16:creationId xmlns:a16="http://schemas.microsoft.com/office/drawing/2014/main" id="{9882A9BF-B820-47AC-8F32-95BC88F9B550}"/>
              </a:ext>
            </a:extLst>
          </p:cNvPr>
          <p:cNvCxnSpPr>
            <a:stCxn id="417" idx="5"/>
            <a:endCxn id="418" idx="4"/>
          </p:cNvCxnSpPr>
          <p:nvPr/>
        </p:nvCxnSpPr>
        <p:spPr>
          <a:xfrm rot="8447312">
            <a:off x="5896234" y="1245900"/>
            <a:ext cx="555051" cy="12120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直線コネクタ 575">
            <a:extLst>
              <a:ext uri="{FF2B5EF4-FFF2-40B4-BE49-F238E27FC236}">
                <a16:creationId xmlns:a16="http://schemas.microsoft.com/office/drawing/2014/main" id="{1F12595D-60DC-4073-AB3F-538F1674F814}"/>
              </a:ext>
            </a:extLst>
          </p:cNvPr>
          <p:cNvCxnSpPr>
            <a:stCxn id="417" idx="6"/>
            <a:endCxn id="411" idx="2"/>
          </p:cNvCxnSpPr>
          <p:nvPr/>
        </p:nvCxnSpPr>
        <p:spPr>
          <a:xfrm rot="8447312" flipV="1">
            <a:off x="6352249" y="1224877"/>
            <a:ext cx="94912" cy="123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直線コネクタ 576">
            <a:extLst>
              <a:ext uri="{FF2B5EF4-FFF2-40B4-BE49-F238E27FC236}">
                <a16:creationId xmlns:a16="http://schemas.microsoft.com/office/drawing/2014/main" id="{564651B4-80F2-4826-8CA7-D074B721CF83}"/>
              </a:ext>
            </a:extLst>
          </p:cNvPr>
          <p:cNvCxnSpPr>
            <a:endCxn id="418" idx="1"/>
          </p:cNvCxnSpPr>
          <p:nvPr/>
        </p:nvCxnSpPr>
        <p:spPr>
          <a:xfrm rot="8447312">
            <a:off x="5951859" y="1322724"/>
            <a:ext cx="385454" cy="10862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直線コネクタ 577">
            <a:extLst>
              <a:ext uri="{FF2B5EF4-FFF2-40B4-BE49-F238E27FC236}">
                <a16:creationId xmlns:a16="http://schemas.microsoft.com/office/drawing/2014/main" id="{BE4E4E81-D0E6-4B73-A9DC-A3175925924F}"/>
              </a:ext>
            </a:extLst>
          </p:cNvPr>
          <p:cNvCxnSpPr>
            <a:stCxn id="411" idx="0"/>
            <a:endCxn id="412" idx="2"/>
          </p:cNvCxnSpPr>
          <p:nvPr/>
        </p:nvCxnSpPr>
        <p:spPr>
          <a:xfrm rot="8447312" flipV="1">
            <a:off x="6272185" y="1333279"/>
            <a:ext cx="147517" cy="12596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直線コネクタ 578">
            <a:extLst>
              <a:ext uri="{FF2B5EF4-FFF2-40B4-BE49-F238E27FC236}">
                <a16:creationId xmlns:a16="http://schemas.microsoft.com/office/drawing/2014/main" id="{91D08894-6CF6-44F4-AE8F-16023204B7CF}"/>
              </a:ext>
            </a:extLst>
          </p:cNvPr>
          <p:cNvCxnSpPr>
            <a:stCxn id="412" idx="6"/>
            <a:endCxn id="416" idx="0"/>
          </p:cNvCxnSpPr>
          <p:nvPr/>
        </p:nvCxnSpPr>
        <p:spPr>
          <a:xfrm rot="8447312">
            <a:off x="5812298" y="1607394"/>
            <a:ext cx="507736" cy="8594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直線コネクタ 579">
            <a:extLst>
              <a:ext uri="{FF2B5EF4-FFF2-40B4-BE49-F238E27FC236}">
                <a16:creationId xmlns:a16="http://schemas.microsoft.com/office/drawing/2014/main" id="{6ADA56D4-B006-436E-A614-0651CB165C3A}"/>
              </a:ext>
            </a:extLst>
          </p:cNvPr>
          <p:cNvCxnSpPr>
            <a:stCxn id="405" idx="7"/>
            <a:endCxn id="426" idx="1"/>
          </p:cNvCxnSpPr>
          <p:nvPr/>
        </p:nvCxnSpPr>
        <p:spPr>
          <a:xfrm rot="8447312">
            <a:off x="6307939" y="2320116"/>
            <a:ext cx="454442" cy="15527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直線コネクタ 580">
            <a:extLst>
              <a:ext uri="{FF2B5EF4-FFF2-40B4-BE49-F238E27FC236}">
                <a16:creationId xmlns:a16="http://schemas.microsoft.com/office/drawing/2014/main" id="{C40C64E6-0AA6-45E3-A18E-1307E54E33D8}"/>
              </a:ext>
            </a:extLst>
          </p:cNvPr>
          <p:cNvCxnSpPr>
            <a:stCxn id="407" idx="1"/>
            <a:endCxn id="401" idx="5"/>
          </p:cNvCxnSpPr>
          <p:nvPr/>
        </p:nvCxnSpPr>
        <p:spPr>
          <a:xfrm rot="8447312" flipH="1" flipV="1">
            <a:off x="6572110" y="2318100"/>
            <a:ext cx="508011" cy="36523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直線コネクタ 581">
            <a:extLst>
              <a:ext uri="{FF2B5EF4-FFF2-40B4-BE49-F238E27FC236}">
                <a16:creationId xmlns:a16="http://schemas.microsoft.com/office/drawing/2014/main" id="{0EC83E3E-55C9-4E1F-8E84-3AE11FFB32D4}"/>
              </a:ext>
            </a:extLst>
          </p:cNvPr>
          <p:cNvCxnSpPr>
            <a:stCxn id="428" idx="4"/>
            <a:endCxn id="407" idx="6"/>
          </p:cNvCxnSpPr>
          <p:nvPr/>
        </p:nvCxnSpPr>
        <p:spPr>
          <a:xfrm rot="8447312" flipH="1">
            <a:off x="6169274" y="2639160"/>
            <a:ext cx="481197" cy="45180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直線コネクタ 582">
            <a:extLst>
              <a:ext uri="{FF2B5EF4-FFF2-40B4-BE49-F238E27FC236}">
                <a16:creationId xmlns:a16="http://schemas.microsoft.com/office/drawing/2014/main" id="{7F5B00FD-56DB-4EF7-A170-DFFA62AED7B6}"/>
              </a:ext>
            </a:extLst>
          </p:cNvPr>
          <p:cNvCxnSpPr>
            <a:stCxn id="407" idx="5"/>
            <a:endCxn id="425" idx="1"/>
          </p:cNvCxnSpPr>
          <p:nvPr/>
        </p:nvCxnSpPr>
        <p:spPr>
          <a:xfrm rot="8447312">
            <a:off x="5943440" y="2387469"/>
            <a:ext cx="457846" cy="30444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直線コネクタ 583">
            <a:extLst>
              <a:ext uri="{FF2B5EF4-FFF2-40B4-BE49-F238E27FC236}">
                <a16:creationId xmlns:a16="http://schemas.microsoft.com/office/drawing/2014/main" id="{EC651E60-1552-4612-B9F3-A76D1AD4B9E2}"/>
              </a:ext>
            </a:extLst>
          </p:cNvPr>
          <p:cNvCxnSpPr>
            <a:stCxn id="404" idx="4"/>
            <a:endCxn id="406" idx="5"/>
          </p:cNvCxnSpPr>
          <p:nvPr/>
        </p:nvCxnSpPr>
        <p:spPr>
          <a:xfrm rot="8447312">
            <a:off x="6116775" y="1915370"/>
            <a:ext cx="503376" cy="13741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直線コネクタ 584">
            <a:extLst>
              <a:ext uri="{FF2B5EF4-FFF2-40B4-BE49-F238E27FC236}">
                <a16:creationId xmlns:a16="http://schemas.microsoft.com/office/drawing/2014/main" id="{4ABA6044-6E68-4019-A72B-3B121052C3EC}"/>
              </a:ext>
            </a:extLst>
          </p:cNvPr>
          <p:cNvCxnSpPr>
            <a:stCxn id="407" idx="4"/>
            <a:endCxn id="406" idx="4"/>
          </p:cNvCxnSpPr>
          <p:nvPr/>
        </p:nvCxnSpPr>
        <p:spPr>
          <a:xfrm rot="8447312" flipH="1">
            <a:off x="6290665" y="2019170"/>
            <a:ext cx="16061" cy="52476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直線コネクタ 585">
            <a:extLst>
              <a:ext uri="{FF2B5EF4-FFF2-40B4-BE49-F238E27FC236}">
                <a16:creationId xmlns:a16="http://schemas.microsoft.com/office/drawing/2014/main" id="{0795B86E-6188-481F-B4AB-FE514E1878FB}"/>
              </a:ext>
            </a:extLst>
          </p:cNvPr>
          <p:cNvCxnSpPr>
            <a:stCxn id="406" idx="3"/>
            <a:endCxn id="414" idx="0"/>
          </p:cNvCxnSpPr>
          <p:nvPr/>
        </p:nvCxnSpPr>
        <p:spPr>
          <a:xfrm rot="8447312" flipH="1">
            <a:off x="6055059" y="1780680"/>
            <a:ext cx="124083" cy="27923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直線コネクタ 586">
            <a:extLst>
              <a:ext uri="{FF2B5EF4-FFF2-40B4-BE49-F238E27FC236}">
                <a16:creationId xmlns:a16="http://schemas.microsoft.com/office/drawing/2014/main" id="{5E6DE96C-59E9-4A10-B536-A97F48487E6D}"/>
              </a:ext>
            </a:extLst>
          </p:cNvPr>
          <p:cNvCxnSpPr>
            <a:stCxn id="414" idx="2"/>
            <a:endCxn id="415" idx="5"/>
          </p:cNvCxnSpPr>
          <p:nvPr/>
        </p:nvCxnSpPr>
        <p:spPr>
          <a:xfrm rot="8447312" flipH="1" flipV="1">
            <a:off x="6071422" y="1573087"/>
            <a:ext cx="471659" cy="13941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直線コネクタ 587">
            <a:extLst>
              <a:ext uri="{FF2B5EF4-FFF2-40B4-BE49-F238E27FC236}">
                <a16:creationId xmlns:a16="http://schemas.microsoft.com/office/drawing/2014/main" id="{815144B1-4077-4108-8CD9-574D6F3A761F}"/>
              </a:ext>
            </a:extLst>
          </p:cNvPr>
          <p:cNvCxnSpPr>
            <a:stCxn id="404" idx="3"/>
            <a:endCxn id="412" idx="1"/>
          </p:cNvCxnSpPr>
          <p:nvPr/>
        </p:nvCxnSpPr>
        <p:spPr>
          <a:xfrm rot="8447312" flipH="1">
            <a:off x="6477716" y="1458782"/>
            <a:ext cx="3817" cy="46509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直線コネクタ 588">
            <a:extLst>
              <a:ext uri="{FF2B5EF4-FFF2-40B4-BE49-F238E27FC236}">
                <a16:creationId xmlns:a16="http://schemas.microsoft.com/office/drawing/2014/main" id="{4646A218-8B8F-451D-AA62-941370D325BA}"/>
              </a:ext>
            </a:extLst>
          </p:cNvPr>
          <p:cNvCxnSpPr>
            <a:stCxn id="415" idx="6"/>
            <a:endCxn id="412" idx="3"/>
          </p:cNvCxnSpPr>
          <p:nvPr/>
        </p:nvCxnSpPr>
        <p:spPr>
          <a:xfrm rot="8447312">
            <a:off x="6363800" y="1420070"/>
            <a:ext cx="123755" cy="20848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直線コネクタ 589">
            <a:extLst>
              <a:ext uri="{FF2B5EF4-FFF2-40B4-BE49-F238E27FC236}">
                <a16:creationId xmlns:a16="http://schemas.microsoft.com/office/drawing/2014/main" id="{337CED09-67B7-414F-B94F-2B24333FC7CA}"/>
              </a:ext>
            </a:extLst>
          </p:cNvPr>
          <p:cNvCxnSpPr>
            <a:stCxn id="415" idx="0"/>
            <a:endCxn id="404" idx="2"/>
          </p:cNvCxnSpPr>
          <p:nvPr/>
        </p:nvCxnSpPr>
        <p:spPr>
          <a:xfrm rot="8447312" flipV="1">
            <a:off x="6535656" y="1583370"/>
            <a:ext cx="145175" cy="28452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直線コネクタ 590">
            <a:extLst>
              <a:ext uri="{FF2B5EF4-FFF2-40B4-BE49-F238E27FC236}">
                <a16:creationId xmlns:a16="http://schemas.microsoft.com/office/drawing/2014/main" id="{22D7D9CC-AB95-4F9A-A611-1D9963B9300D}"/>
              </a:ext>
            </a:extLst>
          </p:cNvPr>
          <p:cNvCxnSpPr>
            <a:stCxn id="414" idx="4"/>
            <a:endCxn id="423" idx="6"/>
          </p:cNvCxnSpPr>
          <p:nvPr/>
        </p:nvCxnSpPr>
        <p:spPr>
          <a:xfrm rot="8447312">
            <a:off x="5571552" y="1895683"/>
            <a:ext cx="531356" cy="743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直線コネクタ 591">
            <a:extLst>
              <a:ext uri="{FF2B5EF4-FFF2-40B4-BE49-F238E27FC236}">
                <a16:creationId xmlns:a16="http://schemas.microsoft.com/office/drawing/2014/main" id="{969769F7-5342-4C64-82C3-FC58803A2357}"/>
              </a:ext>
            </a:extLst>
          </p:cNvPr>
          <p:cNvCxnSpPr>
            <a:stCxn id="437" idx="6"/>
            <a:endCxn id="435" idx="7"/>
          </p:cNvCxnSpPr>
          <p:nvPr/>
        </p:nvCxnSpPr>
        <p:spPr>
          <a:xfrm rot="8447312" flipH="1">
            <a:off x="4786886" y="2814987"/>
            <a:ext cx="450514" cy="43546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直線コネクタ 592">
            <a:extLst>
              <a:ext uri="{FF2B5EF4-FFF2-40B4-BE49-F238E27FC236}">
                <a16:creationId xmlns:a16="http://schemas.microsoft.com/office/drawing/2014/main" id="{DA2B1DA9-02F5-4B53-A5F6-AEE53AF0C6F4}"/>
              </a:ext>
            </a:extLst>
          </p:cNvPr>
          <p:cNvCxnSpPr>
            <a:stCxn id="439" idx="2"/>
            <a:endCxn id="433" idx="7"/>
          </p:cNvCxnSpPr>
          <p:nvPr/>
        </p:nvCxnSpPr>
        <p:spPr>
          <a:xfrm rot="8447312" flipH="1">
            <a:off x="5262221" y="3168018"/>
            <a:ext cx="81373" cy="42314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直線コネクタ 593">
            <a:extLst>
              <a:ext uri="{FF2B5EF4-FFF2-40B4-BE49-F238E27FC236}">
                <a16:creationId xmlns:a16="http://schemas.microsoft.com/office/drawing/2014/main" id="{4DAE9005-A160-46FE-B1DF-78C299186A3E}"/>
              </a:ext>
            </a:extLst>
          </p:cNvPr>
          <p:cNvCxnSpPr>
            <a:stCxn id="429" idx="6"/>
            <a:endCxn id="432" idx="6"/>
          </p:cNvCxnSpPr>
          <p:nvPr/>
        </p:nvCxnSpPr>
        <p:spPr>
          <a:xfrm rot="8447312">
            <a:off x="5386044" y="3125591"/>
            <a:ext cx="367915" cy="26528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直線コネクタ 594">
            <a:extLst>
              <a:ext uri="{FF2B5EF4-FFF2-40B4-BE49-F238E27FC236}">
                <a16:creationId xmlns:a16="http://schemas.microsoft.com/office/drawing/2014/main" id="{F1E8E273-2832-4868-B5F8-CD5157AA3DAC}"/>
              </a:ext>
            </a:extLst>
          </p:cNvPr>
          <p:cNvCxnSpPr>
            <a:stCxn id="441" idx="7"/>
            <a:endCxn id="440" idx="5"/>
          </p:cNvCxnSpPr>
          <p:nvPr/>
        </p:nvCxnSpPr>
        <p:spPr>
          <a:xfrm rot="8447312" flipH="1" flipV="1">
            <a:off x="5163231" y="3861200"/>
            <a:ext cx="223212" cy="12739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直線コネクタ 595">
            <a:extLst>
              <a:ext uri="{FF2B5EF4-FFF2-40B4-BE49-F238E27FC236}">
                <a16:creationId xmlns:a16="http://schemas.microsoft.com/office/drawing/2014/main" id="{2A803B00-96C4-4A81-8710-841F2DE04979}"/>
              </a:ext>
            </a:extLst>
          </p:cNvPr>
          <p:cNvCxnSpPr>
            <a:stCxn id="447" idx="3"/>
            <a:endCxn id="439" idx="6"/>
          </p:cNvCxnSpPr>
          <p:nvPr/>
        </p:nvCxnSpPr>
        <p:spPr>
          <a:xfrm rot="8447312" flipH="1">
            <a:off x="5500034" y="3552875"/>
            <a:ext cx="21338" cy="48010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直線コネクタ 596">
            <a:extLst>
              <a:ext uri="{FF2B5EF4-FFF2-40B4-BE49-F238E27FC236}">
                <a16:creationId xmlns:a16="http://schemas.microsoft.com/office/drawing/2014/main" id="{3F5F88D6-B1B3-4463-97BD-24651F2DF152}"/>
              </a:ext>
            </a:extLst>
          </p:cNvPr>
          <p:cNvCxnSpPr>
            <a:stCxn id="424" idx="1"/>
            <a:endCxn id="430" idx="4"/>
          </p:cNvCxnSpPr>
          <p:nvPr/>
        </p:nvCxnSpPr>
        <p:spPr>
          <a:xfrm rot="8447312" flipV="1">
            <a:off x="5342593" y="2537628"/>
            <a:ext cx="488656" cy="4678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直線コネクタ 597">
            <a:extLst>
              <a:ext uri="{FF2B5EF4-FFF2-40B4-BE49-F238E27FC236}">
                <a16:creationId xmlns:a16="http://schemas.microsoft.com/office/drawing/2014/main" id="{9614DC19-A520-4B7C-A1FB-B61D6D1E2445}"/>
              </a:ext>
            </a:extLst>
          </p:cNvPr>
          <p:cNvCxnSpPr>
            <a:stCxn id="406" idx="5"/>
            <a:endCxn id="424" idx="6"/>
          </p:cNvCxnSpPr>
          <p:nvPr/>
        </p:nvCxnSpPr>
        <p:spPr>
          <a:xfrm rot="8447312">
            <a:off x="5665317" y="2236137"/>
            <a:ext cx="516770" cy="1934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直線コネクタ 598">
            <a:extLst>
              <a:ext uri="{FF2B5EF4-FFF2-40B4-BE49-F238E27FC236}">
                <a16:creationId xmlns:a16="http://schemas.microsoft.com/office/drawing/2014/main" id="{724F3E2C-4121-4FC7-BEA3-2E02A85B4C09}"/>
              </a:ext>
            </a:extLst>
          </p:cNvPr>
          <p:cNvCxnSpPr>
            <a:stCxn id="423" idx="7"/>
            <a:endCxn id="424" idx="3"/>
          </p:cNvCxnSpPr>
          <p:nvPr/>
        </p:nvCxnSpPr>
        <p:spPr>
          <a:xfrm rot="8447312" flipV="1">
            <a:off x="5637748" y="2076377"/>
            <a:ext cx="109497" cy="28190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直線コネクタ 599">
            <a:extLst>
              <a:ext uri="{FF2B5EF4-FFF2-40B4-BE49-F238E27FC236}">
                <a16:creationId xmlns:a16="http://schemas.microsoft.com/office/drawing/2014/main" id="{88E86CB7-EDA8-4677-BE72-B586ACA71AF2}"/>
              </a:ext>
            </a:extLst>
          </p:cNvPr>
          <p:cNvCxnSpPr>
            <a:stCxn id="416" idx="5"/>
            <a:endCxn id="422" idx="5"/>
          </p:cNvCxnSpPr>
          <p:nvPr/>
        </p:nvCxnSpPr>
        <p:spPr>
          <a:xfrm rot="8447312" flipV="1">
            <a:off x="5341315" y="1919784"/>
            <a:ext cx="524934" cy="1693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直線コネクタ 600">
            <a:extLst>
              <a:ext uri="{FF2B5EF4-FFF2-40B4-BE49-F238E27FC236}">
                <a16:creationId xmlns:a16="http://schemas.microsoft.com/office/drawing/2014/main" id="{F1C78232-AF2E-4A60-8608-6232688A7409}"/>
              </a:ext>
            </a:extLst>
          </p:cNvPr>
          <p:cNvCxnSpPr>
            <a:stCxn id="419" idx="7"/>
            <a:endCxn id="416" idx="3"/>
          </p:cNvCxnSpPr>
          <p:nvPr/>
        </p:nvCxnSpPr>
        <p:spPr>
          <a:xfrm rot="8447312" flipV="1">
            <a:off x="5780599" y="1597421"/>
            <a:ext cx="97182" cy="11873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直線コネクタ 601">
            <a:extLst>
              <a:ext uri="{FF2B5EF4-FFF2-40B4-BE49-F238E27FC236}">
                <a16:creationId xmlns:a16="http://schemas.microsoft.com/office/drawing/2014/main" id="{4AD164FF-6241-48B6-A7BF-D179957EE084}"/>
              </a:ext>
            </a:extLst>
          </p:cNvPr>
          <p:cNvCxnSpPr>
            <a:stCxn id="418" idx="6"/>
            <a:endCxn id="419" idx="1"/>
          </p:cNvCxnSpPr>
          <p:nvPr/>
        </p:nvCxnSpPr>
        <p:spPr>
          <a:xfrm rot="8447312" flipV="1">
            <a:off x="5835623" y="1498959"/>
            <a:ext cx="102205" cy="2991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直線コネクタ 602">
            <a:extLst>
              <a:ext uri="{FF2B5EF4-FFF2-40B4-BE49-F238E27FC236}">
                <a16:creationId xmlns:a16="http://schemas.microsoft.com/office/drawing/2014/main" id="{3AF687BD-F5B4-427E-850F-80DE5A6304D2}"/>
              </a:ext>
            </a:extLst>
          </p:cNvPr>
          <p:cNvCxnSpPr>
            <a:stCxn id="419" idx="5"/>
            <a:endCxn id="421" idx="3"/>
          </p:cNvCxnSpPr>
          <p:nvPr/>
        </p:nvCxnSpPr>
        <p:spPr>
          <a:xfrm rot="8447312" flipV="1">
            <a:off x="5363744" y="1710698"/>
            <a:ext cx="514358" cy="4156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直線コネクタ 603">
            <a:extLst>
              <a:ext uri="{FF2B5EF4-FFF2-40B4-BE49-F238E27FC236}">
                <a16:creationId xmlns:a16="http://schemas.microsoft.com/office/drawing/2014/main" id="{B5C66258-E052-4AE5-B767-8D9348B090EA}"/>
              </a:ext>
            </a:extLst>
          </p:cNvPr>
          <p:cNvCxnSpPr>
            <a:endCxn id="420" idx="2"/>
          </p:cNvCxnSpPr>
          <p:nvPr/>
        </p:nvCxnSpPr>
        <p:spPr>
          <a:xfrm rot="8447312" flipV="1">
            <a:off x="5542783" y="1684180"/>
            <a:ext cx="333520" cy="4397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直線コネクタ 604">
            <a:extLst>
              <a:ext uri="{FF2B5EF4-FFF2-40B4-BE49-F238E27FC236}">
                <a16:creationId xmlns:a16="http://schemas.microsoft.com/office/drawing/2014/main" id="{50CF8777-0B1B-4212-B627-2ECA4EC87495}"/>
              </a:ext>
            </a:extLst>
          </p:cNvPr>
          <p:cNvCxnSpPr>
            <a:stCxn id="420" idx="7"/>
            <a:endCxn id="421" idx="5"/>
          </p:cNvCxnSpPr>
          <p:nvPr/>
        </p:nvCxnSpPr>
        <p:spPr>
          <a:xfrm rot="8447312">
            <a:off x="5406078" y="1873168"/>
            <a:ext cx="167794" cy="5521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直線コネクタ 605">
            <a:extLst>
              <a:ext uri="{FF2B5EF4-FFF2-40B4-BE49-F238E27FC236}">
                <a16:creationId xmlns:a16="http://schemas.microsoft.com/office/drawing/2014/main" id="{5640123D-24D7-4B47-AE8D-B24095FFEB7C}"/>
              </a:ext>
            </a:extLst>
          </p:cNvPr>
          <p:cNvCxnSpPr>
            <a:stCxn id="421" idx="6"/>
            <a:endCxn id="422" idx="4"/>
          </p:cNvCxnSpPr>
          <p:nvPr/>
        </p:nvCxnSpPr>
        <p:spPr>
          <a:xfrm rot="8447312" flipV="1">
            <a:off x="5372466" y="1965110"/>
            <a:ext cx="82863" cy="1044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直線コネクタ 606">
            <a:extLst>
              <a:ext uri="{FF2B5EF4-FFF2-40B4-BE49-F238E27FC236}">
                <a16:creationId xmlns:a16="http://schemas.microsoft.com/office/drawing/2014/main" id="{E962C8B2-39A1-4756-8962-67A54056674D}"/>
              </a:ext>
            </a:extLst>
          </p:cNvPr>
          <p:cNvCxnSpPr>
            <a:stCxn id="436" idx="4"/>
            <a:endCxn id="422" idx="6"/>
          </p:cNvCxnSpPr>
          <p:nvPr/>
        </p:nvCxnSpPr>
        <p:spPr>
          <a:xfrm rot="8447312" flipH="1">
            <a:off x="5033997" y="2253362"/>
            <a:ext cx="468827" cy="12271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直線コネクタ 607">
            <a:extLst>
              <a:ext uri="{FF2B5EF4-FFF2-40B4-BE49-F238E27FC236}">
                <a16:creationId xmlns:a16="http://schemas.microsoft.com/office/drawing/2014/main" id="{71C2033D-D61F-43CE-9990-4FF520182194}"/>
              </a:ext>
            </a:extLst>
          </p:cNvPr>
          <p:cNvCxnSpPr>
            <a:stCxn id="421" idx="6"/>
            <a:endCxn id="436" idx="4"/>
          </p:cNvCxnSpPr>
          <p:nvPr/>
        </p:nvCxnSpPr>
        <p:spPr>
          <a:xfrm rot="8447312" flipV="1">
            <a:off x="4980991" y="2104551"/>
            <a:ext cx="576585" cy="25202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直線コネクタ 608">
            <a:extLst>
              <a:ext uri="{FF2B5EF4-FFF2-40B4-BE49-F238E27FC236}">
                <a16:creationId xmlns:a16="http://schemas.microsoft.com/office/drawing/2014/main" id="{58DFDFA5-5E03-4FEF-800C-AD630BC1562F}"/>
              </a:ext>
            </a:extLst>
          </p:cNvPr>
          <p:cNvCxnSpPr>
            <a:stCxn id="428" idx="4"/>
            <a:endCxn id="427" idx="1"/>
          </p:cNvCxnSpPr>
          <p:nvPr/>
        </p:nvCxnSpPr>
        <p:spPr>
          <a:xfrm rot="8447312">
            <a:off x="6101115" y="2695611"/>
            <a:ext cx="88268" cy="59103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直線コネクタ 609">
            <a:extLst>
              <a:ext uri="{FF2B5EF4-FFF2-40B4-BE49-F238E27FC236}">
                <a16:creationId xmlns:a16="http://schemas.microsoft.com/office/drawing/2014/main" id="{93F29590-9F02-4F01-AF37-7433D7A45310}"/>
              </a:ext>
            </a:extLst>
          </p:cNvPr>
          <p:cNvCxnSpPr>
            <a:stCxn id="426" idx="6"/>
            <a:endCxn id="427" idx="3"/>
          </p:cNvCxnSpPr>
          <p:nvPr/>
        </p:nvCxnSpPr>
        <p:spPr>
          <a:xfrm rot="8447312">
            <a:off x="5858147" y="2617515"/>
            <a:ext cx="451648" cy="2222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直線コネクタ 610">
            <a:extLst>
              <a:ext uri="{FF2B5EF4-FFF2-40B4-BE49-F238E27FC236}">
                <a16:creationId xmlns:a16="http://schemas.microsoft.com/office/drawing/2014/main" id="{0EE42ECA-F4D9-4CBE-B4BC-DA5B05BCB40F}"/>
              </a:ext>
            </a:extLst>
          </p:cNvPr>
          <p:cNvCxnSpPr>
            <a:stCxn id="427" idx="6"/>
            <a:endCxn id="431" idx="2"/>
          </p:cNvCxnSpPr>
          <p:nvPr/>
        </p:nvCxnSpPr>
        <p:spPr>
          <a:xfrm rot="8447312" flipV="1">
            <a:off x="5535032" y="2926224"/>
            <a:ext cx="428961" cy="11237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直線コネクタ 611">
            <a:extLst>
              <a:ext uri="{FF2B5EF4-FFF2-40B4-BE49-F238E27FC236}">
                <a16:creationId xmlns:a16="http://schemas.microsoft.com/office/drawing/2014/main" id="{E4C92D80-49C8-4D59-B334-3699895F95EA}"/>
              </a:ext>
            </a:extLst>
          </p:cNvPr>
          <p:cNvCxnSpPr>
            <a:stCxn id="431" idx="2"/>
            <a:endCxn id="439" idx="2"/>
          </p:cNvCxnSpPr>
          <p:nvPr/>
        </p:nvCxnSpPr>
        <p:spPr>
          <a:xfrm rot="8447312" flipV="1">
            <a:off x="5300327" y="3274995"/>
            <a:ext cx="423333" cy="18079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直線コネクタ 612">
            <a:extLst>
              <a:ext uri="{FF2B5EF4-FFF2-40B4-BE49-F238E27FC236}">
                <a16:creationId xmlns:a16="http://schemas.microsoft.com/office/drawing/2014/main" id="{AE2FD3CA-434D-46EC-A25B-568318B285A1}"/>
              </a:ext>
            </a:extLst>
          </p:cNvPr>
          <p:cNvCxnSpPr>
            <a:stCxn id="425" idx="1"/>
            <a:endCxn id="434" idx="2"/>
          </p:cNvCxnSpPr>
          <p:nvPr/>
        </p:nvCxnSpPr>
        <p:spPr>
          <a:xfrm rot="8447312">
            <a:off x="5223701" y="2409769"/>
            <a:ext cx="619240" cy="39715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直線コネクタ 613">
            <a:extLst>
              <a:ext uri="{FF2B5EF4-FFF2-40B4-BE49-F238E27FC236}">
                <a16:creationId xmlns:a16="http://schemas.microsoft.com/office/drawing/2014/main" id="{605AB63C-02A0-483A-8FAE-79FDA70FF817}"/>
              </a:ext>
            </a:extLst>
          </p:cNvPr>
          <p:cNvCxnSpPr>
            <a:stCxn id="438" idx="4"/>
            <a:endCxn id="434" idx="6"/>
          </p:cNvCxnSpPr>
          <p:nvPr/>
        </p:nvCxnSpPr>
        <p:spPr>
          <a:xfrm rot="8447312" flipH="1">
            <a:off x="4883136" y="2769083"/>
            <a:ext cx="421952" cy="40374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直線コネクタ 614">
            <a:extLst>
              <a:ext uri="{FF2B5EF4-FFF2-40B4-BE49-F238E27FC236}">
                <a16:creationId xmlns:a16="http://schemas.microsoft.com/office/drawing/2014/main" id="{461DA57A-A573-4125-9CF7-7A5D5E0B1AEB}"/>
              </a:ext>
            </a:extLst>
          </p:cNvPr>
          <p:cNvCxnSpPr>
            <a:stCxn id="438" idx="3"/>
            <a:endCxn id="433" idx="5"/>
          </p:cNvCxnSpPr>
          <p:nvPr/>
        </p:nvCxnSpPr>
        <p:spPr>
          <a:xfrm rot="8447312" flipH="1">
            <a:off x="5058693" y="3206275"/>
            <a:ext cx="137802" cy="615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直線コネクタ 615">
            <a:extLst>
              <a:ext uri="{FF2B5EF4-FFF2-40B4-BE49-F238E27FC236}">
                <a16:creationId xmlns:a16="http://schemas.microsoft.com/office/drawing/2014/main" id="{5516F85E-67C4-4A78-9D7D-441C5639552E}"/>
              </a:ext>
            </a:extLst>
          </p:cNvPr>
          <p:cNvCxnSpPr>
            <a:stCxn id="431" idx="4"/>
            <a:endCxn id="433" idx="1"/>
          </p:cNvCxnSpPr>
          <p:nvPr/>
        </p:nvCxnSpPr>
        <p:spPr>
          <a:xfrm rot="8447312">
            <a:off x="5264432" y="3054295"/>
            <a:ext cx="282455" cy="21746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直線コネクタ 616">
            <a:extLst>
              <a:ext uri="{FF2B5EF4-FFF2-40B4-BE49-F238E27FC236}">
                <a16:creationId xmlns:a16="http://schemas.microsoft.com/office/drawing/2014/main" id="{A14DA973-6621-42F4-AB73-8FD79DF3293D}"/>
              </a:ext>
            </a:extLst>
          </p:cNvPr>
          <p:cNvCxnSpPr>
            <a:stCxn id="430" idx="6"/>
            <a:endCxn id="433" idx="5"/>
          </p:cNvCxnSpPr>
          <p:nvPr/>
        </p:nvCxnSpPr>
        <p:spPr>
          <a:xfrm rot="8447312" flipV="1">
            <a:off x="5080124" y="2885725"/>
            <a:ext cx="427637" cy="16059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直線コネクタ 617">
            <a:extLst>
              <a:ext uri="{FF2B5EF4-FFF2-40B4-BE49-F238E27FC236}">
                <a16:creationId xmlns:a16="http://schemas.microsoft.com/office/drawing/2014/main" id="{5D96E5CA-8BBA-46E9-923A-CBAE29D5C913}"/>
              </a:ext>
            </a:extLst>
          </p:cNvPr>
          <p:cNvCxnSpPr>
            <a:stCxn id="431" idx="5"/>
            <a:endCxn id="430" idx="0"/>
          </p:cNvCxnSpPr>
          <p:nvPr/>
        </p:nvCxnSpPr>
        <p:spPr>
          <a:xfrm rot="8447312" flipH="1">
            <a:off x="5432801" y="2776130"/>
            <a:ext cx="153070" cy="39469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直線コネクタ 618">
            <a:extLst>
              <a:ext uri="{FF2B5EF4-FFF2-40B4-BE49-F238E27FC236}">
                <a16:creationId xmlns:a16="http://schemas.microsoft.com/office/drawing/2014/main" id="{2586FC64-D0BA-495D-AABB-64CEEAD763F6}"/>
              </a:ext>
            </a:extLst>
          </p:cNvPr>
          <p:cNvCxnSpPr>
            <a:stCxn id="427" idx="4"/>
            <a:endCxn id="430" idx="0"/>
          </p:cNvCxnSpPr>
          <p:nvPr/>
        </p:nvCxnSpPr>
        <p:spPr>
          <a:xfrm rot="8447312">
            <a:off x="5492160" y="2632711"/>
            <a:ext cx="343284" cy="27502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直線コネクタ 619">
            <a:extLst>
              <a:ext uri="{FF2B5EF4-FFF2-40B4-BE49-F238E27FC236}">
                <a16:creationId xmlns:a16="http://schemas.microsoft.com/office/drawing/2014/main" id="{CB902367-EF1A-4EDA-8A2F-C74496CE7C43}"/>
              </a:ext>
            </a:extLst>
          </p:cNvPr>
          <p:cNvCxnSpPr>
            <a:stCxn id="427" idx="4"/>
            <a:endCxn id="424" idx="7"/>
          </p:cNvCxnSpPr>
          <p:nvPr/>
        </p:nvCxnSpPr>
        <p:spPr>
          <a:xfrm rot="8447312" flipH="1">
            <a:off x="5753863" y="2403676"/>
            <a:ext cx="110166" cy="37159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線コネクタ 620">
            <a:extLst>
              <a:ext uri="{FF2B5EF4-FFF2-40B4-BE49-F238E27FC236}">
                <a16:creationId xmlns:a16="http://schemas.microsoft.com/office/drawing/2014/main" id="{F59FE132-D6FC-44B5-BDEE-A952E0B76A28}"/>
              </a:ext>
            </a:extLst>
          </p:cNvPr>
          <p:cNvCxnSpPr>
            <a:stCxn id="438" idx="1"/>
          </p:cNvCxnSpPr>
          <p:nvPr/>
        </p:nvCxnSpPr>
        <p:spPr>
          <a:xfrm rot="8447312" flipH="1" flipV="1">
            <a:off x="5116976" y="3204545"/>
            <a:ext cx="197789" cy="13111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直線コネクタ 621">
            <a:extLst>
              <a:ext uri="{FF2B5EF4-FFF2-40B4-BE49-F238E27FC236}">
                <a16:creationId xmlns:a16="http://schemas.microsoft.com/office/drawing/2014/main" id="{2F00B1AE-9309-49B5-89DA-596AD527F26C}"/>
              </a:ext>
            </a:extLst>
          </p:cNvPr>
          <p:cNvCxnSpPr>
            <a:stCxn id="441" idx="3"/>
            <a:endCxn id="438" idx="1"/>
          </p:cNvCxnSpPr>
          <p:nvPr/>
        </p:nvCxnSpPr>
        <p:spPr>
          <a:xfrm rot="8447312" flipH="1">
            <a:off x="4952351" y="3333636"/>
            <a:ext cx="346364" cy="51224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直線コネクタ 622">
            <a:extLst>
              <a:ext uri="{FF2B5EF4-FFF2-40B4-BE49-F238E27FC236}">
                <a16:creationId xmlns:a16="http://schemas.microsoft.com/office/drawing/2014/main" id="{BE874719-9E87-476E-A0CF-68F950CBFC40}"/>
              </a:ext>
            </a:extLst>
          </p:cNvPr>
          <p:cNvCxnSpPr>
            <a:stCxn id="441" idx="1"/>
            <a:endCxn id="443" idx="3"/>
          </p:cNvCxnSpPr>
          <p:nvPr/>
        </p:nvCxnSpPr>
        <p:spPr>
          <a:xfrm rot="8447312" flipV="1">
            <a:off x="5192843" y="3917832"/>
            <a:ext cx="104679" cy="35060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直線コネクタ 623">
            <a:extLst>
              <a:ext uri="{FF2B5EF4-FFF2-40B4-BE49-F238E27FC236}">
                <a16:creationId xmlns:a16="http://schemas.microsoft.com/office/drawing/2014/main" id="{DDFF7A52-24CC-48D3-8371-382232AA16F3}"/>
              </a:ext>
            </a:extLst>
          </p:cNvPr>
          <p:cNvCxnSpPr>
            <a:stCxn id="445" idx="4"/>
            <a:endCxn id="444" idx="7"/>
          </p:cNvCxnSpPr>
          <p:nvPr/>
        </p:nvCxnSpPr>
        <p:spPr>
          <a:xfrm rot="8447312" flipH="1">
            <a:off x="5079619" y="3934350"/>
            <a:ext cx="142791" cy="50976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直線コネクタ 624">
            <a:extLst>
              <a:ext uri="{FF2B5EF4-FFF2-40B4-BE49-F238E27FC236}">
                <a16:creationId xmlns:a16="http://schemas.microsoft.com/office/drawing/2014/main" id="{E0BFDABD-CD1E-4A06-BED4-6FB9C12FCC2E}"/>
              </a:ext>
            </a:extLst>
          </p:cNvPr>
          <p:cNvCxnSpPr>
            <a:stCxn id="437" idx="7"/>
            <a:endCxn id="444" idx="4"/>
          </p:cNvCxnSpPr>
          <p:nvPr/>
        </p:nvCxnSpPr>
        <p:spPr>
          <a:xfrm rot="8447312" flipV="1">
            <a:off x="4853683" y="3401693"/>
            <a:ext cx="316744" cy="4528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直線コネクタ 625">
            <a:extLst>
              <a:ext uri="{FF2B5EF4-FFF2-40B4-BE49-F238E27FC236}">
                <a16:creationId xmlns:a16="http://schemas.microsoft.com/office/drawing/2014/main" id="{73C544BB-69E7-4571-A086-02EAEC680C07}"/>
              </a:ext>
            </a:extLst>
          </p:cNvPr>
          <p:cNvCxnSpPr>
            <a:stCxn id="442" idx="3"/>
            <a:endCxn id="437" idx="0"/>
          </p:cNvCxnSpPr>
          <p:nvPr/>
        </p:nvCxnSpPr>
        <p:spPr>
          <a:xfrm rot="8447312" flipH="1">
            <a:off x="4926067" y="3376838"/>
            <a:ext cx="236695" cy="4004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直線コネクタ 626">
            <a:extLst>
              <a:ext uri="{FF2B5EF4-FFF2-40B4-BE49-F238E27FC236}">
                <a16:creationId xmlns:a16="http://schemas.microsoft.com/office/drawing/2014/main" id="{6C352C5B-9A4D-4CC7-8D26-69C24FC3ADB0}"/>
              </a:ext>
            </a:extLst>
          </p:cNvPr>
          <p:cNvCxnSpPr>
            <a:stCxn id="442" idx="0"/>
            <a:endCxn id="445" idx="4"/>
          </p:cNvCxnSpPr>
          <p:nvPr/>
        </p:nvCxnSpPr>
        <p:spPr>
          <a:xfrm rot="8447312" flipV="1">
            <a:off x="5054355" y="3863423"/>
            <a:ext cx="240145" cy="55501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直線コネクタ 627">
            <a:extLst>
              <a:ext uri="{FF2B5EF4-FFF2-40B4-BE49-F238E27FC236}">
                <a16:creationId xmlns:a16="http://schemas.microsoft.com/office/drawing/2014/main" id="{17F5B786-F72F-469A-B28B-C7E8545A1D4A}"/>
              </a:ext>
            </a:extLst>
          </p:cNvPr>
          <p:cNvCxnSpPr>
            <a:stCxn id="448" idx="0"/>
            <a:endCxn id="449" idx="2"/>
          </p:cNvCxnSpPr>
          <p:nvPr/>
        </p:nvCxnSpPr>
        <p:spPr>
          <a:xfrm rot="8447312" flipV="1">
            <a:off x="5844501" y="4460789"/>
            <a:ext cx="274169" cy="1605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直線コネクタ 628">
            <a:extLst>
              <a:ext uri="{FF2B5EF4-FFF2-40B4-BE49-F238E27FC236}">
                <a16:creationId xmlns:a16="http://schemas.microsoft.com/office/drawing/2014/main" id="{FA8626D6-9B9A-42EA-A099-4D6117CA0430}"/>
              </a:ext>
            </a:extLst>
          </p:cNvPr>
          <p:cNvCxnSpPr>
            <a:stCxn id="449" idx="4"/>
            <a:endCxn id="447" idx="2"/>
          </p:cNvCxnSpPr>
          <p:nvPr/>
        </p:nvCxnSpPr>
        <p:spPr>
          <a:xfrm rot="8447312" flipH="1">
            <a:off x="5648126" y="4002398"/>
            <a:ext cx="266158" cy="67621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直線コネクタ 629">
            <a:extLst>
              <a:ext uri="{FF2B5EF4-FFF2-40B4-BE49-F238E27FC236}">
                <a16:creationId xmlns:a16="http://schemas.microsoft.com/office/drawing/2014/main" id="{2DC68609-A940-4B9D-96CD-565825E374AC}"/>
              </a:ext>
            </a:extLst>
          </p:cNvPr>
          <p:cNvCxnSpPr>
            <a:stCxn id="448" idx="4"/>
            <a:endCxn id="447" idx="2"/>
          </p:cNvCxnSpPr>
          <p:nvPr/>
        </p:nvCxnSpPr>
        <p:spPr>
          <a:xfrm rot="8447312">
            <a:off x="5822269" y="3928798"/>
            <a:ext cx="32484" cy="49148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直線コネクタ 630">
            <a:extLst>
              <a:ext uri="{FF2B5EF4-FFF2-40B4-BE49-F238E27FC236}">
                <a16:creationId xmlns:a16="http://schemas.microsoft.com/office/drawing/2014/main" id="{F960DF7B-CF75-41A3-9339-263382F219BB}"/>
              </a:ext>
            </a:extLst>
          </p:cNvPr>
          <p:cNvCxnSpPr>
            <a:stCxn id="452" idx="6"/>
            <a:endCxn id="451" idx="7"/>
          </p:cNvCxnSpPr>
          <p:nvPr/>
        </p:nvCxnSpPr>
        <p:spPr>
          <a:xfrm rot="8447312">
            <a:off x="5708182" y="4912409"/>
            <a:ext cx="142154" cy="14451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直線コネクタ 631">
            <a:extLst>
              <a:ext uri="{FF2B5EF4-FFF2-40B4-BE49-F238E27FC236}">
                <a16:creationId xmlns:a16="http://schemas.microsoft.com/office/drawing/2014/main" id="{224DDD65-9393-4EDF-A263-F23CDD4DE07D}"/>
              </a:ext>
            </a:extLst>
          </p:cNvPr>
          <p:cNvCxnSpPr>
            <a:stCxn id="452" idx="3"/>
            <a:endCxn id="450" idx="1"/>
          </p:cNvCxnSpPr>
          <p:nvPr/>
        </p:nvCxnSpPr>
        <p:spPr>
          <a:xfrm rot="8447312" flipH="1">
            <a:off x="5727850" y="4468367"/>
            <a:ext cx="83126" cy="51994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直線コネクタ 632">
            <a:extLst>
              <a:ext uri="{FF2B5EF4-FFF2-40B4-BE49-F238E27FC236}">
                <a16:creationId xmlns:a16="http://schemas.microsoft.com/office/drawing/2014/main" id="{5759EB78-1BED-4DE0-8581-B619B8153D4D}"/>
              </a:ext>
            </a:extLst>
          </p:cNvPr>
          <p:cNvCxnSpPr>
            <a:stCxn id="450" idx="5"/>
            <a:endCxn id="446" idx="0"/>
          </p:cNvCxnSpPr>
          <p:nvPr/>
        </p:nvCxnSpPr>
        <p:spPr>
          <a:xfrm rot="8447312">
            <a:off x="5376303" y="4439014"/>
            <a:ext cx="192209" cy="13266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直線コネクタ 633">
            <a:extLst>
              <a:ext uri="{FF2B5EF4-FFF2-40B4-BE49-F238E27FC236}">
                <a16:creationId xmlns:a16="http://schemas.microsoft.com/office/drawing/2014/main" id="{427F567A-9AD4-4F32-98C4-8484ABFC2E91}"/>
              </a:ext>
            </a:extLst>
          </p:cNvPr>
          <p:cNvCxnSpPr>
            <a:stCxn id="450" idx="3"/>
            <a:endCxn id="440" idx="4"/>
          </p:cNvCxnSpPr>
          <p:nvPr/>
        </p:nvCxnSpPr>
        <p:spPr>
          <a:xfrm rot="8447312" flipH="1">
            <a:off x="5407031" y="3888499"/>
            <a:ext cx="212065" cy="58436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直線コネクタ 634">
            <a:extLst>
              <a:ext uri="{FF2B5EF4-FFF2-40B4-BE49-F238E27FC236}">
                <a16:creationId xmlns:a16="http://schemas.microsoft.com/office/drawing/2014/main" id="{EA982744-037A-493B-85D7-693876E8D7D2}"/>
              </a:ext>
            </a:extLst>
          </p:cNvPr>
          <p:cNvCxnSpPr>
            <a:stCxn id="440" idx="3"/>
            <a:endCxn id="439" idx="6"/>
          </p:cNvCxnSpPr>
          <p:nvPr/>
        </p:nvCxnSpPr>
        <p:spPr>
          <a:xfrm rot="8447312" flipH="1">
            <a:off x="5332488" y="3612555"/>
            <a:ext cx="130635" cy="25689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直線コネクタ 635">
            <a:extLst>
              <a:ext uri="{FF2B5EF4-FFF2-40B4-BE49-F238E27FC236}">
                <a16:creationId xmlns:a16="http://schemas.microsoft.com/office/drawing/2014/main" id="{17D6BF2F-5E72-4FC4-8645-1B37D0AB6D66}"/>
              </a:ext>
            </a:extLst>
          </p:cNvPr>
          <p:cNvCxnSpPr>
            <a:stCxn id="443" idx="1"/>
            <a:endCxn id="451" idx="4"/>
          </p:cNvCxnSpPr>
          <p:nvPr/>
        </p:nvCxnSpPr>
        <p:spPr>
          <a:xfrm rot="8447312" flipV="1">
            <a:off x="5425827" y="4256979"/>
            <a:ext cx="151232" cy="70527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直線コネクタ 636">
            <a:extLst>
              <a:ext uri="{FF2B5EF4-FFF2-40B4-BE49-F238E27FC236}">
                <a16:creationId xmlns:a16="http://schemas.microsoft.com/office/drawing/2014/main" id="{0682885E-937E-4FC0-9E75-D6CE140AD861}"/>
              </a:ext>
            </a:extLst>
          </p:cNvPr>
          <p:cNvCxnSpPr>
            <a:stCxn id="445" idx="3"/>
            <a:endCxn id="443" idx="7"/>
          </p:cNvCxnSpPr>
          <p:nvPr/>
        </p:nvCxnSpPr>
        <p:spPr>
          <a:xfrm rot="8447312" flipH="1">
            <a:off x="5242074" y="4334759"/>
            <a:ext cx="100856" cy="6735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直線コネクタ 637">
            <a:extLst>
              <a:ext uri="{FF2B5EF4-FFF2-40B4-BE49-F238E27FC236}">
                <a16:creationId xmlns:a16="http://schemas.microsoft.com/office/drawing/2014/main" id="{93A6B96A-8EAF-4387-A6BE-F7EA2E664AF1}"/>
              </a:ext>
            </a:extLst>
          </p:cNvPr>
          <p:cNvCxnSpPr>
            <a:stCxn id="446" idx="2"/>
            <a:endCxn id="443" idx="6"/>
          </p:cNvCxnSpPr>
          <p:nvPr/>
        </p:nvCxnSpPr>
        <p:spPr>
          <a:xfrm rot="8447312" flipH="1">
            <a:off x="5295763" y="4301067"/>
            <a:ext cx="62047" cy="18006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直線コネクタ 638">
            <a:extLst>
              <a:ext uri="{FF2B5EF4-FFF2-40B4-BE49-F238E27FC236}">
                <a16:creationId xmlns:a16="http://schemas.microsoft.com/office/drawing/2014/main" id="{913F2F7E-58E0-4892-8841-F9937DD2058F}"/>
              </a:ext>
            </a:extLst>
          </p:cNvPr>
          <p:cNvCxnSpPr>
            <a:stCxn id="453" idx="4"/>
            <a:endCxn id="448" idx="0"/>
          </p:cNvCxnSpPr>
          <p:nvPr/>
        </p:nvCxnSpPr>
        <p:spPr>
          <a:xfrm rot="8447312" flipH="1">
            <a:off x="6142993" y="4354467"/>
            <a:ext cx="101771" cy="62083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直線コネクタ 639">
            <a:extLst>
              <a:ext uri="{FF2B5EF4-FFF2-40B4-BE49-F238E27FC236}">
                <a16:creationId xmlns:a16="http://schemas.microsoft.com/office/drawing/2014/main" id="{166D884B-6974-4FF1-8E53-DCD624F68BB7}"/>
              </a:ext>
            </a:extLst>
          </p:cNvPr>
          <p:cNvCxnSpPr>
            <a:stCxn id="462" idx="6"/>
            <a:endCxn id="463" idx="6"/>
          </p:cNvCxnSpPr>
          <p:nvPr/>
        </p:nvCxnSpPr>
        <p:spPr>
          <a:xfrm rot="8447312" flipV="1">
            <a:off x="6638456" y="4992602"/>
            <a:ext cx="611139" cy="6003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直線コネクタ 640">
            <a:extLst>
              <a:ext uri="{FF2B5EF4-FFF2-40B4-BE49-F238E27FC236}">
                <a16:creationId xmlns:a16="http://schemas.microsoft.com/office/drawing/2014/main" id="{2CF17335-D8D0-4A3B-8D18-83441F74A3E8}"/>
              </a:ext>
            </a:extLst>
          </p:cNvPr>
          <p:cNvCxnSpPr>
            <a:stCxn id="463" idx="4"/>
            <a:endCxn id="464" idx="0"/>
          </p:cNvCxnSpPr>
          <p:nvPr/>
        </p:nvCxnSpPr>
        <p:spPr>
          <a:xfrm rot="8447312" flipH="1">
            <a:off x="6583106" y="4792714"/>
            <a:ext cx="105876" cy="42668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直線コネクタ 641">
            <a:extLst>
              <a:ext uri="{FF2B5EF4-FFF2-40B4-BE49-F238E27FC236}">
                <a16:creationId xmlns:a16="http://schemas.microsoft.com/office/drawing/2014/main" id="{8311FB5C-D1AA-42C2-B51A-C130A87B7889}"/>
              </a:ext>
            </a:extLst>
          </p:cNvPr>
          <p:cNvCxnSpPr>
            <a:stCxn id="463" idx="6"/>
            <a:endCxn id="455" idx="0"/>
          </p:cNvCxnSpPr>
          <p:nvPr/>
        </p:nvCxnSpPr>
        <p:spPr>
          <a:xfrm rot="8447312">
            <a:off x="6323048" y="5183672"/>
            <a:ext cx="383467" cy="19899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直線コネクタ 642">
            <a:extLst>
              <a:ext uri="{FF2B5EF4-FFF2-40B4-BE49-F238E27FC236}">
                <a16:creationId xmlns:a16="http://schemas.microsoft.com/office/drawing/2014/main" id="{BC5A4BD1-BB42-4CC7-9C16-7DF830AE3541}"/>
              </a:ext>
            </a:extLst>
          </p:cNvPr>
          <p:cNvCxnSpPr>
            <a:stCxn id="367" idx="6"/>
            <a:endCxn id="366" idx="5"/>
          </p:cNvCxnSpPr>
          <p:nvPr/>
        </p:nvCxnSpPr>
        <p:spPr>
          <a:xfrm rot="8447312">
            <a:off x="7546439" y="5499827"/>
            <a:ext cx="92288" cy="7328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直線コネクタ 643">
            <a:extLst>
              <a:ext uri="{FF2B5EF4-FFF2-40B4-BE49-F238E27FC236}">
                <a16:creationId xmlns:a16="http://schemas.microsoft.com/office/drawing/2014/main" id="{F6507D6D-DD06-4966-9290-8000D1D614BC}"/>
              </a:ext>
            </a:extLst>
          </p:cNvPr>
          <p:cNvCxnSpPr>
            <a:stCxn id="366" idx="6"/>
            <a:endCxn id="459" idx="0"/>
          </p:cNvCxnSpPr>
          <p:nvPr/>
        </p:nvCxnSpPr>
        <p:spPr>
          <a:xfrm rot="8447312">
            <a:off x="7135189" y="5434023"/>
            <a:ext cx="360686" cy="26536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直線コネクタ 644">
            <a:extLst>
              <a:ext uri="{FF2B5EF4-FFF2-40B4-BE49-F238E27FC236}">
                <a16:creationId xmlns:a16="http://schemas.microsoft.com/office/drawing/2014/main" id="{3B3BED78-29F1-47F9-89E6-CDB432E890C3}"/>
              </a:ext>
            </a:extLst>
          </p:cNvPr>
          <p:cNvCxnSpPr>
            <a:stCxn id="459" idx="4"/>
            <a:endCxn id="458" idx="1"/>
          </p:cNvCxnSpPr>
          <p:nvPr/>
        </p:nvCxnSpPr>
        <p:spPr>
          <a:xfrm rot="8447312">
            <a:off x="6794275" y="5433615"/>
            <a:ext cx="228999" cy="20189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直線コネクタ 645">
            <a:extLst>
              <a:ext uri="{FF2B5EF4-FFF2-40B4-BE49-F238E27FC236}">
                <a16:creationId xmlns:a16="http://schemas.microsoft.com/office/drawing/2014/main" id="{A6D7A4F0-82EA-422B-A59E-8CBD90F097EE}"/>
              </a:ext>
            </a:extLst>
          </p:cNvPr>
          <p:cNvCxnSpPr>
            <a:stCxn id="458" idx="4"/>
            <a:endCxn id="454" idx="6"/>
          </p:cNvCxnSpPr>
          <p:nvPr/>
        </p:nvCxnSpPr>
        <p:spPr>
          <a:xfrm rot="8447312">
            <a:off x="6266624" y="5164163"/>
            <a:ext cx="327733" cy="50380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直線コネクタ 646">
            <a:extLst>
              <a:ext uri="{FF2B5EF4-FFF2-40B4-BE49-F238E27FC236}">
                <a16:creationId xmlns:a16="http://schemas.microsoft.com/office/drawing/2014/main" id="{964F5E65-ED71-4063-B162-76B33E320CA1}"/>
              </a:ext>
            </a:extLst>
          </p:cNvPr>
          <p:cNvCxnSpPr>
            <a:stCxn id="454" idx="3"/>
            <a:endCxn id="451" idx="5"/>
          </p:cNvCxnSpPr>
          <p:nvPr/>
        </p:nvCxnSpPr>
        <p:spPr>
          <a:xfrm rot="8447312">
            <a:off x="5820916" y="4824228"/>
            <a:ext cx="180852" cy="58343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直線コネクタ 647">
            <a:extLst>
              <a:ext uri="{FF2B5EF4-FFF2-40B4-BE49-F238E27FC236}">
                <a16:creationId xmlns:a16="http://schemas.microsoft.com/office/drawing/2014/main" id="{F1593149-3E64-4CC0-A65C-FE03730C5FEC}"/>
              </a:ext>
            </a:extLst>
          </p:cNvPr>
          <p:cNvCxnSpPr>
            <a:stCxn id="456" idx="2"/>
          </p:cNvCxnSpPr>
          <p:nvPr/>
        </p:nvCxnSpPr>
        <p:spPr>
          <a:xfrm rot="8447312" flipH="1" flipV="1">
            <a:off x="6464968" y="5071956"/>
            <a:ext cx="283936" cy="43613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直線コネクタ 648">
            <a:extLst>
              <a:ext uri="{FF2B5EF4-FFF2-40B4-BE49-F238E27FC236}">
                <a16:creationId xmlns:a16="http://schemas.microsoft.com/office/drawing/2014/main" id="{5BA5068E-50E1-4049-A9CE-26CDC6732337}"/>
              </a:ext>
            </a:extLst>
          </p:cNvPr>
          <p:cNvCxnSpPr>
            <a:stCxn id="460" idx="5"/>
            <a:endCxn id="457" idx="0"/>
          </p:cNvCxnSpPr>
          <p:nvPr/>
        </p:nvCxnSpPr>
        <p:spPr>
          <a:xfrm rot="8447312">
            <a:off x="6952991" y="5242460"/>
            <a:ext cx="389095" cy="32812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直線コネクタ 649">
            <a:extLst>
              <a:ext uri="{FF2B5EF4-FFF2-40B4-BE49-F238E27FC236}">
                <a16:creationId xmlns:a16="http://schemas.microsoft.com/office/drawing/2014/main" id="{339B1D49-C29F-4246-8952-202DFBE2820C}"/>
              </a:ext>
            </a:extLst>
          </p:cNvPr>
          <p:cNvCxnSpPr>
            <a:stCxn id="463" idx="4"/>
            <a:endCxn id="362" idx="4"/>
          </p:cNvCxnSpPr>
          <p:nvPr/>
        </p:nvCxnSpPr>
        <p:spPr>
          <a:xfrm rot="8447312" flipH="1" flipV="1">
            <a:off x="6796334" y="5010180"/>
            <a:ext cx="480013" cy="38115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直線コネクタ 650">
            <a:extLst>
              <a:ext uri="{FF2B5EF4-FFF2-40B4-BE49-F238E27FC236}">
                <a16:creationId xmlns:a16="http://schemas.microsoft.com/office/drawing/2014/main" id="{27EF2079-3869-4DC9-B1FB-33E8186E6D6F}"/>
              </a:ext>
            </a:extLst>
          </p:cNvPr>
          <p:cNvCxnSpPr>
            <a:stCxn id="455" idx="2"/>
            <a:endCxn id="459" idx="4"/>
          </p:cNvCxnSpPr>
          <p:nvPr/>
        </p:nvCxnSpPr>
        <p:spPr>
          <a:xfrm rot="8447312" flipH="1" flipV="1">
            <a:off x="6470086" y="5082467"/>
            <a:ext cx="428109" cy="66851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直線コネクタ 651">
            <a:extLst>
              <a:ext uri="{FF2B5EF4-FFF2-40B4-BE49-F238E27FC236}">
                <a16:creationId xmlns:a16="http://schemas.microsoft.com/office/drawing/2014/main" id="{1B222C9F-17C9-484F-95C4-FD1C1C7D64A1}"/>
              </a:ext>
            </a:extLst>
          </p:cNvPr>
          <p:cNvCxnSpPr>
            <a:stCxn id="455" idx="4"/>
            <a:endCxn id="452" idx="6"/>
          </p:cNvCxnSpPr>
          <p:nvPr/>
        </p:nvCxnSpPr>
        <p:spPr>
          <a:xfrm rot="8447312">
            <a:off x="6017172" y="4904699"/>
            <a:ext cx="118375" cy="47609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直線コネクタ 652">
            <a:extLst>
              <a:ext uri="{FF2B5EF4-FFF2-40B4-BE49-F238E27FC236}">
                <a16:creationId xmlns:a16="http://schemas.microsoft.com/office/drawing/2014/main" id="{9F49A202-3ADE-4BA5-B95C-89C0A77A3FAF}"/>
              </a:ext>
            </a:extLst>
          </p:cNvPr>
          <p:cNvCxnSpPr>
            <a:stCxn id="456" idx="3"/>
            <a:endCxn id="449" idx="4"/>
          </p:cNvCxnSpPr>
          <p:nvPr/>
        </p:nvCxnSpPr>
        <p:spPr>
          <a:xfrm rot="8447312">
            <a:off x="6105537" y="4602130"/>
            <a:ext cx="23462" cy="68442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直線コネクタ 653">
            <a:extLst>
              <a:ext uri="{FF2B5EF4-FFF2-40B4-BE49-F238E27FC236}">
                <a16:creationId xmlns:a16="http://schemas.microsoft.com/office/drawing/2014/main" id="{C5E576C6-E37F-4736-B142-53129C6A9327}"/>
              </a:ext>
            </a:extLst>
          </p:cNvPr>
          <p:cNvCxnSpPr>
            <a:stCxn id="449" idx="1"/>
            <a:endCxn id="453" idx="4"/>
          </p:cNvCxnSpPr>
          <p:nvPr/>
        </p:nvCxnSpPr>
        <p:spPr>
          <a:xfrm rot="8447312" flipH="1" flipV="1">
            <a:off x="6051251" y="4601031"/>
            <a:ext cx="179566" cy="44320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直線コネクタ 654">
            <a:extLst>
              <a:ext uri="{FF2B5EF4-FFF2-40B4-BE49-F238E27FC236}">
                <a16:creationId xmlns:a16="http://schemas.microsoft.com/office/drawing/2014/main" id="{C5FC42BD-40F1-46D5-8910-0B1A7322385C}"/>
              </a:ext>
            </a:extLst>
          </p:cNvPr>
          <p:cNvCxnSpPr>
            <a:stCxn id="453" idx="0"/>
            <a:endCxn id="456" idx="3"/>
          </p:cNvCxnSpPr>
          <p:nvPr/>
        </p:nvCxnSpPr>
        <p:spPr>
          <a:xfrm rot="8447312" flipV="1">
            <a:off x="6274443" y="5010453"/>
            <a:ext cx="173409" cy="15417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直線コネクタ 655">
            <a:extLst>
              <a:ext uri="{FF2B5EF4-FFF2-40B4-BE49-F238E27FC236}">
                <a16:creationId xmlns:a16="http://schemas.microsoft.com/office/drawing/2014/main" id="{B2E9AB62-BB72-462A-8DAC-48FC69A6E207}"/>
              </a:ext>
            </a:extLst>
          </p:cNvPr>
          <p:cNvCxnSpPr>
            <a:stCxn id="453" idx="1"/>
            <a:endCxn id="457" idx="4"/>
          </p:cNvCxnSpPr>
          <p:nvPr/>
        </p:nvCxnSpPr>
        <p:spPr>
          <a:xfrm rot="8447312" flipH="1" flipV="1">
            <a:off x="6570215" y="4853382"/>
            <a:ext cx="110062" cy="61559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直線コネクタ 656">
            <a:extLst>
              <a:ext uri="{FF2B5EF4-FFF2-40B4-BE49-F238E27FC236}">
                <a16:creationId xmlns:a16="http://schemas.microsoft.com/office/drawing/2014/main" id="{A59D6337-877B-4FC4-8B02-497541157ECA}"/>
              </a:ext>
            </a:extLst>
          </p:cNvPr>
          <p:cNvCxnSpPr>
            <a:stCxn id="464" idx="4"/>
            <a:endCxn id="462" idx="5"/>
          </p:cNvCxnSpPr>
          <p:nvPr/>
        </p:nvCxnSpPr>
        <p:spPr>
          <a:xfrm rot="8447312" flipH="1" flipV="1">
            <a:off x="6590078" y="4567997"/>
            <a:ext cx="487958" cy="42216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直線コネクタ 657">
            <a:extLst>
              <a:ext uri="{FF2B5EF4-FFF2-40B4-BE49-F238E27FC236}">
                <a16:creationId xmlns:a16="http://schemas.microsoft.com/office/drawing/2014/main" id="{46306822-CC86-441A-8FBB-9EB3B490B3D1}"/>
              </a:ext>
            </a:extLst>
          </p:cNvPr>
          <p:cNvCxnSpPr>
            <a:stCxn id="344" idx="6"/>
            <a:endCxn id="357" idx="1"/>
          </p:cNvCxnSpPr>
          <p:nvPr/>
        </p:nvCxnSpPr>
        <p:spPr>
          <a:xfrm rot="8447312">
            <a:off x="7873274" y="4493458"/>
            <a:ext cx="597124" cy="14800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直線コネクタ 658">
            <a:extLst>
              <a:ext uri="{FF2B5EF4-FFF2-40B4-BE49-F238E27FC236}">
                <a16:creationId xmlns:a16="http://schemas.microsoft.com/office/drawing/2014/main" id="{D17517D6-FE02-4FF2-92E3-0D7B3C9E5D81}"/>
              </a:ext>
            </a:extLst>
          </p:cNvPr>
          <p:cNvCxnSpPr>
            <a:stCxn id="361" idx="5"/>
            <a:endCxn id="357" idx="0"/>
          </p:cNvCxnSpPr>
          <p:nvPr/>
        </p:nvCxnSpPr>
        <p:spPr>
          <a:xfrm rot="8447312">
            <a:off x="7971864" y="4683676"/>
            <a:ext cx="16180" cy="291742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直線コネクタ 659">
            <a:extLst>
              <a:ext uri="{FF2B5EF4-FFF2-40B4-BE49-F238E27FC236}">
                <a16:creationId xmlns:a16="http://schemas.microsoft.com/office/drawing/2014/main" id="{56277122-DC51-44AC-AEE6-758775310D11}"/>
              </a:ext>
            </a:extLst>
          </p:cNvPr>
          <p:cNvCxnSpPr>
            <a:stCxn id="358" idx="4"/>
            <a:endCxn id="357" idx="7"/>
          </p:cNvCxnSpPr>
          <p:nvPr/>
        </p:nvCxnSpPr>
        <p:spPr>
          <a:xfrm rot="8447312" flipH="1">
            <a:off x="7857537" y="4728776"/>
            <a:ext cx="123895" cy="35046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直線コネクタ 660">
            <a:extLst>
              <a:ext uri="{FF2B5EF4-FFF2-40B4-BE49-F238E27FC236}">
                <a16:creationId xmlns:a16="http://schemas.microsoft.com/office/drawing/2014/main" id="{E4775A4B-F720-4E50-AA64-0C049990DC11}"/>
              </a:ext>
            </a:extLst>
          </p:cNvPr>
          <p:cNvCxnSpPr>
            <a:stCxn id="358" idx="5"/>
            <a:endCxn id="362" idx="0"/>
          </p:cNvCxnSpPr>
          <p:nvPr/>
        </p:nvCxnSpPr>
        <p:spPr>
          <a:xfrm rot="8447312">
            <a:off x="7398055" y="5030749"/>
            <a:ext cx="550393" cy="27133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直線コネクタ 661">
            <a:extLst>
              <a:ext uri="{FF2B5EF4-FFF2-40B4-BE49-F238E27FC236}">
                <a16:creationId xmlns:a16="http://schemas.microsoft.com/office/drawing/2014/main" id="{20502FCF-E527-4917-AE02-7D9932BBFDE1}"/>
              </a:ext>
            </a:extLst>
          </p:cNvPr>
          <p:cNvCxnSpPr>
            <a:stCxn id="460" idx="1"/>
            <a:endCxn id="365" idx="1"/>
          </p:cNvCxnSpPr>
          <p:nvPr/>
        </p:nvCxnSpPr>
        <p:spPr>
          <a:xfrm rot="8447312" flipH="1" flipV="1">
            <a:off x="7471762" y="5233882"/>
            <a:ext cx="488010" cy="24123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直線コネクタ 662">
            <a:extLst>
              <a:ext uri="{FF2B5EF4-FFF2-40B4-BE49-F238E27FC236}">
                <a16:creationId xmlns:a16="http://schemas.microsoft.com/office/drawing/2014/main" id="{3294EEF4-0876-4FF7-936E-55204E0F062B}"/>
              </a:ext>
            </a:extLst>
          </p:cNvPr>
          <p:cNvCxnSpPr>
            <a:stCxn id="366" idx="6"/>
            <a:endCxn id="460" idx="6"/>
          </p:cNvCxnSpPr>
          <p:nvPr/>
        </p:nvCxnSpPr>
        <p:spPr>
          <a:xfrm rot="8447312">
            <a:off x="7462270" y="5401064"/>
            <a:ext cx="21863" cy="18181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直線コネクタ 663">
            <a:extLst>
              <a:ext uri="{FF2B5EF4-FFF2-40B4-BE49-F238E27FC236}">
                <a16:creationId xmlns:a16="http://schemas.microsoft.com/office/drawing/2014/main" id="{DE2148CF-E3A3-4BF1-9882-AAFCDDAEFE17}"/>
              </a:ext>
            </a:extLst>
          </p:cNvPr>
          <p:cNvCxnSpPr>
            <a:stCxn id="363" idx="5"/>
            <a:endCxn id="365" idx="3"/>
          </p:cNvCxnSpPr>
          <p:nvPr/>
        </p:nvCxnSpPr>
        <p:spPr>
          <a:xfrm rot="8447312">
            <a:off x="8006796" y="5227810"/>
            <a:ext cx="60423" cy="17329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直線コネクタ 664">
            <a:extLst>
              <a:ext uri="{FF2B5EF4-FFF2-40B4-BE49-F238E27FC236}">
                <a16:creationId xmlns:a16="http://schemas.microsoft.com/office/drawing/2014/main" id="{A10629B2-C5BC-432F-81C1-ACD90550EE62}"/>
              </a:ext>
            </a:extLst>
          </p:cNvPr>
          <p:cNvCxnSpPr>
            <a:stCxn id="363" idx="0"/>
            <a:endCxn id="367" idx="2"/>
          </p:cNvCxnSpPr>
          <p:nvPr/>
        </p:nvCxnSpPr>
        <p:spPr>
          <a:xfrm rot="8447312">
            <a:off x="7704597" y="5343529"/>
            <a:ext cx="436581" cy="20144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直線コネクタ 665">
            <a:extLst>
              <a:ext uri="{FF2B5EF4-FFF2-40B4-BE49-F238E27FC236}">
                <a16:creationId xmlns:a16="http://schemas.microsoft.com/office/drawing/2014/main" id="{3C435F82-F4BF-4666-8BC5-74C05EFE7233}"/>
              </a:ext>
            </a:extLst>
          </p:cNvPr>
          <p:cNvCxnSpPr>
            <a:stCxn id="364" idx="4"/>
            <a:endCxn id="363" idx="5"/>
          </p:cNvCxnSpPr>
          <p:nvPr/>
        </p:nvCxnSpPr>
        <p:spPr>
          <a:xfrm rot="8447312">
            <a:off x="8109793" y="5310994"/>
            <a:ext cx="149991" cy="3634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直線コネクタ 666">
            <a:extLst>
              <a:ext uri="{FF2B5EF4-FFF2-40B4-BE49-F238E27FC236}">
                <a16:creationId xmlns:a16="http://schemas.microsoft.com/office/drawing/2014/main" id="{22BB2988-D4BF-4A04-AE77-75123390B91D}"/>
              </a:ext>
            </a:extLst>
          </p:cNvPr>
          <p:cNvCxnSpPr>
            <a:stCxn id="461" idx="6"/>
            <a:endCxn id="368" idx="7"/>
          </p:cNvCxnSpPr>
          <p:nvPr/>
        </p:nvCxnSpPr>
        <p:spPr>
          <a:xfrm rot="8447312">
            <a:off x="7205049" y="4833078"/>
            <a:ext cx="401346" cy="30235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直線コネクタ 667">
            <a:extLst>
              <a:ext uri="{FF2B5EF4-FFF2-40B4-BE49-F238E27FC236}">
                <a16:creationId xmlns:a16="http://schemas.microsoft.com/office/drawing/2014/main" id="{133AA6EF-5CB6-4D19-8623-95AB0B28A610}"/>
              </a:ext>
            </a:extLst>
          </p:cNvPr>
          <p:cNvCxnSpPr>
            <a:stCxn id="357" idx="5"/>
            <a:endCxn id="461" idx="6"/>
          </p:cNvCxnSpPr>
          <p:nvPr/>
        </p:nvCxnSpPr>
        <p:spPr>
          <a:xfrm rot="8447312" flipV="1">
            <a:off x="7586600" y="4777507"/>
            <a:ext cx="310078" cy="111567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直線コネクタ 668">
            <a:extLst>
              <a:ext uri="{FF2B5EF4-FFF2-40B4-BE49-F238E27FC236}">
                <a16:creationId xmlns:a16="http://schemas.microsoft.com/office/drawing/2014/main" id="{15E5353A-CBDC-4677-8231-C61715F08D0D}"/>
              </a:ext>
            </a:extLst>
          </p:cNvPr>
          <p:cNvCxnSpPr>
            <a:stCxn id="462" idx="0"/>
            <a:endCxn id="362" idx="1"/>
          </p:cNvCxnSpPr>
          <p:nvPr/>
        </p:nvCxnSpPr>
        <p:spPr>
          <a:xfrm rot="8447312" flipV="1">
            <a:off x="7232920" y="4796352"/>
            <a:ext cx="113523" cy="43526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0" name="楕円 669">
            <a:extLst>
              <a:ext uri="{FF2B5EF4-FFF2-40B4-BE49-F238E27FC236}">
                <a16:creationId xmlns:a16="http://schemas.microsoft.com/office/drawing/2014/main" id="{FFE95180-E522-424E-9142-5DBF503310BB}"/>
              </a:ext>
            </a:extLst>
          </p:cNvPr>
          <p:cNvSpPr/>
          <p:nvPr/>
        </p:nvSpPr>
        <p:spPr>
          <a:xfrm rot="8447312">
            <a:off x="7684166" y="3167486"/>
            <a:ext cx="49790" cy="49790"/>
          </a:xfrm>
          <a:prstGeom prst="ellipse">
            <a:avLst/>
          </a:prstGeom>
          <a:solidFill>
            <a:srgbClr val="F5F5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71" name="直線コネクタ 670">
            <a:extLst>
              <a:ext uri="{FF2B5EF4-FFF2-40B4-BE49-F238E27FC236}">
                <a16:creationId xmlns:a16="http://schemas.microsoft.com/office/drawing/2014/main" id="{C3DFAFD1-E7F5-4FE6-BE76-6676984F7D02}"/>
              </a:ext>
            </a:extLst>
          </p:cNvPr>
          <p:cNvCxnSpPr>
            <a:stCxn id="355" idx="4"/>
            <a:endCxn id="670" idx="1"/>
          </p:cNvCxnSpPr>
          <p:nvPr/>
        </p:nvCxnSpPr>
        <p:spPr>
          <a:xfrm rot="8447312">
            <a:off x="7875377" y="3010014"/>
            <a:ext cx="377481" cy="58227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直線コネクタ 671">
            <a:extLst>
              <a:ext uri="{FF2B5EF4-FFF2-40B4-BE49-F238E27FC236}">
                <a16:creationId xmlns:a16="http://schemas.microsoft.com/office/drawing/2014/main" id="{88657EDA-8BDE-4208-915D-9B4190602DA1}"/>
              </a:ext>
            </a:extLst>
          </p:cNvPr>
          <p:cNvCxnSpPr>
            <a:stCxn id="388" idx="6"/>
            <a:endCxn id="670" idx="4"/>
          </p:cNvCxnSpPr>
          <p:nvPr/>
        </p:nvCxnSpPr>
        <p:spPr>
          <a:xfrm rot="8447312" flipV="1">
            <a:off x="7560226" y="2799431"/>
            <a:ext cx="484196" cy="248601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直線コネクタ 672">
            <a:extLst>
              <a:ext uri="{FF2B5EF4-FFF2-40B4-BE49-F238E27FC236}">
                <a16:creationId xmlns:a16="http://schemas.microsoft.com/office/drawing/2014/main" id="{24A62F1C-5785-4ACD-8586-AC14661001DF}"/>
              </a:ext>
            </a:extLst>
          </p:cNvPr>
          <p:cNvCxnSpPr>
            <a:stCxn id="670" idx="4"/>
            <a:endCxn id="468" idx="1"/>
          </p:cNvCxnSpPr>
          <p:nvPr/>
        </p:nvCxnSpPr>
        <p:spPr>
          <a:xfrm rot="8447312">
            <a:off x="7161579" y="2990583"/>
            <a:ext cx="466733" cy="371914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直線コネクタ 673">
            <a:extLst>
              <a:ext uri="{FF2B5EF4-FFF2-40B4-BE49-F238E27FC236}">
                <a16:creationId xmlns:a16="http://schemas.microsoft.com/office/drawing/2014/main" id="{350D41AD-8EF7-43D1-9212-2C8E25458308}"/>
              </a:ext>
            </a:extLst>
          </p:cNvPr>
          <p:cNvCxnSpPr>
            <a:stCxn id="670" idx="6"/>
            <a:endCxn id="466" idx="3"/>
          </p:cNvCxnSpPr>
          <p:nvPr/>
        </p:nvCxnSpPr>
        <p:spPr>
          <a:xfrm rot="8447312" flipV="1">
            <a:off x="7032594" y="3442204"/>
            <a:ext cx="812613" cy="20229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直線コネクタ 674">
            <a:extLst>
              <a:ext uri="{FF2B5EF4-FFF2-40B4-BE49-F238E27FC236}">
                <a16:creationId xmlns:a16="http://schemas.microsoft.com/office/drawing/2014/main" id="{F603E775-AC45-4378-B323-8AA54858B2D4}"/>
              </a:ext>
            </a:extLst>
          </p:cNvPr>
          <p:cNvCxnSpPr>
            <a:stCxn id="345" idx="1"/>
            <a:endCxn id="361" idx="0"/>
          </p:cNvCxnSpPr>
          <p:nvPr/>
        </p:nvCxnSpPr>
        <p:spPr>
          <a:xfrm rot="8447312">
            <a:off x="8132470" y="4791287"/>
            <a:ext cx="458037" cy="205938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直線コネクタ 675">
            <a:extLst>
              <a:ext uri="{FF2B5EF4-FFF2-40B4-BE49-F238E27FC236}">
                <a16:creationId xmlns:a16="http://schemas.microsoft.com/office/drawing/2014/main" id="{A6F2AE16-324B-4B0C-8BA0-44DC8187D6EF}"/>
              </a:ext>
            </a:extLst>
          </p:cNvPr>
          <p:cNvCxnSpPr>
            <a:stCxn id="426" idx="1"/>
            <a:endCxn id="424" idx="1"/>
          </p:cNvCxnSpPr>
          <p:nvPr/>
        </p:nvCxnSpPr>
        <p:spPr>
          <a:xfrm rot="8447312">
            <a:off x="5852543" y="2225483"/>
            <a:ext cx="366377" cy="41871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直線コネクタ 676">
            <a:extLst>
              <a:ext uri="{FF2B5EF4-FFF2-40B4-BE49-F238E27FC236}">
                <a16:creationId xmlns:a16="http://schemas.microsoft.com/office/drawing/2014/main" id="{84F92C0A-3FE0-43D5-AF40-D030A9B9B3BE}"/>
              </a:ext>
            </a:extLst>
          </p:cNvPr>
          <p:cNvCxnSpPr>
            <a:stCxn id="406" idx="3"/>
            <a:endCxn id="426" idx="3"/>
          </p:cNvCxnSpPr>
          <p:nvPr/>
        </p:nvCxnSpPr>
        <p:spPr>
          <a:xfrm rot="8447312" flipV="1">
            <a:off x="6150978" y="2069947"/>
            <a:ext cx="143101" cy="381770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直線コネクタ 677">
            <a:extLst>
              <a:ext uri="{FF2B5EF4-FFF2-40B4-BE49-F238E27FC236}">
                <a16:creationId xmlns:a16="http://schemas.microsoft.com/office/drawing/2014/main" id="{7F7FFBB6-058E-495F-A681-061425C959E4}"/>
              </a:ext>
            </a:extLst>
          </p:cNvPr>
          <p:cNvCxnSpPr>
            <a:stCxn id="400" idx="2"/>
            <a:endCxn id="389" idx="5"/>
          </p:cNvCxnSpPr>
          <p:nvPr/>
        </p:nvCxnSpPr>
        <p:spPr>
          <a:xfrm rot="8447312" flipH="1" flipV="1">
            <a:off x="7567259" y="1675638"/>
            <a:ext cx="479514" cy="734526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直線コネクタ 678">
            <a:extLst>
              <a:ext uri="{FF2B5EF4-FFF2-40B4-BE49-F238E27FC236}">
                <a16:creationId xmlns:a16="http://schemas.microsoft.com/office/drawing/2014/main" id="{6635FEBA-9F9B-420F-855A-8E2B8025CC21}"/>
              </a:ext>
            </a:extLst>
          </p:cNvPr>
          <p:cNvCxnSpPr>
            <a:stCxn id="388" idx="5"/>
            <a:endCxn id="400" idx="7"/>
          </p:cNvCxnSpPr>
          <p:nvPr/>
        </p:nvCxnSpPr>
        <p:spPr>
          <a:xfrm rot="8447312" flipH="1">
            <a:off x="7622139" y="1859632"/>
            <a:ext cx="28839" cy="887273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直線コネクタ 679">
            <a:extLst>
              <a:ext uri="{FF2B5EF4-FFF2-40B4-BE49-F238E27FC236}">
                <a16:creationId xmlns:a16="http://schemas.microsoft.com/office/drawing/2014/main" id="{7F657DBB-B8E6-41E2-86C7-487A09B8773F}"/>
              </a:ext>
            </a:extLst>
          </p:cNvPr>
          <p:cNvCxnSpPr>
            <a:stCxn id="381" idx="3"/>
            <a:endCxn id="369" idx="4"/>
          </p:cNvCxnSpPr>
          <p:nvPr/>
        </p:nvCxnSpPr>
        <p:spPr>
          <a:xfrm rot="8447312" flipV="1">
            <a:off x="9144383" y="2346813"/>
            <a:ext cx="6058" cy="714515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直線コネクタ 680">
            <a:extLst>
              <a:ext uri="{FF2B5EF4-FFF2-40B4-BE49-F238E27FC236}">
                <a16:creationId xmlns:a16="http://schemas.microsoft.com/office/drawing/2014/main" id="{F2C40292-31A1-4355-B2E6-8BD0C3ED5D7B}"/>
              </a:ext>
            </a:extLst>
          </p:cNvPr>
          <p:cNvCxnSpPr>
            <a:stCxn id="353" idx="5"/>
            <a:endCxn id="349" idx="5"/>
          </p:cNvCxnSpPr>
          <p:nvPr/>
        </p:nvCxnSpPr>
        <p:spPr>
          <a:xfrm rot="8447312" flipH="1" flipV="1">
            <a:off x="9016946" y="3737540"/>
            <a:ext cx="378619" cy="188119"/>
          </a:xfrm>
          <a:prstGeom prst="line">
            <a:avLst/>
          </a:prstGeom>
          <a:ln>
            <a:solidFill>
              <a:srgbClr val="F5F5EC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2" name="テキスト ボックス 681">
            <a:extLst>
              <a:ext uri="{FF2B5EF4-FFF2-40B4-BE49-F238E27FC236}">
                <a16:creationId xmlns:a16="http://schemas.microsoft.com/office/drawing/2014/main" id="{90B5DACB-A561-468E-AB42-8712958AD395}"/>
              </a:ext>
            </a:extLst>
          </p:cNvPr>
          <p:cNvSpPr txBox="1"/>
          <p:nvPr/>
        </p:nvSpPr>
        <p:spPr>
          <a:xfrm>
            <a:off x="1486860" y="2586219"/>
            <a:ext cx="215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Original sphere graphics</a:t>
            </a:r>
          </a:p>
        </p:txBody>
      </p:sp>
    </p:spTree>
    <p:extLst>
      <p:ext uri="{BB962C8B-B14F-4D97-AF65-F5344CB8AC3E}">
        <p14:creationId xmlns:p14="http://schemas.microsoft.com/office/powerpoint/2010/main" val="26333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aps Short">
            <a:hlinkClick r:id="" action="ppaction://media"/>
            <a:extLst>
              <a:ext uri="{FF2B5EF4-FFF2-40B4-BE49-F238E27FC236}">
                <a16:creationId xmlns:a16="http://schemas.microsoft.com/office/drawing/2014/main" id="{313D13DE-B4A8-48D0-8C8A-178ADBD72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8424" y="-823679"/>
            <a:ext cx="609600" cy="60960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36A2665E-E83A-48FA-BBE3-DC0D11EF00F9}"/>
              </a:ext>
            </a:extLst>
          </p:cNvPr>
          <p:cNvSpPr/>
          <p:nvPr/>
        </p:nvSpPr>
        <p:spPr>
          <a:xfrm>
            <a:off x="-1791983" y="-4458983"/>
            <a:ext cx="15775967" cy="15775967"/>
          </a:xfrm>
          <a:prstGeom prst="ellipse">
            <a:avLst/>
          </a:prstGeom>
          <a:gradFill>
            <a:gsLst>
              <a:gs pos="0">
                <a:srgbClr val="A44AA0"/>
              </a:gs>
              <a:gs pos="100000">
                <a:srgbClr val="09E0E5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DFE6D5E-2908-49FC-841D-15C83A576EC1}"/>
              </a:ext>
            </a:extLst>
          </p:cNvPr>
          <p:cNvSpPr/>
          <p:nvPr/>
        </p:nvSpPr>
        <p:spPr>
          <a:xfrm>
            <a:off x="4399908" y="1732908"/>
            <a:ext cx="3392184" cy="3392184"/>
          </a:xfrm>
          <a:prstGeom prst="ellipse">
            <a:avLst/>
          </a:prstGeom>
          <a:solidFill>
            <a:srgbClr val="F5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ADCC92-A0F6-4B9F-BF45-781E7CFBB5E5}"/>
              </a:ext>
            </a:extLst>
          </p:cNvPr>
          <p:cNvSpPr txBox="1"/>
          <p:nvPr/>
        </p:nvSpPr>
        <p:spPr>
          <a:xfrm>
            <a:off x="3956839" y="3013502"/>
            <a:ext cx="438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171717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PRESENTATION</a:t>
            </a:r>
            <a:endParaRPr kumimoji="1" lang="ja-JP" altLang="en-US" sz="4800" dirty="0">
              <a:solidFill>
                <a:srgbClr val="171717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BCE2F2-93EA-4447-B30A-C7F8C9ADD74C}"/>
              </a:ext>
            </a:extLst>
          </p:cNvPr>
          <p:cNvSpPr/>
          <p:nvPr/>
        </p:nvSpPr>
        <p:spPr>
          <a:xfrm>
            <a:off x="-1430050" y="3172266"/>
            <a:ext cx="13622050" cy="166284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6C9B6FB-16BB-4615-8AB7-8C41F2323130}"/>
              </a:ext>
            </a:extLst>
          </p:cNvPr>
          <p:cNvSpPr/>
          <p:nvPr/>
        </p:nvSpPr>
        <p:spPr>
          <a:xfrm>
            <a:off x="10528664" y="339634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AFF5D5A-971E-4B0B-A600-4ECF5DD22E9A}"/>
              </a:ext>
            </a:extLst>
          </p:cNvPr>
          <p:cNvSpPr/>
          <p:nvPr/>
        </p:nvSpPr>
        <p:spPr>
          <a:xfrm>
            <a:off x="10762545" y="336618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24DC650-C910-4AAC-9419-B0CCD3B55581}"/>
              </a:ext>
            </a:extLst>
          </p:cNvPr>
          <p:cNvSpPr/>
          <p:nvPr/>
        </p:nvSpPr>
        <p:spPr>
          <a:xfrm>
            <a:off x="10996426" y="339637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65291E5-6E10-4A59-96BA-ED03BA83395C}"/>
              </a:ext>
            </a:extLst>
          </p:cNvPr>
          <p:cNvSpPr/>
          <p:nvPr/>
        </p:nvSpPr>
        <p:spPr>
          <a:xfrm>
            <a:off x="11230307" y="336619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BA94237-337F-4C29-89E4-F2D818FFBA76}"/>
              </a:ext>
            </a:extLst>
          </p:cNvPr>
          <p:cNvSpPr/>
          <p:nvPr/>
        </p:nvSpPr>
        <p:spPr>
          <a:xfrm>
            <a:off x="11464188" y="336617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649C5E78-F28D-41F7-A87B-FC4BD9335D93}"/>
              </a:ext>
            </a:extLst>
          </p:cNvPr>
          <p:cNvSpPr/>
          <p:nvPr/>
        </p:nvSpPr>
        <p:spPr>
          <a:xfrm>
            <a:off x="11698069" y="336616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9E35B38-FCEC-4949-84C3-284CE3A30E35}"/>
              </a:ext>
            </a:extLst>
          </p:cNvPr>
          <p:cNvSpPr/>
          <p:nvPr/>
        </p:nvSpPr>
        <p:spPr>
          <a:xfrm>
            <a:off x="10528664" y="547350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B35520B-9BA4-48D6-B551-C2B84AB7E653}"/>
              </a:ext>
            </a:extLst>
          </p:cNvPr>
          <p:cNvSpPr/>
          <p:nvPr/>
        </p:nvSpPr>
        <p:spPr>
          <a:xfrm>
            <a:off x="10762545" y="544334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335F5506-1BA8-4C8C-8375-B533C60B0A1A}"/>
              </a:ext>
            </a:extLst>
          </p:cNvPr>
          <p:cNvSpPr/>
          <p:nvPr/>
        </p:nvSpPr>
        <p:spPr>
          <a:xfrm>
            <a:off x="10996426" y="547353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94A67F7-8640-4280-AC46-45305CFEEBFC}"/>
              </a:ext>
            </a:extLst>
          </p:cNvPr>
          <p:cNvSpPr/>
          <p:nvPr/>
        </p:nvSpPr>
        <p:spPr>
          <a:xfrm>
            <a:off x="11230307" y="544335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A64BE49-FF2A-4847-9DA3-46C9126FCE3B}"/>
              </a:ext>
            </a:extLst>
          </p:cNvPr>
          <p:cNvSpPr/>
          <p:nvPr/>
        </p:nvSpPr>
        <p:spPr>
          <a:xfrm>
            <a:off x="11464188" y="544333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503BAFC5-408C-4881-A80C-9FE32C2EF9C9}"/>
              </a:ext>
            </a:extLst>
          </p:cNvPr>
          <p:cNvSpPr/>
          <p:nvPr/>
        </p:nvSpPr>
        <p:spPr>
          <a:xfrm>
            <a:off x="11698069" y="54433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4956933-E958-4750-8FAC-3C169AD23825}"/>
              </a:ext>
            </a:extLst>
          </p:cNvPr>
          <p:cNvSpPr/>
          <p:nvPr/>
        </p:nvSpPr>
        <p:spPr>
          <a:xfrm>
            <a:off x="10528664" y="762229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4FE0546-70C9-4956-A864-C7A8BEE4AE8A}"/>
              </a:ext>
            </a:extLst>
          </p:cNvPr>
          <p:cNvSpPr/>
          <p:nvPr/>
        </p:nvSpPr>
        <p:spPr>
          <a:xfrm>
            <a:off x="10762545" y="759213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08ABD37-E46F-4997-8AA8-1C416C27C2FC}"/>
              </a:ext>
            </a:extLst>
          </p:cNvPr>
          <p:cNvSpPr/>
          <p:nvPr/>
        </p:nvSpPr>
        <p:spPr>
          <a:xfrm>
            <a:off x="10996426" y="76223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31D24E2-9A27-4213-8A6D-37E21395248E}"/>
              </a:ext>
            </a:extLst>
          </p:cNvPr>
          <p:cNvSpPr/>
          <p:nvPr/>
        </p:nvSpPr>
        <p:spPr>
          <a:xfrm>
            <a:off x="11230307" y="759214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45E21A42-4D22-4A59-B5A3-C8DE181AECF4}"/>
              </a:ext>
            </a:extLst>
          </p:cNvPr>
          <p:cNvSpPr/>
          <p:nvPr/>
        </p:nvSpPr>
        <p:spPr>
          <a:xfrm>
            <a:off x="11464188" y="75921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97CF39E-5C8E-4FA6-888A-E8223EC603C0}"/>
              </a:ext>
            </a:extLst>
          </p:cNvPr>
          <p:cNvSpPr/>
          <p:nvPr/>
        </p:nvSpPr>
        <p:spPr>
          <a:xfrm>
            <a:off x="11698069" y="759211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59B7E9E-C99D-446D-9B70-4CA3566A3895}"/>
              </a:ext>
            </a:extLst>
          </p:cNvPr>
          <p:cNvSpPr/>
          <p:nvPr/>
        </p:nvSpPr>
        <p:spPr>
          <a:xfrm>
            <a:off x="10528664" y="974087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15172992-8A1C-42B3-9916-0ACDA76D189A}"/>
              </a:ext>
            </a:extLst>
          </p:cNvPr>
          <p:cNvSpPr/>
          <p:nvPr/>
        </p:nvSpPr>
        <p:spPr>
          <a:xfrm>
            <a:off x="10762545" y="971071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4C8B747-B3A4-486B-91D3-5197D340F034}"/>
              </a:ext>
            </a:extLst>
          </p:cNvPr>
          <p:cNvSpPr/>
          <p:nvPr/>
        </p:nvSpPr>
        <p:spPr>
          <a:xfrm>
            <a:off x="10996426" y="974090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540360F-356A-4A13-B366-EC31BF21E085}"/>
              </a:ext>
            </a:extLst>
          </p:cNvPr>
          <p:cNvSpPr/>
          <p:nvPr/>
        </p:nvSpPr>
        <p:spPr>
          <a:xfrm>
            <a:off x="11230307" y="97107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7DFAC85-2C26-460E-BD5B-412E76E8AF63}"/>
              </a:ext>
            </a:extLst>
          </p:cNvPr>
          <p:cNvSpPr/>
          <p:nvPr/>
        </p:nvSpPr>
        <p:spPr>
          <a:xfrm>
            <a:off x="11464188" y="971070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9A329EC-66C8-4317-B4E6-495608CF685C}"/>
              </a:ext>
            </a:extLst>
          </p:cNvPr>
          <p:cNvSpPr/>
          <p:nvPr/>
        </p:nvSpPr>
        <p:spPr>
          <a:xfrm>
            <a:off x="11698069" y="971069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213375F8-D2D7-443C-9D53-13C8DA851C31}"/>
              </a:ext>
            </a:extLst>
          </p:cNvPr>
          <p:cNvSpPr/>
          <p:nvPr/>
        </p:nvSpPr>
        <p:spPr>
          <a:xfrm>
            <a:off x="10528664" y="1182924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DD79081B-D0A8-4F12-96CB-276445C64AB5}"/>
              </a:ext>
            </a:extLst>
          </p:cNvPr>
          <p:cNvSpPr/>
          <p:nvPr/>
        </p:nvSpPr>
        <p:spPr>
          <a:xfrm>
            <a:off x="10762545" y="1179908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5E6DFA0-CB65-449D-A090-78DAD5CE5820}"/>
              </a:ext>
            </a:extLst>
          </p:cNvPr>
          <p:cNvSpPr/>
          <p:nvPr/>
        </p:nvSpPr>
        <p:spPr>
          <a:xfrm>
            <a:off x="10996426" y="1182927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3CAA991F-D6EE-428A-952D-0B2C0E063064}"/>
              </a:ext>
            </a:extLst>
          </p:cNvPr>
          <p:cNvSpPr/>
          <p:nvPr/>
        </p:nvSpPr>
        <p:spPr>
          <a:xfrm>
            <a:off x="11230307" y="1179909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DEE7CAD-1390-4905-8384-87EBD06A7BAD}"/>
              </a:ext>
            </a:extLst>
          </p:cNvPr>
          <p:cNvSpPr/>
          <p:nvPr/>
        </p:nvSpPr>
        <p:spPr>
          <a:xfrm>
            <a:off x="11464188" y="1179907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744AE486-88CB-49B1-98BC-86A3DA56512A}"/>
              </a:ext>
            </a:extLst>
          </p:cNvPr>
          <p:cNvSpPr/>
          <p:nvPr/>
        </p:nvSpPr>
        <p:spPr>
          <a:xfrm>
            <a:off x="11698069" y="1179906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40A1C17-F668-403F-8F37-F12A064F880D}"/>
              </a:ext>
            </a:extLst>
          </p:cNvPr>
          <p:cNvSpPr/>
          <p:nvPr/>
        </p:nvSpPr>
        <p:spPr>
          <a:xfrm>
            <a:off x="10528664" y="1393909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0E1DDA7-94A7-465F-A826-DC23E80A88C3}"/>
              </a:ext>
            </a:extLst>
          </p:cNvPr>
          <p:cNvSpPr/>
          <p:nvPr/>
        </p:nvSpPr>
        <p:spPr>
          <a:xfrm>
            <a:off x="10762545" y="1390893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953837C5-7176-4ED1-A8B6-05E6C51AB36A}"/>
              </a:ext>
            </a:extLst>
          </p:cNvPr>
          <p:cNvSpPr/>
          <p:nvPr/>
        </p:nvSpPr>
        <p:spPr>
          <a:xfrm>
            <a:off x="10996426" y="139391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0A9ED08-3666-4440-8E4C-A5870EA89C12}"/>
              </a:ext>
            </a:extLst>
          </p:cNvPr>
          <p:cNvSpPr/>
          <p:nvPr/>
        </p:nvSpPr>
        <p:spPr>
          <a:xfrm>
            <a:off x="11230307" y="1390894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DD79A542-310E-44C6-8E8D-7B27D82465C3}"/>
              </a:ext>
            </a:extLst>
          </p:cNvPr>
          <p:cNvSpPr/>
          <p:nvPr/>
        </p:nvSpPr>
        <p:spPr>
          <a:xfrm>
            <a:off x="11464188" y="139089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06A5A38C-7DD7-4EF4-AF4F-B7F0F268F880}"/>
              </a:ext>
            </a:extLst>
          </p:cNvPr>
          <p:cNvSpPr/>
          <p:nvPr/>
        </p:nvSpPr>
        <p:spPr>
          <a:xfrm>
            <a:off x="11698069" y="1390891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5483BC5F-4D9A-4A0B-84A0-D2E1B1670718}"/>
              </a:ext>
            </a:extLst>
          </p:cNvPr>
          <p:cNvSpPr/>
          <p:nvPr/>
        </p:nvSpPr>
        <p:spPr>
          <a:xfrm>
            <a:off x="156364" y="6337942"/>
            <a:ext cx="495072" cy="45719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973DA480-C869-4332-8086-8DB9037C8972}"/>
              </a:ext>
            </a:extLst>
          </p:cNvPr>
          <p:cNvSpPr/>
          <p:nvPr/>
        </p:nvSpPr>
        <p:spPr>
          <a:xfrm>
            <a:off x="156364" y="6574134"/>
            <a:ext cx="495072" cy="45719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EB5A6AF1-DC5B-41F5-A6F6-D40D8B3C2403}"/>
              </a:ext>
            </a:extLst>
          </p:cNvPr>
          <p:cNvSpPr/>
          <p:nvPr/>
        </p:nvSpPr>
        <p:spPr>
          <a:xfrm>
            <a:off x="156364" y="6456038"/>
            <a:ext cx="495072" cy="45719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05B3745C-559A-41D0-8361-0724E299D0A7}"/>
              </a:ext>
            </a:extLst>
          </p:cNvPr>
          <p:cNvSpPr/>
          <p:nvPr/>
        </p:nvSpPr>
        <p:spPr>
          <a:xfrm>
            <a:off x="156364" y="6692230"/>
            <a:ext cx="495072" cy="45719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3D09E330-293E-4BCD-AB76-DF39AB2BB850}"/>
              </a:ext>
            </a:extLst>
          </p:cNvPr>
          <p:cNvSpPr/>
          <p:nvPr/>
        </p:nvSpPr>
        <p:spPr>
          <a:xfrm>
            <a:off x="-1063001" y="3317023"/>
            <a:ext cx="13622050" cy="166284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0853A9C1-A5EC-4835-B66A-AA6FFD8FCD2F}"/>
              </a:ext>
            </a:extLst>
          </p:cNvPr>
          <p:cNvSpPr/>
          <p:nvPr/>
        </p:nvSpPr>
        <p:spPr>
          <a:xfrm>
            <a:off x="-910601" y="3461780"/>
            <a:ext cx="13622050" cy="166284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4306ACF0-BBE4-4A54-A411-39468E487711}"/>
              </a:ext>
            </a:extLst>
          </p:cNvPr>
          <p:cNvSpPr/>
          <p:nvPr/>
        </p:nvSpPr>
        <p:spPr>
          <a:xfrm>
            <a:off x="-758201" y="3606536"/>
            <a:ext cx="13622050" cy="166284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F08DFEB-342D-48B0-8AF0-3D18A8DE75EA}"/>
              </a:ext>
            </a:extLst>
          </p:cNvPr>
          <p:cNvSpPr txBox="1"/>
          <p:nvPr/>
        </p:nvSpPr>
        <p:spPr>
          <a:xfrm>
            <a:off x="6058464" y="3719239"/>
            <a:ext cx="21804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spc="50" dirty="0">
                <a:solidFill>
                  <a:srgbClr val="171717"/>
                </a:solidFill>
                <a:latin typeface="Europa-Regular" panose="02000000000000000000" pitchFamily="50" charset="0"/>
              </a:rPr>
              <a:t>POWERPOINT MOTION GRAPHICS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029F1C0-6281-4A21-B22B-D7A73934BF8B}"/>
              </a:ext>
            </a:extLst>
          </p:cNvPr>
          <p:cNvSpPr txBox="1"/>
          <p:nvPr/>
        </p:nvSpPr>
        <p:spPr>
          <a:xfrm>
            <a:off x="610929" y="642589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spc="50" dirty="0">
                <a:solidFill>
                  <a:srgbClr val="171717"/>
                </a:solidFill>
                <a:latin typeface="Europa-Regular" panose="02000000000000000000" pitchFamily="50" charset="0"/>
              </a:rPr>
              <a:t>ANALYSIS</a:t>
            </a:r>
          </a:p>
          <a:p>
            <a:r>
              <a:rPr lang="en-US" altLang="ja-JP" sz="600" spc="50" dirty="0">
                <a:solidFill>
                  <a:srgbClr val="171717"/>
                </a:solidFill>
                <a:latin typeface="Europa-Regular" panose="02000000000000000000" pitchFamily="50" charset="0"/>
              </a:rPr>
              <a:t>VISUALIZATION</a:t>
            </a:r>
          </a:p>
          <a:p>
            <a:r>
              <a:rPr kumimoji="1" lang="en-US" altLang="ja-JP" sz="600" spc="50" dirty="0">
                <a:solidFill>
                  <a:srgbClr val="171717"/>
                </a:solidFill>
                <a:latin typeface="Europa-Regular" panose="02000000000000000000" pitchFamily="50" charset="0"/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4330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accel="16667" decel="8333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accel="16667" decel="83333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16667" decel="83333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accel="16667" decel="8333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8" accel="10000" decel="9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accel="10000" decel="9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accel="10000" decel="9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accel="10000" decel="9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7" grpId="1"/>
      <p:bldP spid="8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/>
      <p:bldP spid="89" grpId="1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17319A52-47F4-424E-B29D-A7639D740ADB}"/>
              </a:ext>
            </a:extLst>
          </p:cNvPr>
          <p:cNvSpPr/>
          <p:nvPr/>
        </p:nvSpPr>
        <p:spPr>
          <a:xfrm rot="10800000">
            <a:off x="11803551" y="3264531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4090D4D3-A9B9-4C32-9E09-24724098FCB0}"/>
              </a:ext>
            </a:extLst>
          </p:cNvPr>
          <p:cNvSpPr/>
          <p:nvPr/>
        </p:nvSpPr>
        <p:spPr>
          <a:xfrm rot="10800000">
            <a:off x="11471444" y="3484780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82DF6681-834A-48C4-AC24-AB2C068A183F}"/>
              </a:ext>
            </a:extLst>
          </p:cNvPr>
          <p:cNvSpPr/>
          <p:nvPr/>
        </p:nvSpPr>
        <p:spPr>
          <a:xfrm rot="10800000">
            <a:off x="11139343" y="3445879"/>
            <a:ext cx="171368" cy="288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3789EEFD-87C5-4E31-BB12-2DA18049E706}"/>
              </a:ext>
            </a:extLst>
          </p:cNvPr>
          <p:cNvSpPr/>
          <p:nvPr/>
        </p:nvSpPr>
        <p:spPr>
          <a:xfrm rot="10800000">
            <a:off x="10807242" y="3675721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8ED30C12-8347-4689-B560-7CBA02B7F40D}"/>
              </a:ext>
            </a:extLst>
          </p:cNvPr>
          <p:cNvSpPr/>
          <p:nvPr/>
        </p:nvSpPr>
        <p:spPr>
          <a:xfrm rot="10800000">
            <a:off x="10475141" y="3446045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C824EDA2-1AA4-4ABC-BDA7-BDE1D2F59B7B}"/>
              </a:ext>
            </a:extLst>
          </p:cNvPr>
          <p:cNvSpPr/>
          <p:nvPr/>
        </p:nvSpPr>
        <p:spPr>
          <a:xfrm rot="10800000">
            <a:off x="10143040" y="3207403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BA94809E-F874-4F73-9BE9-B0BC75F9B83C}"/>
              </a:ext>
            </a:extLst>
          </p:cNvPr>
          <p:cNvSpPr/>
          <p:nvPr/>
        </p:nvSpPr>
        <p:spPr>
          <a:xfrm rot="10800000">
            <a:off x="9810939" y="2958038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70E3FC9E-1B2B-4BDC-84FF-9A946EFA5617}"/>
              </a:ext>
            </a:extLst>
          </p:cNvPr>
          <p:cNvSpPr/>
          <p:nvPr/>
        </p:nvSpPr>
        <p:spPr>
          <a:xfrm rot="10800000">
            <a:off x="9478838" y="2731115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4515A00F-BA82-4570-BCFF-6D0A00CA4B27}"/>
              </a:ext>
            </a:extLst>
          </p:cNvPr>
          <p:cNvSpPr/>
          <p:nvPr/>
        </p:nvSpPr>
        <p:spPr>
          <a:xfrm rot="10800000">
            <a:off x="9146737" y="2828396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A8932416-6C03-4F9D-9E7B-579925C04431}"/>
              </a:ext>
            </a:extLst>
          </p:cNvPr>
          <p:cNvSpPr/>
          <p:nvPr/>
        </p:nvSpPr>
        <p:spPr>
          <a:xfrm rot="10800000">
            <a:off x="8814636" y="2883685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355306DC-F051-4A7B-8B9D-32B24166D3CC}"/>
              </a:ext>
            </a:extLst>
          </p:cNvPr>
          <p:cNvSpPr/>
          <p:nvPr/>
        </p:nvSpPr>
        <p:spPr>
          <a:xfrm rot="10800000">
            <a:off x="8482535" y="3105646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44E6070F-456B-4812-A849-A479E1A49FE9}"/>
              </a:ext>
            </a:extLst>
          </p:cNvPr>
          <p:cNvSpPr/>
          <p:nvPr/>
        </p:nvSpPr>
        <p:spPr>
          <a:xfrm rot="10800000">
            <a:off x="8150434" y="3220641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CDD772C3-D0B7-42BC-BE48-3754C7ABCB77}"/>
              </a:ext>
            </a:extLst>
          </p:cNvPr>
          <p:cNvSpPr/>
          <p:nvPr/>
        </p:nvSpPr>
        <p:spPr>
          <a:xfrm rot="10800000">
            <a:off x="7818333" y="2997364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FEA9F09A-4450-4049-8BB0-29F731ACACF6}"/>
              </a:ext>
            </a:extLst>
          </p:cNvPr>
          <p:cNvSpPr/>
          <p:nvPr/>
        </p:nvSpPr>
        <p:spPr>
          <a:xfrm rot="10800000">
            <a:off x="7486232" y="2692665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266C3C52-A8D8-49DA-8EE1-E7D197C188D7}"/>
              </a:ext>
            </a:extLst>
          </p:cNvPr>
          <p:cNvSpPr/>
          <p:nvPr/>
        </p:nvSpPr>
        <p:spPr>
          <a:xfrm rot="10800000">
            <a:off x="7154131" y="2435801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2A4EA75F-799E-4646-8A1B-28581FB7AA36}"/>
              </a:ext>
            </a:extLst>
          </p:cNvPr>
          <p:cNvSpPr/>
          <p:nvPr/>
        </p:nvSpPr>
        <p:spPr>
          <a:xfrm rot="10800000">
            <a:off x="6822030" y="2099037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476C6E6B-5D04-4707-944A-7DC10753254C}"/>
              </a:ext>
            </a:extLst>
          </p:cNvPr>
          <p:cNvSpPr/>
          <p:nvPr/>
        </p:nvSpPr>
        <p:spPr>
          <a:xfrm rot="10800000">
            <a:off x="6489929" y="1950467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570BEFED-89AE-4608-804C-B925EDD3C477}"/>
              </a:ext>
            </a:extLst>
          </p:cNvPr>
          <p:cNvSpPr/>
          <p:nvPr/>
        </p:nvSpPr>
        <p:spPr>
          <a:xfrm rot="10800000">
            <a:off x="6157828" y="1797081"/>
            <a:ext cx="171368" cy="2520000"/>
          </a:xfrm>
          <a:prstGeom prst="rect">
            <a:avLst/>
          </a:prstGeom>
          <a:gradFill>
            <a:gsLst>
              <a:gs pos="0">
                <a:srgbClr val="09E0E5"/>
              </a:gs>
              <a:gs pos="100000">
                <a:srgbClr val="D6FE3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331BAED2-E99E-4E6F-8E4E-B3A316A3A5D0}"/>
              </a:ext>
            </a:extLst>
          </p:cNvPr>
          <p:cNvSpPr/>
          <p:nvPr/>
        </p:nvSpPr>
        <p:spPr>
          <a:xfrm>
            <a:off x="6095999" y="-44207"/>
            <a:ext cx="6098414" cy="3266609"/>
          </a:xfrm>
          <a:prstGeom prst="rect">
            <a:avLst/>
          </a:prstGeom>
          <a:solidFill>
            <a:srgbClr val="F5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2040CE89-EE12-4F8C-85CF-52898EF9C114}"/>
              </a:ext>
            </a:extLst>
          </p:cNvPr>
          <p:cNvSpPr/>
          <p:nvPr/>
        </p:nvSpPr>
        <p:spPr>
          <a:xfrm>
            <a:off x="180010" y="2256981"/>
            <a:ext cx="171368" cy="18288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5CC5FE19-92D1-4222-81E0-BF9F09629461}"/>
              </a:ext>
            </a:extLst>
          </p:cNvPr>
          <p:cNvSpPr/>
          <p:nvPr/>
        </p:nvSpPr>
        <p:spPr>
          <a:xfrm>
            <a:off x="512111" y="1778265"/>
            <a:ext cx="171368" cy="18288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E9D3B2A5-5A30-4542-B65D-C44AADF51604}"/>
              </a:ext>
            </a:extLst>
          </p:cNvPr>
          <p:cNvSpPr/>
          <p:nvPr/>
        </p:nvSpPr>
        <p:spPr>
          <a:xfrm>
            <a:off x="844212" y="1309807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1C0C280C-4B23-4251-94C5-D77F260D1B19}"/>
              </a:ext>
            </a:extLst>
          </p:cNvPr>
          <p:cNvSpPr/>
          <p:nvPr/>
        </p:nvSpPr>
        <p:spPr>
          <a:xfrm>
            <a:off x="1176313" y="839037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61B73C37-0CD8-4318-8C9E-C706B223157C}"/>
              </a:ext>
            </a:extLst>
          </p:cNvPr>
          <p:cNvSpPr/>
          <p:nvPr/>
        </p:nvSpPr>
        <p:spPr>
          <a:xfrm>
            <a:off x="1508414" y="979040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F5B5B9CC-9F86-4798-A122-0BC6A9CE531B}"/>
              </a:ext>
            </a:extLst>
          </p:cNvPr>
          <p:cNvSpPr/>
          <p:nvPr/>
        </p:nvSpPr>
        <p:spPr>
          <a:xfrm>
            <a:off x="1840515" y="1175801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CC80842B-4529-49E8-8FEA-32BFEAB44889}"/>
              </a:ext>
            </a:extLst>
          </p:cNvPr>
          <p:cNvSpPr/>
          <p:nvPr/>
        </p:nvSpPr>
        <p:spPr>
          <a:xfrm>
            <a:off x="2172616" y="1316926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E63EB92C-2EE9-42F0-9425-662F07831D90}"/>
              </a:ext>
            </a:extLst>
          </p:cNvPr>
          <p:cNvSpPr/>
          <p:nvPr/>
        </p:nvSpPr>
        <p:spPr>
          <a:xfrm>
            <a:off x="2504717" y="1416980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81013A39-D3A9-4F93-A91F-7DDB6C88B819}"/>
              </a:ext>
            </a:extLst>
          </p:cNvPr>
          <p:cNvSpPr/>
          <p:nvPr/>
        </p:nvSpPr>
        <p:spPr>
          <a:xfrm>
            <a:off x="2836818" y="1524893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3FA679D4-4A73-4C7B-BF2B-5557A02F28E2}"/>
              </a:ext>
            </a:extLst>
          </p:cNvPr>
          <p:cNvSpPr/>
          <p:nvPr/>
        </p:nvSpPr>
        <p:spPr>
          <a:xfrm>
            <a:off x="3168919" y="1686400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94A16202-1E40-4452-A5E2-44DFE8E148FE}"/>
              </a:ext>
            </a:extLst>
          </p:cNvPr>
          <p:cNvSpPr/>
          <p:nvPr/>
        </p:nvSpPr>
        <p:spPr>
          <a:xfrm>
            <a:off x="3501020" y="1797081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DDBB0D4A-BB03-491C-9175-747FBC063633}"/>
              </a:ext>
            </a:extLst>
          </p:cNvPr>
          <p:cNvSpPr/>
          <p:nvPr/>
        </p:nvSpPr>
        <p:spPr>
          <a:xfrm>
            <a:off x="3833121" y="1854009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DB64A249-55DC-44C6-BED6-7063FE0168F8}"/>
              </a:ext>
            </a:extLst>
          </p:cNvPr>
          <p:cNvSpPr/>
          <p:nvPr/>
        </p:nvSpPr>
        <p:spPr>
          <a:xfrm>
            <a:off x="4165222" y="1931428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B0122E5A-AA92-433D-AEB6-617E8878C1C0}"/>
              </a:ext>
            </a:extLst>
          </p:cNvPr>
          <p:cNvSpPr/>
          <p:nvPr/>
        </p:nvSpPr>
        <p:spPr>
          <a:xfrm>
            <a:off x="4497323" y="2071431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8969A849-F542-430D-840A-57C9CDC4923A}"/>
              </a:ext>
            </a:extLst>
          </p:cNvPr>
          <p:cNvSpPr/>
          <p:nvPr/>
        </p:nvSpPr>
        <p:spPr>
          <a:xfrm>
            <a:off x="4829424" y="2268192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C4BDE59D-2BEF-4803-A685-6224A38DF307}"/>
              </a:ext>
            </a:extLst>
          </p:cNvPr>
          <p:cNvSpPr/>
          <p:nvPr/>
        </p:nvSpPr>
        <p:spPr>
          <a:xfrm>
            <a:off x="5161525" y="2424082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7D69C713-35DC-40DB-B198-D4B7A547603A}"/>
              </a:ext>
            </a:extLst>
          </p:cNvPr>
          <p:cNvSpPr/>
          <p:nvPr/>
        </p:nvSpPr>
        <p:spPr>
          <a:xfrm>
            <a:off x="5493626" y="2512818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ED07A69D-B068-412C-A662-DCBDA0C31951}"/>
              </a:ext>
            </a:extLst>
          </p:cNvPr>
          <p:cNvSpPr/>
          <p:nvPr/>
        </p:nvSpPr>
        <p:spPr>
          <a:xfrm>
            <a:off x="5825727" y="2589835"/>
            <a:ext cx="171368" cy="2520000"/>
          </a:xfrm>
          <a:prstGeom prst="rect">
            <a:avLst/>
          </a:prstGeom>
          <a:gradFill>
            <a:gsLst>
              <a:gs pos="100000">
                <a:srgbClr val="FDC31B"/>
              </a:gs>
              <a:gs pos="0">
                <a:srgbClr val="DD4B6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D69E41D7-90E5-446B-8601-4A61BFA286F5}"/>
              </a:ext>
            </a:extLst>
          </p:cNvPr>
          <p:cNvSpPr/>
          <p:nvPr/>
        </p:nvSpPr>
        <p:spPr>
          <a:xfrm>
            <a:off x="-1324428" y="3772819"/>
            <a:ext cx="7420427" cy="3266609"/>
          </a:xfrm>
          <a:prstGeom prst="rect">
            <a:avLst/>
          </a:prstGeom>
          <a:solidFill>
            <a:srgbClr val="F5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3FDA229-4A0C-4773-8529-17A424122769}"/>
              </a:ext>
            </a:extLst>
          </p:cNvPr>
          <p:cNvSpPr/>
          <p:nvPr/>
        </p:nvSpPr>
        <p:spPr>
          <a:xfrm>
            <a:off x="10528664" y="339634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24AA8F3-212A-44E7-83A6-ADF80862139A}"/>
              </a:ext>
            </a:extLst>
          </p:cNvPr>
          <p:cNvSpPr/>
          <p:nvPr/>
        </p:nvSpPr>
        <p:spPr>
          <a:xfrm>
            <a:off x="10762545" y="336618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0DB61CE8-E7AC-4216-A429-3A91E49147D1}"/>
              </a:ext>
            </a:extLst>
          </p:cNvPr>
          <p:cNvSpPr/>
          <p:nvPr/>
        </p:nvSpPr>
        <p:spPr>
          <a:xfrm>
            <a:off x="10996426" y="339637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E070A3C9-3544-4492-9E6B-E7107DAA17B0}"/>
              </a:ext>
            </a:extLst>
          </p:cNvPr>
          <p:cNvSpPr/>
          <p:nvPr/>
        </p:nvSpPr>
        <p:spPr>
          <a:xfrm>
            <a:off x="11230307" y="336619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5D5A486-3BDA-4363-B8B3-14339336A8B4}"/>
              </a:ext>
            </a:extLst>
          </p:cNvPr>
          <p:cNvSpPr/>
          <p:nvPr/>
        </p:nvSpPr>
        <p:spPr>
          <a:xfrm>
            <a:off x="11464188" y="336617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B76DD43A-2A85-44F7-A920-C82528191616}"/>
              </a:ext>
            </a:extLst>
          </p:cNvPr>
          <p:cNvSpPr/>
          <p:nvPr/>
        </p:nvSpPr>
        <p:spPr>
          <a:xfrm>
            <a:off x="11698069" y="336616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39C0CE8-844E-4311-8A60-D0DF1096DA4A}"/>
              </a:ext>
            </a:extLst>
          </p:cNvPr>
          <p:cNvSpPr/>
          <p:nvPr/>
        </p:nvSpPr>
        <p:spPr>
          <a:xfrm>
            <a:off x="10528664" y="547350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AFDA3D1A-5AE0-4506-B921-68E3D20E354B}"/>
              </a:ext>
            </a:extLst>
          </p:cNvPr>
          <p:cNvSpPr/>
          <p:nvPr/>
        </p:nvSpPr>
        <p:spPr>
          <a:xfrm>
            <a:off x="10762545" y="544334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0558DCDA-9FAA-47F1-8E93-A6F8E586968B}"/>
              </a:ext>
            </a:extLst>
          </p:cNvPr>
          <p:cNvSpPr/>
          <p:nvPr/>
        </p:nvSpPr>
        <p:spPr>
          <a:xfrm>
            <a:off x="10996426" y="547353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A5C52D3-E1B9-4C1F-A270-124D417679A8}"/>
              </a:ext>
            </a:extLst>
          </p:cNvPr>
          <p:cNvSpPr/>
          <p:nvPr/>
        </p:nvSpPr>
        <p:spPr>
          <a:xfrm>
            <a:off x="11230307" y="544335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948CEC56-F6A1-47FF-9543-455C7215B0F0}"/>
              </a:ext>
            </a:extLst>
          </p:cNvPr>
          <p:cNvSpPr/>
          <p:nvPr/>
        </p:nvSpPr>
        <p:spPr>
          <a:xfrm>
            <a:off x="11464188" y="544333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8D49D8E8-5A3A-4FDD-8F13-FF90CABDECA2}"/>
              </a:ext>
            </a:extLst>
          </p:cNvPr>
          <p:cNvSpPr/>
          <p:nvPr/>
        </p:nvSpPr>
        <p:spPr>
          <a:xfrm>
            <a:off x="11698069" y="54433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748861F6-7596-4D5A-9CCC-BB882817780C}"/>
              </a:ext>
            </a:extLst>
          </p:cNvPr>
          <p:cNvSpPr/>
          <p:nvPr/>
        </p:nvSpPr>
        <p:spPr>
          <a:xfrm>
            <a:off x="10528664" y="762229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C6D9D1E7-D5B8-4370-AD96-216FC911C2D8}"/>
              </a:ext>
            </a:extLst>
          </p:cNvPr>
          <p:cNvSpPr/>
          <p:nvPr/>
        </p:nvSpPr>
        <p:spPr>
          <a:xfrm>
            <a:off x="10762545" y="759213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F0DA894-6376-453C-A349-29B8DC20865E}"/>
              </a:ext>
            </a:extLst>
          </p:cNvPr>
          <p:cNvSpPr/>
          <p:nvPr/>
        </p:nvSpPr>
        <p:spPr>
          <a:xfrm>
            <a:off x="10996426" y="76223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EC85A922-24E7-43FC-8989-F76306DF5E0B}"/>
              </a:ext>
            </a:extLst>
          </p:cNvPr>
          <p:cNvSpPr/>
          <p:nvPr/>
        </p:nvSpPr>
        <p:spPr>
          <a:xfrm>
            <a:off x="11230307" y="759214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2E0E29F2-4CFA-44C4-997C-185A7A44D744}"/>
              </a:ext>
            </a:extLst>
          </p:cNvPr>
          <p:cNvSpPr/>
          <p:nvPr/>
        </p:nvSpPr>
        <p:spPr>
          <a:xfrm>
            <a:off x="11464188" y="75921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AA2C413-B06D-4E52-AF60-D82A2FC2701D}"/>
              </a:ext>
            </a:extLst>
          </p:cNvPr>
          <p:cNvSpPr/>
          <p:nvPr/>
        </p:nvSpPr>
        <p:spPr>
          <a:xfrm>
            <a:off x="11698069" y="759211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91C2A81-B9A7-4ED2-9F82-7A3C124550FA}"/>
              </a:ext>
            </a:extLst>
          </p:cNvPr>
          <p:cNvSpPr/>
          <p:nvPr/>
        </p:nvSpPr>
        <p:spPr>
          <a:xfrm>
            <a:off x="10528664" y="974087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0A9C54D-4566-427A-BB8F-BEAB38ED6E08}"/>
              </a:ext>
            </a:extLst>
          </p:cNvPr>
          <p:cNvSpPr/>
          <p:nvPr/>
        </p:nvSpPr>
        <p:spPr>
          <a:xfrm>
            <a:off x="10762545" y="971071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C0710523-920D-4DF2-B45E-3B1A43ED4AF5}"/>
              </a:ext>
            </a:extLst>
          </p:cNvPr>
          <p:cNvSpPr/>
          <p:nvPr/>
        </p:nvSpPr>
        <p:spPr>
          <a:xfrm>
            <a:off x="10996426" y="974090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C0AF530-F716-4474-B85A-39B689B26353}"/>
              </a:ext>
            </a:extLst>
          </p:cNvPr>
          <p:cNvSpPr/>
          <p:nvPr/>
        </p:nvSpPr>
        <p:spPr>
          <a:xfrm>
            <a:off x="11230307" y="97107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34C4381C-E10D-4165-A182-663B4BF3AE05}"/>
              </a:ext>
            </a:extLst>
          </p:cNvPr>
          <p:cNvSpPr/>
          <p:nvPr/>
        </p:nvSpPr>
        <p:spPr>
          <a:xfrm>
            <a:off x="11464188" y="971070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95323834-122E-4F76-BAAF-E0B8DDE7160B}"/>
              </a:ext>
            </a:extLst>
          </p:cNvPr>
          <p:cNvSpPr/>
          <p:nvPr/>
        </p:nvSpPr>
        <p:spPr>
          <a:xfrm>
            <a:off x="11698069" y="971069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52CB8858-09D8-4541-9251-58A72C2A21FC}"/>
              </a:ext>
            </a:extLst>
          </p:cNvPr>
          <p:cNvSpPr/>
          <p:nvPr/>
        </p:nvSpPr>
        <p:spPr>
          <a:xfrm>
            <a:off x="10528664" y="1182924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C7DF7A6-058D-4DBE-B701-812E8C976AA3}"/>
              </a:ext>
            </a:extLst>
          </p:cNvPr>
          <p:cNvSpPr/>
          <p:nvPr/>
        </p:nvSpPr>
        <p:spPr>
          <a:xfrm>
            <a:off x="10762545" y="1179908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281BFEBF-9B52-4DC7-8AFE-EE19857EF92A}"/>
              </a:ext>
            </a:extLst>
          </p:cNvPr>
          <p:cNvSpPr/>
          <p:nvPr/>
        </p:nvSpPr>
        <p:spPr>
          <a:xfrm>
            <a:off x="10996426" y="1182927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88CEFB8D-39D9-4DD4-AA1A-8BA23EB7F985}"/>
              </a:ext>
            </a:extLst>
          </p:cNvPr>
          <p:cNvSpPr/>
          <p:nvPr/>
        </p:nvSpPr>
        <p:spPr>
          <a:xfrm>
            <a:off x="11230307" y="1179909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11F44B7-8C97-4060-A297-BB855DEB5C9E}"/>
              </a:ext>
            </a:extLst>
          </p:cNvPr>
          <p:cNvSpPr/>
          <p:nvPr/>
        </p:nvSpPr>
        <p:spPr>
          <a:xfrm>
            <a:off x="11464188" y="1179907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0C64A49E-D49C-40D8-B0D5-AD0AE64BD387}"/>
              </a:ext>
            </a:extLst>
          </p:cNvPr>
          <p:cNvSpPr/>
          <p:nvPr/>
        </p:nvSpPr>
        <p:spPr>
          <a:xfrm>
            <a:off x="11698069" y="1179906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19EFE995-656E-4651-B0D4-8A1DF455FA70}"/>
              </a:ext>
            </a:extLst>
          </p:cNvPr>
          <p:cNvSpPr/>
          <p:nvPr/>
        </p:nvSpPr>
        <p:spPr>
          <a:xfrm>
            <a:off x="10528664" y="1393909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BDF2B7B1-E63E-46E4-8022-30468A8B1E16}"/>
              </a:ext>
            </a:extLst>
          </p:cNvPr>
          <p:cNvSpPr/>
          <p:nvPr/>
        </p:nvSpPr>
        <p:spPr>
          <a:xfrm>
            <a:off x="10762545" y="1390893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4830667D-86E3-40F3-B664-5EA5920834FE}"/>
              </a:ext>
            </a:extLst>
          </p:cNvPr>
          <p:cNvSpPr/>
          <p:nvPr/>
        </p:nvSpPr>
        <p:spPr>
          <a:xfrm>
            <a:off x="10996426" y="139391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244AFC74-93AA-4A13-981A-B00F1F3CD857}"/>
              </a:ext>
            </a:extLst>
          </p:cNvPr>
          <p:cNvSpPr/>
          <p:nvPr/>
        </p:nvSpPr>
        <p:spPr>
          <a:xfrm>
            <a:off x="11230307" y="1390894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AFAF068F-45AC-4A5B-B562-0715B743F8A5}"/>
              </a:ext>
            </a:extLst>
          </p:cNvPr>
          <p:cNvSpPr/>
          <p:nvPr/>
        </p:nvSpPr>
        <p:spPr>
          <a:xfrm>
            <a:off x="11464188" y="1390892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345A35DC-F216-4448-9FDF-F17A278E0B8D}"/>
              </a:ext>
            </a:extLst>
          </p:cNvPr>
          <p:cNvSpPr/>
          <p:nvPr/>
        </p:nvSpPr>
        <p:spPr>
          <a:xfrm>
            <a:off x="11698069" y="1390891"/>
            <a:ext cx="47802" cy="47802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395439A6-A26A-4788-9D7F-8B0415F1B1BC}"/>
              </a:ext>
            </a:extLst>
          </p:cNvPr>
          <p:cNvSpPr/>
          <p:nvPr/>
        </p:nvSpPr>
        <p:spPr>
          <a:xfrm>
            <a:off x="156364" y="6337942"/>
            <a:ext cx="495072" cy="45719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9495C1CA-7280-468C-AB0C-E3D4B0433A7D}"/>
              </a:ext>
            </a:extLst>
          </p:cNvPr>
          <p:cNvSpPr/>
          <p:nvPr/>
        </p:nvSpPr>
        <p:spPr>
          <a:xfrm>
            <a:off x="156364" y="6574134"/>
            <a:ext cx="495072" cy="45719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D8B15093-2A9C-4D89-A8C9-879E84001CCE}"/>
              </a:ext>
            </a:extLst>
          </p:cNvPr>
          <p:cNvSpPr/>
          <p:nvPr/>
        </p:nvSpPr>
        <p:spPr>
          <a:xfrm>
            <a:off x="156364" y="6456038"/>
            <a:ext cx="495072" cy="45719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19384E67-AC5D-47D8-A026-177EC706E69E}"/>
              </a:ext>
            </a:extLst>
          </p:cNvPr>
          <p:cNvSpPr/>
          <p:nvPr/>
        </p:nvSpPr>
        <p:spPr>
          <a:xfrm>
            <a:off x="156364" y="6692230"/>
            <a:ext cx="495072" cy="45719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A59E23-4877-4B5D-8DB9-C1F61879C26B}"/>
              </a:ext>
            </a:extLst>
          </p:cNvPr>
          <p:cNvSpPr/>
          <p:nvPr/>
        </p:nvSpPr>
        <p:spPr>
          <a:xfrm>
            <a:off x="-1324428" y="3172265"/>
            <a:ext cx="14840856" cy="600555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FDD14426-F131-43E9-A4C8-35FD382A122C}"/>
              </a:ext>
            </a:extLst>
          </p:cNvPr>
          <p:cNvSpPr/>
          <p:nvPr/>
        </p:nvSpPr>
        <p:spPr>
          <a:xfrm flipV="1">
            <a:off x="6082828" y="3134366"/>
            <a:ext cx="6262178" cy="649519"/>
          </a:xfrm>
          <a:prstGeom prst="rect">
            <a:avLst/>
          </a:prstGeom>
          <a:solidFill>
            <a:srgbClr val="F5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404644D4-EF12-4E67-83DA-9FEBCF4674DE}"/>
              </a:ext>
            </a:extLst>
          </p:cNvPr>
          <p:cNvSpPr/>
          <p:nvPr/>
        </p:nvSpPr>
        <p:spPr>
          <a:xfrm flipV="1">
            <a:off x="-376517" y="3153791"/>
            <a:ext cx="6468192" cy="649519"/>
          </a:xfrm>
          <a:prstGeom prst="rect">
            <a:avLst/>
          </a:prstGeom>
          <a:solidFill>
            <a:srgbClr val="F5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A3F256A8-D801-400B-9884-1E8E6C1CC403}"/>
              </a:ext>
            </a:extLst>
          </p:cNvPr>
          <p:cNvSpPr txBox="1"/>
          <p:nvPr/>
        </p:nvSpPr>
        <p:spPr>
          <a:xfrm>
            <a:off x="3956839" y="3137554"/>
            <a:ext cx="438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DATA</a:t>
            </a:r>
            <a:endParaRPr kumimoji="1" lang="ja-JP" altLang="en-US" sz="36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8FEC1E0C-1BFD-4B82-AD5C-B6A94EA6D2B6}"/>
              </a:ext>
            </a:extLst>
          </p:cNvPr>
          <p:cNvSpPr txBox="1"/>
          <p:nvPr/>
        </p:nvSpPr>
        <p:spPr>
          <a:xfrm>
            <a:off x="610929" y="642589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spc="50" dirty="0">
                <a:solidFill>
                  <a:srgbClr val="171717"/>
                </a:solidFill>
                <a:latin typeface="Europa-Regular" panose="02000000000000000000" pitchFamily="50" charset="0"/>
              </a:rPr>
              <a:t>ANALYSIS</a:t>
            </a:r>
          </a:p>
          <a:p>
            <a:r>
              <a:rPr lang="en-US" altLang="ja-JP" sz="600" spc="50" dirty="0">
                <a:solidFill>
                  <a:srgbClr val="171717"/>
                </a:solidFill>
                <a:latin typeface="Europa-Regular" panose="02000000000000000000" pitchFamily="50" charset="0"/>
              </a:rPr>
              <a:t>VISUALIZATION</a:t>
            </a:r>
          </a:p>
          <a:p>
            <a:r>
              <a:rPr kumimoji="1" lang="en-US" altLang="ja-JP" sz="600" spc="50" dirty="0">
                <a:solidFill>
                  <a:srgbClr val="171717"/>
                </a:solidFill>
                <a:latin typeface="Europa-Regular" panose="02000000000000000000" pitchFamily="50" charset="0"/>
              </a:rPr>
              <a:t>INTERPRETATION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F3D4DF57-B6C9-4185-B615-E8179CD8D391}"/>
              </a:ext>
            </a:extLst>
          </p:cNvPr>
          <p:cNvSpPr txBox="1"/>
          <p:nvPr/>
        </p:nvSpPr>
        <p:spPr>
          <a:xfrm>
            <a:off x="6621570" y="3495957"/>
            <a:ext cx="9733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MAKES VISION </a:t>
            </a:r>
          </a:p>
        </p:txBody>
      </p:sp>
    </p:spTree>
    <p:extLst>
      <p:ext uri="{BB962C8B-B14F-4D97-AF65-F5344CB8AC3E}">
        <p14:creationId xmlns:p14="http://schemas.microsoft.com/office/powerpoint/2010/main" val="19007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0000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" decel="9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10000" decel="9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" decel="9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10000" decel="9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" decel="9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10000" decel="9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" decel="9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10000" decel="9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10000" decel="9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10000" decel="9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xit" presetSubtype="4" accel="10000" decel="9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accel="10000" decel="9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4" accel="10000" decel="90000" fill="hold" grpId="1" nodeType="withEffect">
                                  <p:stCondLst>
                                    <p:cond delay="5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accel="10000" decel="9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xit" presetSubtype="4" accel="10000" decel="9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accel="10000" decel="9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xit" presetSubtype="4" accel="10000" decel="90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accel="10000" decel="9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xit" presetSubtype="4" accel="10000" decel="9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accel="10000" decel="9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xit" presetSubtype="4" accel="10000" decel="9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accel="10000" decel="9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xit" presetSubtype="4" accel="10000" decel="9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4" accel="10000" decel="9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xit" presetSubtype="4" accel="10000" decel="9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accel="10000" decel="9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accel="10000" decel="9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accel="10000" decel="9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accel="10000" decel="90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accel="10000" decel="9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accel="10000" decel="9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accel="10000" decel="9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accel="10000" decel="9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accel="10000" decel="9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accel="10000" decel="90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ntr" presetSubtype="1" accel="10000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accel="10000" decel="9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accel="10000" decel="9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accel="10000" decel="9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accel="10000" decel="9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accel="10000" decel="9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accel="10000" decel="9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accel="10000" decel="9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" accel="10000" decel="9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" accel="10000" decel="9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" accel="10000" decel="9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xit" presetSubtype="1" accel="10000" decel="9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ntr" presetSubtype="1" accel="10000" decel="9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xit" presetSubtype="1" accel="10000" decel="90000" fill="hold" grpId="1" nodeType="withEffect">
                                  <p:stCondLst>
                                    <p:cond delay="5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ntr" presetSubtype="1" accel="10000" decel="9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xit" presetSubtype="1" accel="10000" decel="9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ntr" presetSubtype="1" accel="10000" decel="9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xit" presetSubtype="1" accel="10000" decel="90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ntr" presetSubtype="1" accel="10000" decel="9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xit" presetSubtype="1" accel="10000" decel="9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ntr" presetSubtype="1" accel="10000" decel="9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xit" presetSubtype="1" accel="10000" decel="9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ntr" presetSubtype="1" accel="10000" decel="9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xit" presetSubtype="1" accel="10000" decel="9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accel="10000" decel="9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xit" presetSubtype="1" accel="10000" decel="9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1" accel="10000" decel="9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1" accel="10000" decel="9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1" accel="10000" decel="9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1" accel="10000" decel="90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" presetClass="exit" presetSubtype="1" accel="10000" decel="9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" presetClass="exit" presetSubtype="1" accel="10000" decel="9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" presetClass="exit" presetSubtype="1" accel="10000" decel="9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" presetClass="exit" presetSubtype="1" accel="10000" decel="9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xit" presetSubtype="1" accel="10000" decel="9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" presetClass="exit" presetSubtype="1" accel="10000" decel="90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ntr" presetSubtype="2" accel="10000" decel="9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8" accel="10000" decel="9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xit" presetSubtype="2" accel="13333" decel="8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3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3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2" accel="13333" decel="8666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2" accel="13333" decel="8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2" accel="13333" decel="8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2" accel="13333" decel="86667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xit" presetSubtype="2" accel="13333" decel="8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" dur="3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3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" presetClass="exit" presetSubtype="2" accel="13333" decel="8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3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3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" presetClass="exit" presetSubtype="2" accel="13333" decel="8666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0" dur="3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3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" presetClass="exit" presetSubtype="2" accel="13333" decel="8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3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3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" presetClass="exit" presetSubtype="2" accel="13333" decel="8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8" dur="3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3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" presetClass="exit" presetSubtype="2" accel="13333" decel="86667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3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3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" presetClass="exit" presetSubtype="2" accel="13333" decel="8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6" dur="3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3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2" presetClass="exit" presetSubtype="2" accel="13333" decel="8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0" dur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2" presetClass="exit" presetSubtype="2" accel="13333" decel="8666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4" dur="3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3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2" presetClass="exit" presetSubtype="2" accel="13333" decel="8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8" dur="3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3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2" presetClass="exit" presetSubtype="2" accel="13333" decel="8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2" dur="3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3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" presetClass="exit" presetSubtype="2" accel="13333" decel="86667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6" dur="3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3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2" presetClass="exit" presetSubtype="2" accel="13333" decel="8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0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" presetClass="exit" presetSubtype="2" accel="13333" decel="8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4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2" presetClass="exit" presetSubtype="2" accel="13333" decel="8666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8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2" presetClass="exit" presetSubtype="2" accel="13333" decel="8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2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2" presetClass="exit" presetSubtype="2" accel="13333" decel="8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6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2" presetClass="exit" presetSubtype="2" accel="13333" decel="86667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" presetClass="exit" presetSubtype="2" accel="13333" decel="8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4" dur="3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3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2" presetClass="exit" presetSubtype="2" accel="13333" decel="8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" dur="3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3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2" presetClass="exit" presetSubtype="2" accel="13333" decel="8666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2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" presetClass="exit" presetSubtype="2" accel="13333" decel="8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6" dur="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" presetClass="exit" presetSubtype="2" accel="13333" decel="8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0" dur="3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3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2" presetClass="exit" presetSubtype="2" accel="13333" decel="86667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4" dur="3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3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" presetClass="exit" presetSubtype="2" accel="13333" decel="8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8" dur="3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3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" presetClass="exit" presetSubtype="2" accel="13333" decel="8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3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3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" presetClass="exit" presetSubtype="2" accel="13333" decel="8666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3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3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" presetClass="exit" presetSubtype="2" accel="13333" decel="8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0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3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" presetClass="exit" presetSubtype="2" accel="13333" decel="8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4" dur="3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3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" presetClass="exit" presetSubtype="2" accel="13333" decel="86667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8" dur="3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3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2" presetClass="exit" presetSubtype="2" accel="13333" decel="8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2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6" dur="3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3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" presetClass="exit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0" dur="3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3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3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3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3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3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1" grpId="0" animBg="1"/>
      <p:bldP spid="102" grpId="0" animBg="1"/>
      <p:bldP spid="103" grpId="0" animBg="1"/>
      <p:bldP spid="104" grpId="0" animBg="1"/>
      <p:bldP spid="170" grpId="0" animBg="1"/>
      <p:bldP spid="171" grpId="0" animBg="1"/>
      <p:bldP spid="96" grpId="0"/>
      <p:bldP spid="97" grpId="1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楕円 27">
            <a:extLst>
              <a:ext uri="{FF2B5EF4-FFF2-40B4-BE49-F238E27FC236}">
                <a16:creationId xmlns:a16="http://schemas.microsoft.com/office/drawing/2014/main" id="{2FD11A30-E713-4421-A8CF-5AEAA3B3BD2F}"/>
              </a:ext>
            </a:extLst>
          </p:cNvPr>
          <p:cNvSpPr/>
          <p:nvPr/>
        </p:nvSpPr>
        <p:spPr>
          <a:xfrm>
            <a:off x="4399908" y="1732908"/>
            <a:ext cx="3392184" cy="3392184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3FABBFA-B1B8-4C2B-A7C3-73A0C190B059}"/>
              </a:ext>
            </a:extLst>
          </p:cNvPr>
          <p:cNvSpPr>
            <a:spLocks noChangeAspect="1"/>
          </p:cNvSpPr>
          <p:nvPr/>
        </p:nvSpPr>
        <p:spPr>
          <a:xfrm>
            <a:off x="12379718" y="1968892"/>
            <a:ext cx="629231" cy="629231"/>
          </a:xfrm>
          <a:prstGeom prst="ellipse">
            <a:avLst/>
          </a:prstGeom>
          <a:gradFill>
            <a:gsLst>
              <a:gs pos="74000">
                <a:srgbClr val="09E0E5"/>
              </a:gs>
              <a:gs pos="0">
                <a:srgbClr val="D6FE3D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087FB0B1-17C2-4D59-81E4-5AD768650DF2}"/>
              </a:ext>
            </a:extLst>
          </p:cNvPr>
          <p:cNvSpPr/>
          <p:nvPr/>
        </p:nvSpPr>
        <p:spPr>
          <a:xfrm>
            <a:off x="5388263" y="2721263"/>
            <a:ext cx="1415475" cy="1415475"/>
          </a:xfrm>
          <a:prstGeom prst="ellipse">
            <a:avLst/>
          </a:prstGeom>
          <a:gradFill>
            <a:gsLst>
              <a:gs pos="0">
                <a:srgbClr val="CF3D5C"/>
              </a:gs>
              <a:gs pos="100000">
                <a:srgbClr val="FDC31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AFD1CBFA-1562-4323-9405-24603CE395ED}"/>
              </a:ext>
            </a:extLst>
          </p:cNvPr>
          <p:cNvSpPr>
            <a:spLocks noChangeAspect="1"/>
          </p:cNvSpPr>
          <p:nvPr/>
        </p:nvSpPr>
        <p:spPr>
          <a:xfrm>
            <a:off x="5357678" y="2690678"/>
            <a:ext cx="1476644" cy="1476644"/>
          </a:xfrm>
          <a:prstGeom prst="ellipse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C40B6604-0FCE-44F1-A409-F197D423FB9B}"/>
              </a:ext>
            </a:extLst>
          </p:cNvPr>
          <p:cNvSpPr>
            <a:spLocks noChangeAspect="1"/>
          </p:cNvSpPr>
          <p:nvPr/>
        </p:nvSpPr>
        <p:spPr>
          <a:xfrm>
            <a:off x="5357678" y="2690678"/>
            <a:ext cx="1476644" cy="1476644"/>
          </a:xfrm>
          <a:prstGeom prst="ellipse">
            <a:avLst/>
          </a:prstGeom>
          <a:gradFill>
            <a:gsLst>
              <a:gs pos="0">
                <a:srgbClr val="CF3D5C"/>
              </a:gs>
              <a:gs pos="100000">
                <a:srgbClr val="FDC31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806E4F3-727B-4430-AC6D-6A0806198688}"/>
              </a:ext>
            </a:extLst>
          </p:cNvPr>
          <p:cNvSpPr txBox="1"/>
          <p:nvPr/>
        </p:nvSpPr>
        <p:spPr>
          <a:xfrm>
            <a:off x="3899115" y="3060821"/>
            <a:ext cx="43859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FACT</a:t>
            </a:r>
            <a:endParaRPr kumimoji="1" lang="ja-JP" altLang="en-US" sz="3600" dirty="0">
              <a:solidFill>
                <a:srgbClr val="F5F5EC"/>
              </a:solidFill>
              <a:latin typeface="Lintel  3" panose="00000900000000000000" pitchFamily="2" charset="0"/>
              <a:cs typeface="Lato Black" panose="020F0502020204030203" pitchFamily="34" charset="0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4EFAB61-FDBF-4D22-B7D1-992645F3CC6F}"/>
              </a:ext>
            </a:extLst>
          </p:cNvPr>
          <p:cNvSpPr/>
          <p:nvPr/>
        </p:nvSpPr>
        <p:spPr>
          <a:xfrm>
            <a:off x="-1969477" y="3230805"/>
            <a:ext cx="396389" cy="396389"/>
          </a:xfrm>
          <a:prstGeom prst="ellipse">
            <a:avLst/>
          </a:prstGeom>
          <a:gradFill>
            <a:gsLst>
              <a:gs pos="0">
                <a:srgbClr val="FFDB05">
                  <a:alpha val="39000"/>
                </a:srgbClr>
              </a:gs>
              <a:gs pos="100000">
                <a:srgbClr val="D6FE3D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31AD9E17-DB5D-427E-B5ED-9AAF07CE6C88}"/>
              </a:ext>
            </a:extLst>
          </p:cNvPr>
          <p:cNvSpPr/>
          <p:nvPr/>
        </p:nvSpPr>
        <p:spPr>
          <a:xfrm>
            <a:off x="-949004" y="1524513"/>
            <a:ext cx="251534" cy="251534"/>
          </a:xfrm>
          <a:prstGeom prst="ellipse">
            <a:avLst/>
          </a:prstGeom>
          <a:gradFill>
            <a:gsLst>
              <a:gs pos="0">
                <a:srgbClr val="FFDB05">
                  <a:alpha val="39000"/>
                </a:srgbClr>
              </a:gs>
              <a:gs pos="100000">
                <a:srgbClr val="D6FE3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87A96D05-A61B-4FF2-8858-CED40430828C}"/>
              </a:ext>
            </a:extLst>
          </p:cNvPr>
          <p:cNvSpPr/>
          <p:nvPr/>
        </p:nvSpPr>
        <p:spPr>
          <a:xfrm>
            <a:off x="-644204" y="528058"/>
            <a:ext cx="186194" cy="186194"/>
          </a:xfrm>
          <a:prstGeom prst="ellipse">
            <a:avLst/>
          </a:prstGeom>
          <a:gradFill>
            <a:gsLst>
              <a:gs pos="0">
                <a:srgbClr val="FFDB05">
                  <a:alpha val="46000"/>
                </a:srgbClr>
              </a:gs>
              <a:gs pos="100000">
                <a:srgbClr val="D6FE3D">
                  <a:alpha val="6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0C899B9C-0F97-4CFF-A6E2-BC9A9544BE99}"/>
              </a:ext>
            </a:extLst>
          </p:cNvPr>
          <p:cNvSpPr/>
          <p:nvPr/>
        </p:nvSpPr>
        <p:spPr>
          <a:xfrm>
            <a:off x="-1261329" y="5985729"/>
            <a:ext cx="312325" cy="312325"/>
          </a:xfrm>
          <a:prstGeom prst="ellipse">
            <a:avLst/>
          </a:prstGeom>
          <a:gradFill>
            <a:gsLst>
              <a:gs pos="0">
                <a:srgbClr val="FFDB05">
                  <a:alpha val="46000"/>
                </a:srgbClr>
              </a:gs>
              <a:gs pos="100000">
                <a:srgbClr val="D6FE3D">
                  <a:alpha val="6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227BE599-4EF8-42C1-8870-D8E5F041A36C}"/>
              </a:ext>
            </a:extLst>
          </p:cNvPr>
          <p:cNvSpPr/>
          <p:nvPr/>
        </p:nvSpPr>
        <p:spPr>
          <a:xfrm>
            <a:off x="-2451317" y="5589341"/>
            <a:ext cx="231168" cy="231168"/>
          </a:xfrm>
          <a:prstGeom prst="ellipse">
            <a:avLst/>
          </a:prstGeom>
          <a:gradFill>
            <a:gsLst>
              <a:gs pos="0">
                <a:srgbClr val="FFDB05">
                  <a:alpha val="39000"/>
                </a:srgbClr>
              </a:gs>
              <a:gs pos="100000">
                <a:srgbClr val="D6FE3D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F72763E8-CB4E-42A6-B225-059CB895A800}"/>
              </a:ext>
            </a:extLst>
          </p:cNvPr>
          <p:cNvSpPr/>
          <p:nvPr/>
        </p:nvSpPr>
        <p:spPr>
          <a:xfrm>
            <a:off x="-700529" y="6334127"/>
            <a:ext cx="242519" cy="242519"/>
          </a:xfrm>
          <a:prstGeom prst="ellipse">
            <a:avLst/>
          </a:prstGeom>
          <a:gradFill>
            <a:gsLst>
              <a:gs pos="0">
                <a:srgbClr val="FFDB05">
                  <a:alpha val="39000"/>
                </a:srgbClr>
              </a:gs>
              <a:gs pos="100000">
                <a:srgbClr val="D6FE3D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154E341E-860B-4F67-BE96-86BE186685AB}"/>
              </a:ext>
            </a:extLst>
          </p:cNvPr>
          <p:cNvSpPr/>
          <p:nvPr/>
        </p:nvSpPr>
        <p:spPr>
          <a:xfrm>
            <a:off x="2913185" y="7691436"/>
            <a:ext cx="287215" cy="287215"/>
          </a:xfrm>
          <a:prstGeom prst="ellipse">
            <a:avLst/>
          </a:prstGeom>
          <a:gradFill>
            <a:gsLst>
              <a:gs pos="0">
                <a:srgbClr val="FFDB05">
                  <a:alpha val="39000"/>
                </a:srgbClr>
              </a:gs>
              <a:gs pos="100000">
                <a:srgbClr val="D6FE3D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BD1458E-1F2C-4C63-8030-316B8B53AD45}"/>
              </a:ext>
            </a:extLst>
          </p:cNvPr>
          <p:cNvSpPr/>
          <p:nvPr/>
        </p:nvSpPr>
        <p:spPr>
          <a:xfrm>
            <a:off x="979442" y="7451626"/>
            <a:ext cx="251534" cy="251534"/>
          </a:xfrm>
          <a:prstGeom prst="ellipse">
            <a:avLst/>
          </a:prstGeom>
          <a:gradFill>
            <a:gsLst>
              <a:gs pos="0">
                <a:srgbClr val="FFDB05">
                  <a:alpha val="39000"/>
                </a:srgbClr>
              </a:gs>
              <a:gs pos="100000">
                <a:srgbClr val="D6FE3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03AEA787-48E5-4702-93CC-C032DA386274}"/>
              </a:ext>
            </a:extLst>
          </p:cNvPr>
          <p:cNvSpPr/>
          <p:nvPr/>
        </p:nvSpPr>
        <p:spPr>
          <a:xfrm>
            <a:off x="3217985" y="8218976"/>
            <a:ext cx="287215" cy="287215"/>
          </a:xfrm>
          <a:prstGeom prst="ellipse">
            <a:avLst/>
          </a:prstGeom>
          <a:gradFill>
            <a:gsLst>
              <a:gs pos="0">
                <a:srgbClr val="FFDB05">
                  <a:alpha val="46000"/>
                </a:srgbClr>
              </a:gs>
              <a:gs pos="100000">
                <a:srgbClr val="D6FE3D">
                  <a:alpha val="6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999323DB-2B1B-47D4-9146-A52942EC9426}"/>
              </a:ext>
            </a:extLst>
          </p:cNvPr>
          <p:cNvSpPr/>
          <p:nvPr/>
        </p:nvSpPr>
        <p:spPr>
          <a:xfrm>
            <a:off x="-2499637" y="5059602"/>
            <a:ext cx="212606" cy="212606"/>
          </a:xfrm>
          <a:prstGeom prst="ellipse">
            <a:avLst/>
          </a:prstGeom>
          <a:gradFill>
            <a:gsLst>
              <a:gs pos="0">
                <a:srgbClr val="FFDB05">
                  <a:alpha val="39000"/>
                </a:srgbClr>
              </a:gs>
              <a:gs pos="100000">
                <a:srgbClr val="D6FE3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BEC1E8C5-652C-4332-90D0-CE954AA16DAA}"/>
              </a:ext>
            </a:extLst>
          </p:cNvPr>
          <p:cNvSpPr/>
          <p:nvPr/>
        </p:nvSpPr>
        <p:spPr>
          <a:xfrm>
            <a:off x="-3051382" y="6005147"/>
            <a:ext cx="396389" cy="396389"/>
          </a:xfrm>
          <a:prstGeom prst="ellipse">
            <a:avLst/>
          </a:prstGeom>
          <a:gradFill>
            <a:gsLst>
              <a:gs pos="0">
                <a:srgbClr val="CF3D5C"/>
              </a:gs>
              <a:gs pos="100000">
                <a:srgbClr val="FDC31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B255954-D6AE-4051-8EFE-FBA03A3E8072}"/>
              </a:ext>
            </a:extLst>
          </p:cNvPr>
          <p:cNvGrpSpPr/>
          <p:nvPr/>
        </p:nvGrpSpPr>
        <p:grpSpPr>
          <a:xfrm>
            <a:off x="-816949" y="4283928"/>
            <a:ext cx="629231" cy="629231"/>
            <a:chOff x="-816949" y="4283928"/>
            <a:chExt cx="629231" cy="629231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D6B1AC85-6158-45DD-99F9-D3E2093605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816949" y="4283928"/>
              <a:ext cx="629231" cy="629231"/>
            </a:xfrm>
            <a:prstGeom prst="ellipse">
              <a:avLst/>
            </a:prstGeom>
            <a:gradFill flip="none" rotWithShape="1">
              <a:gsLst>
                <a:gs pos="28224">
                  <a:srgbClr val="FFF63B"/>
                </a:gs>
                <a:gs pos="84000">
                  <a:srgbClr val="B89E00">
                    <a:alpha val="52000"/>
                  </a:srgbClr>
                </a:gs>
                <a:gs pos="0">
                  <a:srgbClr val="FFDB0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B8192202-F7F3-4619-9071-E5448C265BA0}"/>
                </a:ext>
              </a:extLst>
            </p:cNvPr>
            <p:cNvSpPr/>
            <p:nvPr/>
          </p:nvSpPr>
          <p:spPr>
            <a:xfrm>
              <a:off x="-780597" y="4352557"/>
              <a:ext cx="341237" cy="480242"/>
            </a:xfrm>
            <a:custGeom>
              <a:avLst/>
              <a:gdLst>
                <a:gd name="connsiteX0" fmla="*/ 143345 w 341237"/>
                <a:gd name="connsiteY0" fmla="*/ 142460 h 480242"/>
                <a:gd name="connsiteX1" fmla="*/ 143345 w 341237"/>
                <a:gd name="connsiteY1" fmla="*/ 142460 h 480242"/>
                <a:gd name="connsiteX2" fmla="*/ 170640 w 341237"/>
                <a:gd name="connsiteY2" fmla="*/ 169756 h 480242"/>
                <a:gd name="connsiteX3" fmla="*/ 174052 w 341237"/>
                <a:gd name="connsiteY3" fmla="*/ 210699 h 480242"/>
                <a:gd name="connsiteX4" fmla="*/ 177464 w 341237"/>
                <a:gd name="connsiteY4" fmla="*/ 224347 h 480242"/>
                <a:gd name="connsiteX5" fmla="*/ 174052 w 341237"/>
                <a:gd name="connsiteY5" fmla="*/ 237994 h 480242"/>
                <a:gd name="connsiteX6" fmla="*/ 167228 w 341237"/>
                <a:gd name="connsiteY6" fmla="*/ 248230 h 480242"/>
                <a:gd name="connsiteX7" fmla="*/ 163816 w 341237"/>
                <a:gd name="connsiteY7" fmla="*/ 258466 h 480242"/>
                <a:gd name="connsiteX8" fmla="*/ 174052 w 341237"/>
                <a:gd name="connsiteY8" fmla="*/ 261878 h 480242"/>
                <a:gd name="connsiteX9" fmla="*/ 194524 w 341237"/>
                <a:gd name="connsiteY9" fmla="*/ 265290 h 480242"/>
                <a:gd name="connsiteX10" fmla="*/ 204760 w 341237"/>
                <a:gd name="connsiteY10" fmla="*/ 272114 h 480242"/>
                <a:gd name="connsiteX11" fmla="*/ 218407 w 341237"/>
                <a:gd name="connsiteY11" fmla="*/ 292586 h 480242"/>
                <a:gd name="connsiteX12" fmla="*/ 238879 w 341237"/>
                <a:gd name="connsiteY12" fmla="*/ 309645 h 480242"/>
                <a:gd name="connsiteX13" fmla="*/ 283234 w 341237"/>
                <a:gd name="connsiteY13" fmla="*/ 313057 h 480242"/>
                <a:gd name="connsiteX14" fmla="*/ 293470 w 341237"/>
                <a:gd name="connsiteY14" fmla="*/ 347177 h 480242"/>
                <a:gd name="connsiteX15" fmla="*/ 307118 w 341237"/>
                <a:gd name="connsiteY15" fmla="*/ 377884 h 480242"/>
                <a:gd name="connsiteX16" fmla="*/ 317354 w 341237"/>
                <a:gd name="connsiteY16" fmla="*/ 381296 h 480242"/>
                <a:gd name="connsiteX17" fmla="*/ 341237 w 341237"/>
                <a:gd name="connsiteY17" fmla="*/ 388120 h 480242"/>
                <a:gd name="connsiteX18" fmla="*/ 337825 w 341237"/>
                <a:gd name="connsiteY18" fmla="*/ 401768 h 480242"/>
                <a:gd name="connsiteX19" fmla="*/ 313942 w 341237"/>
                <a:gd name="connsiteY19" fmla="*/ 412003 h 480242"/>
                <a:gd name="connsiteX20" fmla="*/ 310530 w 341237"/>
                <a:gd name="connsiteY20" fmla="*/ 456359 h 480242"/>
                <a:gd name="connsiteX21" fmla="*/ 266175 w 341237"/>
                <a:gd name="connsiteY21" fmla="*/ 459771 h 480242"/>
                <a:gd name="connsiteX22" fmla="*/ 259351 w 341237"/>
                <a:gd name="connsiteY22" fmla="*/ 470006 h 480242"/>
                <a:gd name="connsiteX23" fmla="*/ 249115 w 341237"/>
                <a:gd name="connsiteY23" fmla="*/ 473418 h 480242"/>
                <a:gd name="connsiteX24" fmla="*/ 238879 w 341237"/>
                <a:gd name="connsiteY24" fmla="*/ 480242 h 480242"/>
                <a:gd name="connsiteX25" fmla="*/ 191112 w 341237"/>
                <a:gd name="connsiteY25" fmla="*/ 476830 h 480242"/>
                <a:gd name="connsiteX26" fmla="*/ 129697 w 341237"/>
                <a:gd name="connsiteY26" fmla="*/ 473418 h 480242"/>
                <a:gd name="connsiteX27" fmla="*/ 109225 w 341237"/>
                <a:gd name="connsiteY27" fmla="*/ 466594 h 480242"/>
                <a:gd name="connsiteX28" fmla="*/ 98989 w 341237"/>
                <a:gd name="connsiteY28" fmla="*/ 463183 h 480242"/>
                <a:gd name="connsiteX29" fmla="*/ 95578 w 341237"/>
                <a:gd name="connsiteY29" fmla="*/ 452947 h 480242"/>
                <a:gd name="connsiteX30" fmla="*/ 75106 w 341237"/>
                <a:gd name="connsiteY30" fmla="*/ 435887 h 480242"/>
                <a:gd name="connsiteX31" fmla="*/ 71694 w 341237"/>
                <a:gd name="connsiteY31" fmla="*/ 425651 h 480242"/>
                <a:gd name="connsiteX32" fmla="*/ 61458 w 341237"/>
                <a:gd name="connsiteY32" fmla="*/ 422239 h 480242"/>
                <a:gd name="connsiteX33" fmla="*/ 20515 w 341237"/>
                <a:gd name="connsiteY33" fmla="*/ 408591 h 480242"/>
                <a:gd name="connsiteX34" fmla="*/ 20515 w 341237"/>
                <a:gd name="connsiteY34" fmla="*/ 354000 h 480242"/>
                <a:gd name="connsiteX35" fmla="*/ 27339 w 341237"/>
                <a:gd name="connsiteY35" fmla="*/ 343765 h 480242"/>
                <a:gd name="connsiteX36" fmla="*/ 30751 w 341237"/>
                <a:gd name="connsiteY36" fmla="*/ 295997 h 480242"/>
                <a:gd name="connsiteX37" fmla="*/ 37575 w 341237"/>
                <a:gd name="connsiteY37" fmla="*/ 285762 h 480242"/>
                <a:gd name="connsiteX38" fmla="*/ 30751 w 341237"/>
                <a:gd name="connsiteY38" fmla="*/ 255054 h 480242"/>
                <a:gd name="connsiteX39" fmla="*/ 27339 w 341237"/>
                <a:gd name="connsiteY39" fmla="*/ 237994 h 480242"/>
                <a:gd name="connsiteX40" fmla="*/ 27339 w 341237"/>
                <a:gd name="connsiteY40" fmla="*/ 197051 h 480242"/>
                <a:gd name="connsiteX41" fmla="*/ 17103 w 341237"/>
                <a:gd name="connsiteY41" fmla="*/ 193639 h 480242"/>
                <a:gd name="connsiteX42" fmla="*/ 6867 w 341237"/>
                <a:gd name="connsiteY42" fmla="*/ 186815 h 480242"/>
                <a:gd name="connsiteX43" fmla="*/ 3455 w 341237"/>
                <a:gd name="connsiteY43" fmla="*/ 156108 h 480242"/>
                <a:gd name="connsiteX44" fmla="*/ 23927 w 341237"/>
                <a:gd name="connsiteY44" fmla="*/ 142460 h 480242"/>
                <a:gd name="connsiteX45" fmla="*/ 27339 w 341237"/>
                <a:gd name="connsiteY45" fmla="*/ 132224 h 480242"/>
                <a:gd name="connsiteX46" fmla="*/ 27339 w 341237"/>
                <a:gd name="connsiteY46" fmla="*/ 91281 h 480242"/>
                <a:gd name="connsiteX47" fmla="*/ 51222 w 341237"/>
                <a:gd name="connsiteY47" fmla="*/ 70809 h 480242"/>
                <a:gd name="connsiteX48" fmla="*/ 64870 w 341237"/>
                <a:gd name="connsiteY48" fmla="*/ 60574 h 480242"/>
                <a:gd name="connsiteX49" fmla="*/ 102401 w 341237"/>
                <a:gd name="connsiteY49" fmla="*/ 36690 h 480242"/>
                <a:gd name="connsiteX50" fmla="*/ 122873 w 341237"/>
                <a:gd name="connsiteY50" fmla="*/ 23042 h 480242"/>
                <a:gd name="connsiteX51" fmla="*/ 160404 w 341237"/>
                <a:gd name="connsiteY51" fmla="*/ 12806 h 480242"/>
                <a:gd name="connsiteX52" fmla="*/ 187700 w 341237"/>
                <a:gd name="connsiteY52" fmla="*/ 5983 h 480242"/>
                <a:gd name="connsiteX53" fmla="*/ 208172 w 341237"/>
                <a:gd name="connsiteY53" fmla="*/ 2571 h 480242"/>
                <a:gd name="connsiteX54" fmla="*/ 187700 w 341237"/>
                <a:gd name="connsiteY54" fmla="*/ 9394 h 480242"/>
                <a:gd name="connsiteX55" fmla="*/ 177464 w 341237"/>
                <a:gd name="connsiteY55" fmla="*/ 12806 h 480242"/>
                <a:gd name="connsiteX56" fmla="*/ 184288 w 341237"/>
                <a:gd name="connsiteY56" fmla="*/ 36690 h 480242"/>
                <a:gd name="connsiteX57" fmla="*/ 146757 w 341237"/>
                <a:gd name="connsiteY57" fmla="*/ 40102 h 480242"/>
                <a:gd name="connsiteX58" fmla="*/ 136521 w 341237"/>
                <a:gd name="connsiteY58" fmla="*/ 60574 h 480242"/>
                <a:gd name="connsiteX59" fmla="*/ 133109 w 341237"/>
                <a:gd name="connsiteY59" fmla="*/ 74221 h 480242"/>
                <a:gd name="connsiteX60" fmla="*/ 122873 w 341237"/>
                <a:gd name="connsiteY60" fmla="*/ 77633 h 480242"/>
                <a:gd name="connsiteX61" fmla="*/ 112637 w 341237"/>
                <a:gd name="connsiteY61" fmla="*/ 87869 h 480242"/>
                <a:gd name="connsiteX62" fmla="*/ 126285 w 341237"/>
                <a:gd name="connsiteY62" fmla="*/ 101517 h 480242"/>
                <a:gd name="connsiteX63" fmla="*/ 143345 w 341237"/>
                <a:gd name="connsiteY63" fmla="*/ 142460 h 48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41237" h="480242">
                  <a:moveTo>
                    <a:pt x="143345" y="142460"/>
                  </a:moveTo>
                  <a:lnTo>
                    <a:pt x="143345" y="142460"/>
                  </a:lnTo>
                  <a:cubicBezTo>
                    <a:pt x="152443" y="151559"/>
                    <a:pt x="165360" y="158022"/>
                    <a:pt x="170640" y="169756"/>
                  </a:cubicBezTo>
                  <a:cubicBezTo>
                    <a:pt x="176260" y="182245"/>
                    <a:pt x="172353" y="197110"/>
                    <a:pt x="174052" y="210699"/>
                  </a:cubicBezTo>
                  <a:cubicBezTo>
                    <a:pt x="174634" y="215352"/>
                    <a:pt x="176327" y="219798"/>
                    <a:pt x="177464" y="224347"/>
                  </a:cubicBezTo>
                  <a:cubicBezTo>
                    <a:pt x="176327" y="228896"/>
                    <a:pt x="175899" y="233684"/>
                    <a:pt x="174052" y="237994"/>
                  </a:cubicBezTo>
                  <a:cubicBezTo>
                    <a:pt x="172437" y="241763"/>
                    <a:pt x="169062" y="244562"/>
                    <a:pt x="167228" y="248230"/>
                  </a:cubicBezTo>
                  <a:cubicBezTo>
                    <a:pt x="165620" y="251447"/>
                    <a:pt x="164953" y="255054"/>
                    <a:pt x="163816" y="258466"/>
                  </a:cubicBezTo>
                  <a:cubicBezTo>
                    <a:pt x="167228" y="259603"/>
                    <a:pt x="170541" y="261098"/>
                    <a:pt x="174052" y="261878"/>
                  </a:cubicBezTo>
                  <a:cubicBezTo>
                    <a:pt x="180805" y="263379"/>
                    <a:pt x="187961" y="263102"/>
                    <a:pt x="194524" y="265290"/>
                  </a:cubicBezTo>
                  <a:cubicBezTo>
                    <a:pt x="198414" y="266587"/>
                    <a:pt x="201348" y="269839"/>
                    <a:pt x="204760" y="272114"/>
                  </a:cubicBezTo>
                  <a:lnTo>
                    <a:pt x="218407" y="292586"/>
                  </a:lnTo>
                  <a:cubicBezTo>
                    <a:pt x="224639" y="301934"/>
                    <a:pt x="225798" y="307336"/>
                    <a:pt x="238879" y="309645"/>
                  </a:cubicBezTo>
                  <a:cubicBezTo>
                    <a:pt x="253482" y="312222"/>
                    <a:pt x="268449" y="311920"/>
                    <a:pt x="283234" y="313057"/>
                  </a:cubicBezTo>
                  <a:cubicBezTo>
                    <a:pt x="290720" y="365459"/>
                    <a:pt x="280403" y="317778"/>
                    <a:pt x="293470" y="347177"/>
                  </a:cubicBezTo>
                  <a:cubicBezTo>
                    <a:pt x="296634" y="354295"/>
                    <a:pt x="299130" y="371494"/>
                    <a:pt x="307118" y="377884"/>
                  </a:cubicBezTo>
                  <a:cubicBezTo>
                    <a:pt x="309926" y="380131"/>
                    <a:pt x="313896" y="380308"/>
                    <a:pt x="317354" y="381296"/>
                  </a:cubicBezTo>
                  <a:cubicBezTo>
                    <a:pt x="347343" y="389865"/>
                    <a:pt x="316694" y="379939"/>
                    <a:pt x="341237" y="388120"/>
                  </a:cubicBezTo>
                  <a:cubicBezTo>
                    <a:pt x="340100" y="392669"/>
                    <a:pt x="340426" y="397866"/>
                    <a:pt x="337825" y="401768"/>
                  </a:cubicBezTo>
                  <a:cubicBezTo>
                    <a:pt x="333113" y="408835"/>
                    <a:pt x="320788" y="410291"/>
                    <a:pt x="313942" y="412003"/>
                  </a:cubicBezTo>
                  <a:cubicBezTo>
                    <a:pt x="312805" y="426788"/>
                    <a:pt x="321016" y="445873"/>
                    <a:pt x="310530" y="456359"/>
                  </a:cubicBezTo>
                  <a:cubicBezTo>
                    <a:pt x="300045" y="466845"/>
                    <a:pt x="280503" y="455950"/>
                    <a:pt x="266175" y="459771"/>
                  </a:cubicBezTo>
                  <a:cubicBezTo>
                    <a:pt x="262213" y="460827"/>
                    <a:pt x="262553" y="467445"/>
                    <a:pt x="259351" y="470006"/>
                  </a:cubicBezTo>
                  <a:cubicBezTo>
                    <a:pt x="256542" y="472253"/>
                    <a:pt x="252332" y="471810"/>
                    <a:pt x="249115" y="473418"/>
                  </a:cubicBezTo>
                  <a:cubicBezTo>
                    <a:pt x="245447" y="475252"/>
                    <a:pt x="242291" y="477967"/>
                    <a:pt x="238879" y="480242"/>
                  </a:cubicBezTo>
                  <a:cubicBezTo>
                    <a:pt x="211521" y="466563"/>
                    <a:pt x="238128" y="476830"/>
                    <a:pt x="191112" y="476830"/>
                  </a:cubicBezTo>
                  <a:cubicBezTo>
                    <a:pt x="170609" y="476830"/>
                    <a:pt x="150169" y="474555"/>
                    <a:pt x="129697" y="473418"/>
                  </a:cubicBezTo>
                  <a:lnTo>
                    <a:pt x="109225" y="466594"/>
                  </a:lnTo>
                  <a:lnTo>
                    <a:pt x="98989" y="463183"/>
                  </a:lnTo>
                  <a:cubicBezTo>
                    <a:pt x="97852" y="459771"/>
                    <a:pt x="97573" y="455940"/>
                    <a:pt x="95578" y="452947"/>
                  </a:cubicBezTo>
                  <a:cubicBezTo>
                    <a:pt x="90324" y="445066"/>
                    <a:pt x="82658" y="440922"/>
                    <a:pt x="75106" y="435887"/>
                  </a:cubicBezTo>
                  <a:cubicBezTo>
                    <a:pt x="73969" y="432475"/>
                    <a:pt x="74237" y="428194"/>
                    <a:pt x="71694" y="425651"/>
                  </a:cubicBezTo>
                  <a:cubicBezTo>
                    <a:pt x="69151" y="423108"/>
                    <a:pt x="64928" y="423185"/>
                    <a:pt x="61458" y="422239"/>
                  </a:cubicBezTo>
                  <a:cubicBezTo>
                    <a:pt x="26006" y="412570"/>
                    <a:pt x="44299" y="420483"/>
                    <a:pt x="20515" y="408591"/>
                  </a:cubicBezTo>
                  <a:cubicBezTo>
                    <a:pt x="13236" y="386756"/>
                    <a:pt x="13434" y="391764"/>
                    <a:pt x="20515" y="354000"/>
                  </a:cubicBezTo>
                  <a:cubicBezTo>
                    <a:pt x="21271" y="349970"/>
                    <a:pt x="25064" y="347177"/>
                    <a:pt x="27339" y="343765"/>
                  </a:cubicBezTo>
                  <a:cubicBezTo>
                    <a:pt x="28476" y="327842"/>
                    <a:pt x="27977" y="311717"/>
                    <a:pt x="30751" y="295997"/>
                  </a:cubicBezTo>
                  <a:cubicBezTo>
                    <a:pt x="31464" y="291959"/>
                    <a:pt x="37122" y="289837"/>
                    <a:pt x="37575" y="285762"/>
                  </a:cubicBezTo>
                  <a:cubicBezTo>
                    <a:pt x="39019" y="272762"/>
                    <a:pt x="33519" y="266124"/>
                    <a:pt x="30751" y="255054"/>
                  </a:cubicBezTo>
                  <a:cubicBezTo>
                    <a:pt x="29344" y="249428"/>
                    <a:pt x="28476" y="243681"/>
                    <a:pt x="27339" y="237994"/>
                  </a:cubicBezTo>
                  <a:cubicBezTo>
                    <a:pt x="28722" y="228311"/>
                    <a:pt x="34383" y="207616"/>
                    <a:pt x="27339" y="197051"/>
                  </a:cubicBezTo>
                  <a:cubicBezTo>
                    <a:pt x="25344" y="194058"/>
                    <a:pt x="20320" y="195247"/>
                    <a:pt x="17103" y="193639"/>
                  </a:cubicBezTo>
                  <a:cubicBezTo>
                    <a:pt x="13435" y="191805"/>
                    <a:pt x="10279" y="189090"/>
                    <a:pt x="6867" y="186815"/>
                  </a:cubicBezTo>
                  <a:cubicBezTo>
                    <a:pt x="4592" y="179991"/>
                    <a:pt x="-5075" y="164638"/>
                    <a:pt x="3455" y="156108"/>
                  </a:cubicBezTo>
                  <a:cubicBezTo>
                    <a:pt x="9254" y="150309"/>
                    <a:pt x="23927" y="142460"/>
                    <a:pt x="23927" y="142460"/>
                  </a:cubicBezTo>
                  <a:cubicBezTo>
                    <a:pt x="25064" y="139048"/>
                    <a:pt x="27339" y="135821"/>
                    <a:pt x="27339" y="132224"/>
                  </a:cubicBezTo>
                  <a:cubicBezTo>
                    <a:pt x="27339" y="106528"/>
                    <a:pt x="16188" y="121947"/>
                    <a:pt x="27339" y="91281"/>
                  </a:cubicBezTo>
                  <a:cubicBezTo>
                    <a:pt x="33000" y="75714"/>
                    <a:pt x="39310" y="78254"/>
                    <a:pt x="51222" y="70809"/>
                  </a:cubicBezTo>
                  <a:cubicBezTo>
                    <a:pt x="56044" y="67795"/>
                    <a:pt x="60139" y="63728"/>
                    <a:pt x="64870" y="60574"/>
                  </a:cubicBezTo>
                  <a:cubicBezTo>
                    <a:pt x="77208" y="52349"/>
                    <a:pt x="90063" y="44916"/>
                    <a:pt x="102401" y="36690"/>
                  </a:cubicBezTo>
                  <a:cubicBezTo>
                    <a:pt x="109225" y="32141"/>
                    <a:pt x="115092" y="25636"/>
                    <a:pt x="122873" y="23042"/>
                  </a:cubicBezTo>
                  <a:cubicBezTo>
                    <a:pt x="166793" y="8402"/>
                    <a:pt x="121823" y="22452"/>
                    <a:pt x="160404" y="12806"/>
                  </a:cubicBezTo>
                  <a:cubicBezTo>
                    <a:pt x="191967" y="4915"/>
                    <a:pt x="141595" y="14364"/>
                    <a:pt x="187700" y="5983"/>
                  </a:cubicBezTo>
                  <a:cubicBezTo>
                    <a:pt x="194507" y="4746"/>
                    <a:pt x="208172" y="-4347"/>
                    <a:pt x="208172" y="2571"/>
                  </a:cubicBezTo>
                  <a:cubicBezTo>
                    <a:pt x="208172" y="9764"/>
                    <a:pt x="194524" y="7120"/>
                    <a:pt x="187700" y="9394"/>
                  </a:cubicBezTo>
                  <a:lnTo>
                    <a:pt x="177464" y="12806"/>
                  </a:lnTo>
                  <a:cubicBezTo>
                    <a:pt x="181184" y="13736"/>
                    <a:pt x="218528" y="18253"/>
                    <a:pt x="184288" y="36690"/>
                  </a:cubicBezTo>
                  <a:cubicBezTo>
                    <a:pt x="173228" y="42646"/>
                    <a:pt x="159267" y="38965"/>
                    <a:pt x="146757" y="40102"/>
                  </a:cubicBezTo>
                  <a:cubicBezTo>
                    <a:pt x="139280" y="51318"/>
                    <a:pt x="140053" y="48213"/>
                    <a:pt x="136521" y="60574"/>
                  </a:cubicBezTo>
                  <a:cubicBezTo>
                    <a:pt x="135233" y="65083"/>
                    <a:pt x="136038" y="70560"/>
                    <a:pt x="133109" y="74221"/>
                  </a:cubicBezTo>
                  <a:cubicBezTo>
                    <a:pt x="130862" y="77029"/>
                    <a:pt x="126285" y="76496"/>
                    <a:pt x="122873" y="77633"/>
                  </a:cubicBezTo>
                  <a:cubicBezTo>
                    <a:pt x="119461" y="81045"/>
                    <a:pt x="114163" y="83291"/>
                    <a:pt x="112637" y="87869"/>
                  </a:cubicBezTo>
                  <a:cubicBezTo>
                    <a:pt x="108998" y="98787"/>
                    <a:pt x="120826" y="99697"/>
                    <a:pt x="126285" y="101517"/>
                  </a:cubicBezTo>
                  <a:cubicBezTo>
                    <a:pt x="131495" y="117148"/>
                    <a:pt x="140502" y="135636"/>
                    <a:pt x="143345" y="142460"/>
                  </a:cubicBezTo>
                  <a:close/>
                </a:path>
              </a:pathLst>
            </a:custGeom>
            <a:gradFill>
              <a:gsLst>
                <a:gs pos="0">
                  <a:srgbClr val="171717">
                    <a:alpha val="0"/>
                  </a:srgbClr>
                </a:gs>
                <a:gs pos="100000">
                  <a:srgbClr val="171717">
                    <a:alpha val="24000"/>
                  </a:srgb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EBA871B-C64B-4466-911C-2D8237B70B1F}"/>
                </a:ext>
              </a:extLst>
            </p:cNvPr>
            <p:cNvSpPr/>
            <p:nvPr/>
          </p:nvSpPr>
          <p:spPr>
            <a:xfrm>
              <a:off x="-525649" y="4367284"/>
              <a:ext cx="259518" cy="133079"/>
            </a:xfrm>
            <a:custGeom>
              <a:avLst/>
              <a:gdLst>
                <a:gd name="connsiteX0" fmla="*/ 259518 w 259518"/>
                <a:gd name="connsiteY0" fmla="*/ 85298 h 133079"/>
                <a:gd name="connsiteX1" fmla="*/ 259518 w 259518"/>
                <a:gd name="connsiteY1" fmla="*/ 85298 h 133079"/>
                <a:gd name="connsiteX2" fmla="*/ 242458 w 259518"/>
                <a:gd name="connsiteY2" fmla="*/ 61415 h 133079"/>
                <a:gd name="connsiteX3" fmla="*/ 232222 w 259518"/>
                <a:gd name="connsiteY3" fmla="*/ 58003 h 133079"/>
                <a:gd name="connsiteX4" fmla="*/ 208339 w 259518"/>
                <a:gd name="connsiteY4" fmla="*/ 37531 h 133079"/>
                <a:gd name="connsiteX5" fmla="*/ 198103 w 259518"/>
                <a:gd name="connsiteY5" fmla="*/ 40943 h 133079"/>
                <a:gd name="connsiteX6" fmla="*/ 157159 w 259518"/>
                <a:gd name="connsiteY6" fmla="*/ 10235 h 133079"/>
                <a:gd name="connsiteX7" fmla="*/ 143512 w 259518"/>
                <a:gd name="connsiteY7" fmla="*/ 13647 h 133079"/>
                <a:gd name="connsiteX8" fmla="*/ 119628 w 259518"/>
                <a:gd name="connsiteY8" fmla="*/ 0 h 133079"/>
                <a:gd name="connsiteX9" fmla="*/ 102568 w 259518"/>
                <a:gd name="connsiteY9" fmla="*/ 6823 h 133079"/>
                <a:gd name="connsiteX10" fmla="*/ 92333 w 259518"/>
                <a:gd name="connsiteY10" fmla="*/ 20471 h 133079"/>
                <a:gd name="connsiteX11" fmla="*/ 51389 w 259518"/>
                <a:gd name="connsiteY11" fmla="*/ 13647 h 133079"/>
                <a:gd name="connsiteX12" fmla="*/ 54801 w 259518"/>
                <a:gd name="connsiteY12" fmla="*/ 27295 h 133079"/>
                <a:gd name="connsiteX13" fmla="*/ 3622 w 259518"/>
                <a:gd name="connsiteY13" fmla="*/ 37531 h 133079"/>
                <a:gd name="connsiteX14" fmla="*/ 20682 w 259518"/>
                <a:gd name="connsiteY14" fmla="*/ 85298 h 133079"/>
                <a:gd name="connsiteX15" fmla="*/ 41153 w 259518"/>
                <a:gd name="connsiteY15" fmla="*/ 92122 h 133079"/>
                <a:gd name="connsiteX16" fmla="*/ 20682 w 259518"/>
                <a:gd name="connsiteY16" fmla="*/ 95534 h 133079"/>
                <a:gd name="connsiteX17" fmla="*/ 7034 w 259518"/>
                <a:gd name="connsiteY17" fmla="*/ 98946 h 133079"/>
                <a:gd name="connsiteX18" fmla="*/ 210 w 259518"/>
                <a:gd name="connsiteY18" fmla="*/ 112594 h 133079"/>
                <a:gd name="connsiteX19" fmla="*/ 27506 w 259518"/>
                <a:gd name="connsiteY19" fmla="*/ 126241 h 133079"/>
                <a:gd name="connsiteX20" fmla="*/ 37742 w 259518"/>
                <a:gd name="connsiteY20" fmla="*/ 133065 h 133079"/>
                <a:gd name="connsiteX21" fmla="*/ 82097 w 259518"/>
                <a:gd name="connsiteY21" fmla="*/ 126241 h 133079"/>
                <a:gd name="connsiteX22" fmla="*/ 88921 w 259518"/>
                <a:gd name="connsiteY22" fmla="*/ 116006 h 133079"/>
                <a:gd name="connsiteX23" fmla="*/ 92333 w 259518"/>
                <a:gd name="connsiteY23" fmla="*/ 102358 h 133079"/>
                <a:gd name="connsiteX24" fmla="*/ 119628 w 259518"/>
                <a:gd name="connsiteY24" fmla="*/ 95534 h 133079"/>
                <a:gd name="connsiteX25" fmla="*/ 133276 w 259518"/>
                <a:gd name="connsiteY25" fmla="*/ 78474 h 133079"/>
                <a:gd name="connsiteX26" fmla="*/ 146924 w 259518"/>
                <a:gd name="connsiteY26" fmla="*/ 81886 h 133079"/>
                <a:gd name="connsiteX27" fmla="*/ 177631 w 259518"/>
                <a:gd name="connsiteY27" fmla="*/ 88710 h 133079"/>
                <a:gd name="connsiteX28" fmla="*/ 181043 w 259518"/>
                <a:gd name="connsiteY28" fmla="*/ 98946 h 133079"/>
                <a:gd name="connsiteX29" fmla="*/ 184455 w 259518"/>
                <a:gd name="connsiteY29" fmla="*/ 112594 h 133079"/>
                <a:gd name="connsiteX30" fmla="*/ 194691 w 259518"/>
                <a:gd name="connsiteY30" fmla="*/ 116006 h 133079"/>
                <a:gd name="connsiteX31" fmla="*/ 204927 w 259518"/>
                <a:gd name="connsiteY31" fmla="*/ 105770 h 133079"/>
                <a:gd name="connsiteX32" fmla="*/ 215162 w 259518"/>
                <a:gd name="connsiteY32" fmla="*/ 88710 h 133079"/>
                <a:gd name="connsiteX33" fmla="*/ 259518 w 259518"/>
                <a:gd name="connsiteY33" fmla="*/ 85298 h 13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9518" h="133079">
                  <a:moveTo>
                    <a:pt x="259518" y="85298"/>
                  </a:moveTo>
                  <a:lnTo>
                    <a:pt x="259518" y="85298"/>
                  </a:lnTo>
                  <a:cubicBezTo>
                    <a:pt x="253831" y="77337"/>
                    <a:pt x="249376" y="68333"/>
                    <a:pt x="242458" y="61415"/>
                  </a:cubicBezTo>
                  <a:cubicBezTo>
                    <a:pt x="239915" y="58872"/>
                    <a:pt x="235345" y="59787"/>
                    <a:pt x="232222" y="58003"/>
                  </a:cubicBezTo>
                  <a:cubicBezTo>
                    <a:pt x="222007" y="52166"/>
                    <a:pt x="216407" y="45599"/>
                    <a:pt x="208339" y="37531"/>
                  </a:cubicBezTo>
                  <a:cubicBezTo>
                    <a:pt x="204927" y="38668"/>
                    <a:pt x="201592" y="41815"/>
                    <a:pt x="198103" y="40943"/>
                  </a:cubicBezTo>
                  <a:cubicBezTo>
                    <a:pt x="187069" y="38185"/>
                    <a:pt x="162333" y="14670"/>
                    <a:pt x="157159" y="10235"/>
                  </a:cubicBezTo>
                  <a:cubicBezTo>
                    <a:pt x="152610" y="11372"/>
                    <a:pt x="148201" y="13647"/>
                    <a:pt x="143512" y="13647"/>
                  </a:cubicBezTo>
                  <a:cubicBezTo>
                    <a:pt x="134829" y="13647"/>
                    <a:pt x="125169" y="4155"/>
                    <a:pt x="119628" y="0"/>
                  </a:cubicBezTo>
                  <a:cubicBezTo>
                    <a:pt x="113941" y="2274"/>
                    <a:pt x="107468" y="3148"/>
                    <a:pt x="102568" y="6823"/>
                  </a:cubicBezTo>
                  <a:cubicBezTo>
                    <a:pt x="98019" y="10235"/>
                    <a:pt x="97780" y="18837"/>
                    <a:pt x="92333" y="20471"/>
                  </a:cubicBezTo>
                  <a:cubicBezTo>
                    <a:pt x="88947" y="21487"/>
                    <a:pt x="57414" y="14852"/>
                    <a:pt x="51389" y="13647"/>
                  </a:cubicBezTo>
                  <a:cubicBezTo>
                    <a:pt x="52526" y="18196"/>
                    <a:pt x="58552" y="24481"/>
                    <a:pt x="54801" y="27295"/>
                  </a:cubicBezTo>
                  <a:cubicBezTo>
                    <a:pt x="51233" y="29971"/>
                    <a:pt x="12075" y="36122"/>
                    <a:pt x="3622" y="37531"/>
                  </a:cubicBezTo>
                  <a:cubicBezTo>
                    <a:pt x="9309" y="53453"/>
                    <a:pt x="11104" y="71366"/>
                    <a:pt x="20682" y="85298"/>
                  </a:cubicBezTo>
                  <a:cubicBezTo>
                    <a:pt x="24757" y="91225"/>
                    <a:pt x="41153" y="84929"/>
                    <a:pt x="41153" y="92122"/>
                  </a:cubicBezTo>
                  <a:cubicBezTo>
                    <a:pt x="41153" y="99040"/>
                    <a:pt x="27465" y="94177"/>
                    <a:pt x="20682" y="95534"/>
                  </a:cubicBezTo>
                  <a:cubicBezTo>
                    <a:pt x="16084" y="96454"/>
                    <a:pt x="11583" y="97809"/>
                    <a:pt x="7034" y="98946"/>
                  </a:cubicBezTo>
                  <a:cubicBezTo>
                    <a:pt x="4759" y="103495"/>
                    <a:pt x="-1187" y="107703"/>
                    <a:pt x="210" y="112594"/>
                  </a:cubicBezTo>
                  <a:cubicBezTo>
                    <a:pt x="2887" y="121962"/>
                    <a:pt x="20483" y="124485"/>
                    <a:pt x="27506" y="126241"/>
                  </a:cubicBezTo>
                  <a:cubicBezTo>
                    <a:pt x="30918" y="128516"/>
                    <a:pt x="33653" y="133380"/>
                    <a:pt x="37742" y="133065"/>
                  </a:cubicBezTo>
                  <a:cubicBezTo>
                    <a:pt x="95732" y="128604"/>
                    <a:pt x="54410" y="117012"/>
                    <a:pt x="82097" y="126241"/>
                  </a:cubicBezTo>
                  <a:cubicBezTo>
                    <a:pt x="84372" y="122829"/>
                    <a:pt x="87306" y="119775"/>
                    <a:pt x="88921" y="116006"/>
                  </a:cubicBezTo>
                  <a:cubicBezTo>
                    <a:pt x="90768" y="111696"/>
                    <a:pt x="88431" y="104959"/>
                    <a:pt x="92333" y="102358"/>
                  </a:cubicBezTo>
                  <a:cubicBezTo>
                    <a:pt x="100136" y="97156"/>
                    <a:pt x="110530" y="97809"/>
                    <a:pt x="119628" y="95534"/>
                  </a:cubicBezTo>
                  <a:cubicBezTo>
                    <a:pt x="124177" y="89847"/>
                    <a:pt x="126762" y="81731"/>
                    <a:pt x="133276" y="78474"/>
                  </a:cubicBezTo>
                  <a:cubicBezTo>
                    <a:pt x="137470" y="76377"/>
                    <a:pt x="142415" y="80598"/>
                    <a:pt x="146924" y="81886"/>
                  </a:cubicBezTo>
                  <a:cubicBezTo>
                    <a:pt x="170444" y="88606"/>
                    <a:pt x="140682" y="82552"/>
                    <a:pt x="177631" y="88710"/>
                  </a:cubicBezTo>
                  <a:cubicBezTo>
                    <a:pt x="178768" y="92122"/>
                    <a:pt x="180055" y="95488"/>
                    <a:pt x="181043" y="98946"/>
                  </a:cubicBezTo>
                  <a:cubicBezTo>
                    <a:pt x="182331" y="103455"/>
                    <a:pt x="181526" y="108932"/>
                    <a:pt x="184455" y="112594"/>
                  </a:cubicBezTo>
                  <a:cubicBezTo>
                    <a:pt x="186702" y="115402"/>
                    <a:pt x="191279" y="114869"/>
                    <a:pt x="194691" y="116006"/>
                  </a:cubicBezTo>
                  <a:cubicBezTo>
                    <a:pt x="198103" y="112594"/>
                    <a:pt x="202032" y="109630"/>
                    <a:pt x="204927" y="105770"/>
                  </a:cubicBezTo>
                  <a:cubicBezTo>
                    <a:pt x="208906" y="100465"/>
                    <a:pt x="210068" y="92956"/>
                    <a:pt x="215162" y="88710"/>
                  </a:cubicBezTo>
                  <a:cubicBezTo>
                    <a:pt x="217783" y="86526"/>
                    <a:pt x="252125" y="85867"/>
                    <a:pt x="259518" y="85298"/>
                  </a:cubicBezTo>
                  <a:close/>
                </a:path>
              </a:pathLst>
            </a:custGeom>
            <a:gradFill>
              <a:gsLst>
                <a:gs pos="0">
                  <a:srgbClr val="171717">
                    <a:alpha val="0"/>
                  </a:srgbClr>
                </a:gs>
                <a:gs pos="100000">
                  <a:srgbClr val="171717">
                    <a:alpha val="14000"/>
                  </a:srgb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B7CC3476-0314-485F-BB14-DB8F8E1DC5CA}"/>
                </a:ext>
              </a:extLst>
            </p:cNvPr>
            <p:cNvSpPr/>
            <p:nvPr/>
          </p:nvSpPr>
          <p:spPr>
            <a:xfrm>
              <a:off x="-290015" y="4551528"/>
              <a:ext cx="54591" cy="75244"/>
            </a:xfrm>
            <a:custGeom>
              <a:avLst/>
              <a:gdLst>
                <a:gd name="connsiteX0" fmla="*/ 40943 w 54591"/>
                <a:gd name="connsiteY0" fmla="*/ 0 h 75244"/>
                <a:gd name="connsiteX1" fmla="*/ 40943 w 54591"/>
                <a:gd name="connsiteY1" fmla="*/ 0 h 75244"/>
                <a:gd name="connsiteX2" fmla="*/ 17060 w 54591"/>
                <a:gd name="connsiteY2" fmla="*/ 20472 h 75244"/>
                <a:gd name="connsiteX3" fmla="*/ 10236 w 54591"/>
                <a:gd name="connsiteY3" fmla="*/ 34120 h 75244"/>
                <a:gd name="connsiteX4" fmla="*/ 0 w 54591"/>
                <a:gd name="connsiteY4" fmla="*/ 44356 h 75244"/>
                <a:gd name="connsiteX5" fmla="*/ 23884 w 54591"/>
                <a:gd name="connsiteY5" fmla="*/ 71651 h 75244"/>
                <a:gd name="connsiteX6" fmla="*/ 34119 w 54591"/>
                <a:gd name="connsiteY6" fmla="*/ 64827 h 75244"/>
                <a:gd name="connsiteX7" fmla="*/ 37531 w 54591"/>
                <a:gd name="connsiteY7" fmla="*/ 54591 h 75244"/>
                <a:gd name="connsiteX8" fmla="*/ 34119 w 54591"/>
                <a:gd name="connsiteY8" fmla="*/ 44356 h 75244"/>
                <a:gd name="connsiteX9" fmla="*/ 54591 w 54591"/>
                <a:gd name="connsiteY9" fmla="*/ 30708 h 75244"/>
                <a:gd name="connsiteX10" fmla="*/ 40943 w 54591"/>
                <a:gd name="connsiteY10" fmla="*/ 0 h 7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591" h="75244">
                  <a:moveTo>
                    <a:pt x="40943" y="0"/>
                  </a:moveTo>
                  <a:lnTo>
                    <a:pt x="40943" y="0"/>
                  </a:lnTo>
                  <a:cubicBezTo>
                    <a:pt x="32982" y="6824"/>
                    <a:pt x="24074" y="12678"/>
                    <a:pt x="17060" y="20472"/>
                  </a:cubicBezTo>
                  <a:cubicBezTo>
                    <a:pt x="13657" y="24253"/>
                    <a:pt x="13192" y="29981"/>
                    <a:pt x="10236" y="34120"/>
                  </a:cubicBezTo>
                  <a:cubicBezTo>
                    <a:pt x="7431" y="38047"/>
                    <a:pt x="3412" y="40944"/>
                    <a:pt x="0" y="44356"/>
                  </a:cubicBezTo>
                  <a:cubicBezTo>
                    <a:pt x="8829" y="70841"/>
                    <a:pt x="1025" y="81448"/>
                    <a:pt x="23884" y="71651"/>
                  </a:cubicBezTo>
                  <a:cubicBezTo>
                    <a:pt x="27653" y="70036"/>
                    <a:pt x="30707" y="67102"/>
                    <a:pt x="34119" y="64827"/>
                  </a:cubicBezTo>
                  <a:cubicBezTo>
                    <a:pt x="35256" y="61415"/>
                    <a:pt x="37531" y="58188"/>
                    <a:pt x="37531" y="54591"/>
                  </a:cubicBezTo>
                  <a:cubicBezTo>
                    <a:pt x="37531" y="50995"/>
                    <a:pt x="32982" y="47768"/>
                    <a:pt x="34119" y="44356"/>
                  </a:cubicBezTo>
                  <a:cubicBezTo>
                    <a:pt x="37314" y="34772"/>
                    <a:pt x="46921" y="33265"/>
                    <a:pt x="54591" y="30708"/>
                  </a:cubicBezTo>
                  <a:cubicBezTo>
                    <a:pt x="50956" y="12533"/>
                    <a:pt x="43218" y="5118"/>
                    <a:pt x="40943" y="0"/>
                  </a:cubicBezTo>
                  <a:close/>
                </a:path>
              </a:pathLst>
            </a:custGeom>
            <a:gradFill>
              <a:gsLst>
                <a:gs pos="0">
                  <a:srgbClr val="171717">
                    <a:alpha val="0"/>
                  </a:srgbClr>
                </a:gs>
                <a:gs pos="100000">
                  <a:srgbClr val="171717">
                    <a:alpha val="24000"/>
                  </a:srgb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22D295F9-B4DB-42D4-8E3A-B99027D0995A}"/>
                </a:ext>
              </a:extLst>
            </p:cNvPr>
            <p:cNvSpPr/>
            <p:nvPr/>
          </p:nvSpPr>
          <p:spPr>
            <a:xfrm>
              <a:off x="-383585" y="4517409"/>
              <a:ext cx="38979" cy="79146"/>
            </a:xfrm>
            <a:custGeom>
              <a:avLst/>
              <a:gdLst>
                <a:gd name="connsiteX0" fmla="*/ 4860 w 38979"/>
                <a:gd name="connsiteY0" fmla="*/ 0 h 79146"/>
                <a:gd name="connsiteX1" fmla="*/ 4860 w 38979"/>
                <a:gd name="connsiteY1" fmla="*/ 0 h 79146"/>
                <a:gd name="connsiteX2" fmla="*/ 35567 w 38979"/>
                <a:gd name="connsiteY2" fmla="*/ 78475 h 79146"/>
                <a:gd name="connsiteX3" fmla="*/ 32155 w 38979"/>
                <a:gd name="connsiteY3" fmla="*/ 68239 h 79146"/>
                <a:gd name="connsiteX4" fmla="*/ 38979 w 38979"/>
                <a:gd name="connsiteY4" fmla="*/ 54591 h 79146"/>
                <a:gd name="connsiteX5" fmla="*/ 28743 w 38979"/>
                <a:gd name="connsiteY5" fmla="*/ 47767 h 79146"/>
                <a:gd name="connsiteX6" fmla="*/ 1448 w 38979"/>
                <a:gd name="connsiteY6" fmla="*/ 44355 h 79146"/>
                <a:gd name="connsiteX7" fmla="*/ 4860 w 38979"/>
                <a:gd name="connsiteY7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79" h="79146">
                  <a:moveTo>
                    <a:pt x="4860" y="0"/>
                  </a:moveTo>
                  <a:lnTo>
                    <a:pt x="4860" y="0"/>
                  </a:lnTo>
                  <a:cubicBezTo>
                    <a:pt x="15096" y="26158"/>
                    <a:pt x="25135" y="52394"/>
                    <a:pt x="35567" y="78475"/>
                  </a:cubicBezTo>
                  <a:cubicBezTo>
                    <a:pt x="36903" y="81814"/>
                    <a:pt x="31646" y="71799"/>
                    <a:pt x="32155" y="68239"/>
                  </a:cubicBezTo>
                  <a:cubicBezTo>
                    <a:pt x="32874" y="63204"/>
                    <a:pt x="36704" y="59140"/>
                    <a:pt x="38979" y="54591"/>
                  </a:cubicBezTo>
                  <a:cubicBezTo>
                    <a:pt x="35567" y="52316"/>
                    <a:pt x="32699" y="48846"/>
                    <a:pt x="28743" y="47767"/>
                  </a:cubicBezTo>
                  <a:cubicBezTo>
                    <a:pt x="19897" y="45354"/>
                    <a:pt x="9827" y="48079"/>
                    <a:pt x="1448" y="44355"/>
                  </a:cubicBezTo>
                  <a:cubicBezTo>
                    <a:pt x="-3043" y="42359"/>
                    <a:pt x="4291" y="7392"/>
                    <a:pt x="4860" y="0"/>
                  </a:cubicBezTo>
                  <a:close/>
                </a:path>
              </a:pathLst>
            </a:custGeom>
            <a:gradFill>
              <a:gsLst>
                <a:gs pos="0">
                  <a:srgbClr val="171717">
                    <a:alpha val="0"/>
                  </a:srgbClr>
                </a:gs>
                <a:gs pos="100000">
                  <a:srgbClr val="171717">
                    <a:alpha val="24000"/>
                  </a:srgb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BA352ED-DDAD-47E3-A844-7ADD9517E460}"/>
              </a:ext>
            </a:extLst>
          </p:cNvPr>
          <p:cNvSpPr txBox="1"/>
          <p:nvPr/>
        </p:nvSpPr>
        <p:spPr>
          <a:xfrm>
            <a:off x="5518617" y="3547801"/>
            <a:ext cx="652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MATTERS</a:t>
            </a:r>
            <a:endParaRPr kumimoji="1" lang="en-US" altLang="ja-JP" sz="800" spc="50" dirty="0">
              <a:solidFill>
                <a:srgbClr val="F5F5EC"/>
              </a:solidFill>
              <a:latin typeface="Europa-Regular" panose="02000000000000000000" pitchFamily="50" charset="0"/>
            </a:endParaRPr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2017EA8C-095F-4138-B3F1-30764AEE6BCB}"/>
              </a:ext>
            </a:extLst>
          </p:cNvPr>
          <p:cNvSpPr/>
          <p:nvPr/>
        </p:nvSpPr>
        <p:spPr>
          <a:xfrm rot="20977518">
            <a:off x="4681936" y="3167620"/>
            <a:ext cx="3009414" cy="538190"/>
          </a:xfrm>
          <a:custGeom>
            <a:avLst/>
            <a:gdLst>
              <a:gd name="connsiteX0" fmla="*/ 2568696 w 3009414"/>
              <a:gd name="connsiteY0" fmla="*/ 55468 h 538190"/>
              <a:gd name="connsiteX1" fmla="*/ 3009414 w 3009414"/>
              <a:gd name="connsiteY1" fmla="*/ 255418 h 538190"/>
              <a:gd name="connsiteX2" fmla="*/ 1504707 w 3009414"/>
              <a:gd name="connsiteY2" fmla="*/ 538190 h 538190"/>
              <a:gd name="connsiteX3" fmla="*/ 0 w 3009414"/>
              <a:gd name="connsiteY3" fmla="*/ 255418 h 538190"/>
              <a:gd name="connsiteX4" fmla="*/ 663411 w 3009414"/>
              <a:gd name="connsiteY4" fmla="*/ 20939 h 538190"/>
              <a:gd name="connsiteX5" fmla="*/ 746360 w 3009414"/>
              <a:gd name="connsiteY5" fmla="*/ 12478 h 538190"/>
              <a:gd name="connsiteX6" fmla="*/ 740596 w 3009414"/>
              <a:gd name="connsiteY6" fmla="*/ 32407 h 538190"/>
              <a:gd name="connsiteX7" fmla="*/ 560089 w 3009414"/>
              <a:gd name="connsiteY7" fmla="*/ 58454 h 538190"/>
              <a:gd name="connsiteX8" fmla="*/ 155322 w 3009414"/>
              <a:gd name="connsiteY8" fmla="*/ 229362 h 538190"/>
              <a:gd name="connsiteX9" fmla="*/ 1537284 w 3009414"/>
              <a:gd name="connsiteY9" fmla="*/ 471064 h 538190"/>
              <a:gd name="connsiteX10" fmla="*/ 2919246 w 3009414"/>
              <a:gd name="connsiteY10" fmla="*/ 229363 h 538190"/>
              <a:gd name="connsiteX11" fmla="*/ 2514479 w 3009414"/>
              <a:gd name="connsiteY11" fmla="*/ 58454 h 538190"/>
              <a:gd name="connsiteX12" fmla="*/ 2309952 w 3009414"/>
              <a:gd name="connsiteY12" fmla="*/ 28940 h 538190"/>
              <a:gd name="connsiteX13" fmla="*/ 2144710 w 3009414"/>
              <a:gd name="connsiteY13" fmla="*/ 13254 h 538190"/>
              <a:gd name="connsiteX14" fmla="*/ 2140725 w 3009414"/>
              <a:gd name="connsiteY14" fmla="*/ 0 h 538190"/>
              <a:gd name="connsiteX15" fmla="*/ 2346003 w 3009414"/>
              <a:gd name="connsiteY15" fmla="*/ 20939 h 538190"/>
              <a:gd name="connsiteX16" fmla="*/ 2568696 w 3009414"/>
              <a:gd name="connsiteY16" fmla="*/ 55468 h 53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09414" h="538190">
                <a:moveTo>
                  <a:pt x="2568696" y="55468"/>
                </a:moveTo>
                <a:cubicBezTo>
                  <a:pt x="2840994" y="106639"/>
                  <a:pt x="3009414" y="177332"/>
                  <a:pt x="3009414" y="255418"/>
                </a:cubicBezTo>
                <a:cubicBezTo>
                  <a:pt x="3009414" y="411589"/>
                  <a:pt x="2335734" y="538190"/>
                  <a:pt x="1504707" y="538190"/>
                </a:cubicBezTo>
                <a:cubicBezTo>
                  <a:pt x="673680" y="538190"/>
                  <a:pt x="0" y="411589"/>
                  <a:pt x="0" y="255418"/>
                </a:cubicBezTo>
                <a:cubicBezTo>
                  <a:pt x="0" y="157811"/>
                  <a:pt x="263156" y="71755"/>
                  <a:pt x="663411" y="20939"/>
                </a:cubicBezTo>
                <a:lnTo>
                  <a:pt x="746360" y="12478"/>
                </a:lnTo>
                <a:lnTo>
                  <a:pt x="740596" y="32407"/>
                </a:lnTo>
                <a:lnTo>
                  <a:pt x="560089" y="58454"/>
                </a:lnTo>
                <a:cubicBezTo>
                  <a:pt x="310003" y="102193"/>
                  <a:pt x="155322" y="162619"/>
                  <a:pt x="155322" y="229362"/>
                </a:cubicBezTo>
                <a:cubicBezTo>
                  <a:pt x="155322" y="362851"/>
                  <a:pt x="774047" y="471064"/>
                  <a:pt x="1537284" y="471064"/>
                </a:cubicBezTo>
                <a:cubicBezTo>
                  <a:pt x="2300521" y="471064"/>
                  <a:pt x="2919246" y="362851"/>
                  <a:pt x="2919246" y="229363"/>
                </a:cubicBezTo>
                <a:cubicBezTo>
                  <a:pt x="2919246" y="162619"/>
                  <a:pt x="2764565" y="102193"/>
                  <a:pt x="2514479" y="58454"/>
                </a:cubicBezTo>
                <a:cubicBezTo>
                  <a:pt x="2451957" y="47519"/>
                  <a:pt x="2383473" y="37627"/>
                  <a:pt x="2309952" y="28940"/>
                </a:cubicBezTo>
                <a:lnTo>
                  <a:pt x="2144710" y="13254"/>
                </a:lnTo>
                <a:lnTo>
                  <a:pt x="2140725" y="0"/>
                </a:lnTo>
                <a:lnTo>
                  <a:pt x="2346003" y="20939"/>
                </a:lnTo>
                <a:cubicBezTo>
                  <a:pt x="2426054" y="31102"/>
                  <a:pt x="2500621" y="42675"/>
                  <a:pt x="2568696" y="55468"/>
                </a:cubicBezTo>
                <a:close/>
              </a:path>
            </a:pathLst>
          </a:custGeom>
          <a:gradFill>
            <a:gsLst>
              <a:gs pos="100000">
                <a:srgbClr val="CF3D5C"/>
              </a:gs>
              <a:gs pos="0">
                <a:srgbClr val="FDC31B"/>
              </a:gs>
            </a:gsLst>
            <a:lin ang="54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347A237-106B-42BC-BE37-B02ADA1A4471}"/>
              </a:ext>
            </a:extLst>
          </p:cNvPr>
          <p:cNvSpPr>
            <a:spLocks noChangeAspect="1"/>
          </p:cNvSpPr>
          <p:nvPr/>
        </p:nvSpPr>
        <p:spPr>
          <a:xfrm>
            <a:off x="4568343" y="3800333"/>
            <a:ext cx="225927" cy="225927"/>
          </a:xfrm>
          <a:prstGeom prst="ellipse">
            <a:avLst/>
          </a:prstGeom>
          <a:gradFill>
            <a:gsLst>
              <a:gs pos="100000">
                <a:srgbClr val="F09C2E"/>
              </a:gs>
              <a:gs pos="0">
                <a:srgbClr val="DD654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5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8000" decel="9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6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2" dur="7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9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26 -0.00069 C -0.17605 -0.1081 -0.21888 -0.16088 -0.52071 -0.17917 C -0.7793 -0.17847 -0.98477 -0.05556 -1.09063 0.04607 " pathEditMode="relative" rAng="0" ptsTypes="AAA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8" y="-659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3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0" dur="8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37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375E-6 -0.00046 C 0.05144 0.01759 0.13659 -0.01458 0.15951 -0.0243 C 0.35013 -0.11597 0.28946 -0.15555 0.16941 -0.13657 " pathEditMode="relative" rAng="0" ptsTypes="AAA">
                                      <p:cBhvr>
                                        <p:cTn id="52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675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10000" decel="9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80677 -0.4180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39" y="-2090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10000" decel="9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5E-6 0 L 1.21237 -0.6666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12" y="-333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10000" decel="9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E-6 -1.85185E-6 L 1.21237 -0.6666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12" y="-3333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10000" decel="9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54167E-6 -2.96296E-6 L 1.21237 -0.6666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12" y="-333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10000" decel="9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2.08333E-6 7.40741E-7 L 1.21237 -0.6666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12" y="-3333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10000" decel="9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95833E-6 -3.7037E-6 L 1.21237 -0.6666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12" y="-3333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10000" decel="9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04167E-6 -1.11111E-6 L 1.21237 -0.6666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12" y="-3333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10000" decel="9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5E-6 -1.11111E-6 L 1.21237 -0.6666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12" y="-33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10000" decel="9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04167E-6 -2.96296E-6 L 1.21237 -0.6666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12" y="-3333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10000" decel="9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29167E-6 7.40741E-7 L 0.64505 -0.35463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3" y="-1773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10000" decel="9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16667E-6 -7.40741E-7 L 1.22981 -0.6761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84" y="-3381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16000" decel="82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375E-6 1.85185E-6 L 0.73372 -0.40347 " pathEditMode="relative" rAng="0" ptsTypes="AA">
                                      <p:cBhvr>
                                        <p:cTn id="78" dur="9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80" y="-2018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23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3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1" dur="7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accel="10000" decel="9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875E-6 4.07407E-6 L 0.80677 -0.42315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39" y="-2115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0" dur="6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-0.00093 C 0.11953 0.10787 0.22747 0.24953 0.53568 0.25787 C 0.83177 0.25069 0.97643 0.10023 1.09739 -0.04792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70" y="1057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3" grpId="0" animBg="1"/>
      <p:bldP spid="13" grpId="1" animBg="1"/>
      <p:bldP spid="13" grpId="2" animBg="1"/>
      <p:bldP spid="13" grpId="3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8" grpId="2" animBg="1"/>
      <p:bldP spid="34" grpId="0"/>
      <p:bldP spid="34" grpId="2"/>
      <p:bldP spid="10" grpId="0" animBg="1"/>
      <p:bldP spid="25" grpId="0" animBg="1"/>
      <p:bldP spid="31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/>
      <p:bldP spid="35" grpId="1"/>
      <p:bldP spid="45" grpId="0" animBg="1"/>
      <p:bldP spid="45" grpId="1" animBg="1"/>
      <p:bldP spid="45" grpId="2" animBg="1"/>
      <p:bldP spid="21" grpId="0" animBg="1"/>
      <p:bldP spid="21" grpId="1" animBg="1"/>
      <p:bldP spid="21" grpId="2" animBg="1"/>
      <p:bldP spid="21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楕円 22">
            <a:extLst>
              <a:ext uri="{FF2B5EF4-FFF2-40B4-BE49-F238E27FC236}">
                <a16:creationId xmlns:a16="http://schemas.microsoft.com/office/drawing/2014/main" id="{57813E02-3BBD-4E2E-8EE0-0EF7A1F9E4A1}"/>
              </a:ext>
            </a:extLst>
          </p:cNvPr>
          <p:cNvSpPr/>
          <p:nvPr/>
        </p:nvSpPr>
        <p:spPr>
          <a:xfrm>
            <a:off x="5897805" y="3230805"/>
            <a:ext cx="396389" cy="396389"/>
          </a:xfrm>
          <a:prstGeom prst="ellipse">
            <a:avLst/>
          </a:prstGeom>
          <a:gradFill>
            <a:gsLst>
              <a:gs pos="0">
                <a:srgbClr val="CF3D5C"/>
              </a:gs>
              <a:gs pos="100000">
                <a:srgbClr val="FDC31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85C73E-DCFF-421B-979E-C9DD7047B155}"/>
              </a:ext>
            </a:extLst>
          </p:cNvPr>
          <p:cNvSpPr txBox="1"/>
          <p:nvPr/>
        </p:nvSpPr>
        <p:spPr>
          <a:xfrm>
            <a:off x="3904084" y="3928861"/>
            <a:ext cx="438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REALITY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21DC18A1-2458-4993-B0DA-974BCAF6CA34}"/>
              </a:ext>
            </a:extLst>
          </p:cNvPr>
          <p:cNvSpPr>
            <a:spLocks noChangeAspect="1"/>
          </p:cNvSpPr>
          <p:nvPr/>
        </p:nvSpPr>
        <p:spPr>
          <a:xfrm rot="10800000">
            <a:off x="5421679" y="2754679"/>
            <a:ext cx="1348642" cy="1348642"/>
          </a:xfrm>
          <a:prstGeom prst="ellipse">
            <a:avLst/>
          </a:prstGeom>
          <a:noFill/>
          <a:ln w="12700">
            <a:gradFill>
              <a:gsLst>
                <a:gs pos="0">
                  <a:srgbClr val="CF3D5C"/>
                </a:gs>
                <a:gs pos="100000">
                  <a:srgbClr val="FDC31B"/>
                </a:gs>
              </a:gsLst>
              <a:lin ang="90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1BA59B1-36B5-4C4B-8FC3-139B61A8713A}"/>
              </a:ext>
            </a:extLst>
          </p:cNvPr>
          <p:cNvSpPr>
            <a:spLocks noChangeAspect="1"/>
          </p:cNvSpPr>
          <p:nvPr/>
        </p:nvSpPr>
        <p:spPr>
          <a:xfrm rot="10800000">
            <a:off x="5275136" y="2608135"/>
            <a:ext cx="1641730" cy="1641730"/>
          </a:xfrm>
          <a:prstGeom prst="ellipse">
            <a:avLst/>
          </a:prstGeom>
          <a:noFill/>
          <a:ln w="12700">
            <a:gradFill>
              <a:gsLst>
                <a:gs pos="0">
                  <a:srgbClr val="CF3D5C"/>
                </a:gs>
                <a:gs pos="100000">
                  <a:srgbClr val="FDC31B"/>
                </a:gs>
              </a:gsLst>
              <a:lin ang="18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3B5376-4003-4DAC-8834-C7C92A153F29}"/>
              </a:ext>
            </a:extLst>
          </p:cNvPr>
          <p:cNvSpPr txBox="1"/>
          <p:nvPr/>
        </p:nvSpPr>
        <p:spPr>
          <a:xfrm>
            <a:off x="5179535" y="4404241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REFLECTS </a:t>
            </a:r>
          </a:p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PHILOSOPHY </a:t>
            </a:r>
          </a:p>
        </p:txBody>
      </p:sp>
    </p:spTree>
    <p:extLst>
      <p:ext uri="{BB962C8B-B14F-4D97-AF65-F5344CB8AC3E}">
        <p14:creationId xmlns:p14="http://schemas.microsoft.com/office/powerpoint/2010/main" val="23479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800" fill="hold"/>
                                        <p:tgtEl>
                                          <p:spTgt spid="5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D6F716E5-88E9-45B1-A501-8CB749EDD01E}"/>
              </a:ext>
            </a:extLst>
          </p:cNvPr>
          <p:cNvSpPr/>
          <p:nvPr/>
        </p:nvSpPr>
        <p:spPr>
          <a:xfrm>
            <a:off x="5679481" y="3230805"/>
            <a:ext cx="525857" cy="502738"/>
          </a:xfrm>
          <a:custGeom>
            <a:avLst/>
            <a:gdLst>
              <a:gd name="connsiteX0" fmla="*/ 404376 w 525857"/>
              <a:gd name="connsiteY0" fmla="*/ 0 h 502738"/>
              <a:gd name="connsiteX1" fmla="*/ 404376 w 525857"/>
              <a:gd name="connsiteY1" fmla="*/ 0 h 502738"/>
              <a:gd name="connsiteX2" fmla="*/ 204009 w 525857"/>
              <a:gd name="connsiteY2" fmla="*/ 94719 h 502738"/>
              <a:gd name="connsiteX3" fmla="*/ 174865 w 525857"/>
              <a:gd name="connsiteY3" fmla="*/ 102005 h 502738"/>
              <a:gd name="connsiteX4" fmla="*/ 120220 w 525857"/>
              <a:gd name="connsiteY4" fmla="*/ 109291 h 502738"/>
              <a:gd name="connsiteX5" fmla="*/ 98361 w 525857"/>
              <a:gd name="connsiteY5" fmla="*/ 123863 h 502738"/>
              <a:gd name="connsiteX6" fmla="*/ 87432 w 525857"/>
              <a:gd name="connsiteY6" fmla="*/ 127506 h 502738"/>
              <a:gd name="connsiteX7" fmla="*/ 76503 w 525857"/>
              <a:gd name="connsiteY7" fmla="*/ 134792 h 502738"/>
              <a:gd name="connsiteX8" fmla="*/ 72860 w 525857"/>
              <a:gd name="connsiteY8" fmla="*/ 160293 h 502738"/>
              <a:gd name="connsiteX9" fmla="*/ 87432 w 525857"/>
              <a:gd name="connsiteY9" fmla="*/ 163936 h 502738"/>
              <a:gd name="connsiteX10" fmla="*/ 105647 w 525857"/>
              <a:gd name="connsiteY10" fmla="*/ 174865 h 502738"/>
              <a:gd name="connsiteX11" fmla="*/ 120220 w 525857"/>
              <a:gd name="connsiteY11" fmla="*/ 182151 h 502738"/>
              <a:gd name="connsiteX12" fmla="*/ 112933 w 525857"/>
              <a:gd name="connsiteY12" fmla="*/ 193080 h 502738"/>
              <a:gd name="connsiteX13" fmla="*/ 87432 w 525857"/>
              <a:gd name="connsiteY13" fmla="*/ 200366 h 502738"/>
              <a:gd name="connsiteX14" fmla="*/ 69217 w 525857"/>
              <a:gd name="connsiteY14" fmla="*/ 204009 h 502738"/>
              <a:gd name="connsiteX15" fmla="*/ 40073 w 525857"/>
              <a:gd name="connsiteY15" fmla="*/ 211296 h 502738"/>
              <a:gd name="connsiteX16" fmla="*/ 29144 w 525857"/>
              <a:gd name="connsiteY16" fmla="*/ 214939 h 502738"/>
              <a:gd name="connsiteX17" fmla="*/ 0 w 525857"/>
              <a:gd name="connsiteY17" fmla="*/ 222225 h 502738"/>
              <a:gd name="connsiteX18" fmla="*/ 7286 w 525857"/>
              <a:gd name="connsiteY18" fmla="*/ 236797 h 502738"/>
              <a:gd name="connsiteX19" fmla="*/ 25501 w 525857"/>
              <a:gd name="connsiteY19" fmla="*/ 240440 h 502738"/>
              <a:gd name="connsiteX20" fmla="*/ 65574 w 525857"/>
              <a:gd name="connsiteY20" fmla="*/ 251369 h 502738"/>
              <a:gd name="connsiteX21" fmla="*/ 76503 w 525857"/>
              <a:gd name="connsiteY21" fmla="*/ 255012 h 502738"/>
              <a:gd name="connsiteX22" fmla="*/ 112933 w 525857"/>
              <a:gd name="connsiteY22" fmla="*/ 265941 h 502738"/>
              <a:gd name="connsiteX23" fmla="*/ 120220 w 525857"/>
              <a:gd name="connsiteY23" fmla="*/ 273227 h 502738"/>
              <a:gd name="connsiteX24" fmla="*/ 112933 w 525857"/>
              <a:gd name="connsiteY24" fmla="*/ 327872 h 502738"/>
              <a:gd name="connsiteX25" fmla="*/ 105647 w 525857"/>
              <a:gd name="connsiteY25" fmla="*/ 338802 h 502738"/>
              <a:gd name="connsiteX26" fmla="*/ 98361 w 525857"/>
              <a:gd name="connsiteY26" fmla="*/ 404376 h 502738"/>
              <a:gd name="connsiteX27" fmla="*/ 83789 w 525857"/>
              <a:gd name="connsiteY27" fmla="*/ 426234 h 502738"/>
              <a:gd name="connsiteX28" fmla="*/ 105647 w 525857"/>
              <a:gd name="connsiteY28" fmla="*/ 437163 h 502738"/>
              <a:gd name="connsiteX29" fmla="*/ 109290 w 525857"/>
              <a:gd name="connsiteY29" fmla="*/ 448092 h 502738"/>
              <a:gd name="connsiteX30" fmla="*/ 112933 w 525857"/>
              <a:gd name="connsiteY30" fmla="*/ 469951 h 502738"/>
              <a:gd name="connsiteX31" fmla="*/ 127506 w 525857"/>
              <a:gd name="connsiteY31" fmla="*/ 473594 h 502738"/>
              <a:gd name="connsiteX32" fmla="*/ 145721 w 525857"/>
              <a:gd name="connsiteY32" fmla="*/ 480880 h 502738"/>
              <a:gd name="connsiteX33" fmla="*/ 156650 w 525857"/>
              <a:gd name="connsiteY33" fmla="*/ 488166 h 502738"/>
              <a:gd name="connsiteX34" fmla="*/ 167579 w 525857"/>
              <a:gd name="connsiteY34" fmla="*/ 499095 h 502738"/>
              <a:gd name="connsiteX35" fmla="*/ 233153 w 525857"/>
              <a:gd name="connsiteY35" fmla="*/ 502738 h 502738"/>
              <a:gd name="connsiteX36" fmla="*/ 316943 w 525857"/>
              <a:gd name="connsiteY36" fmla="*/ 499095 h 502738"/>
              <a:gd name="connsiteX37" fmla="*/ 331515 w 525857"/>
              <a:gd name="connsiteY37" fmla="*/ 488166 h 502738"/>
              <a:gd name="connsiteX38" fmla="*/ 342444 w 525857"/>
              <a:gd name="connsiteY38" fmla="*/ 484523 h 502738"/>
              <a:gd name="connsiteX39" fmla="*/ 353373 w 525857"/>
              <a:gd name="connsiteY39" fmla="*/ 477237 h 502738"/>
              <a:gd name="connsiteX40" fmla="*/ 382518 w 525857"/>
              <a:gd name="connsiteY40" fmla="*/ 469951 h 502738"/>
              <a:gd name="connsiteX41" fmla="*/ 408019 w 525857"/>
              <a:gd name="connsiteY41" fmla="*/ 455378 h 502738"/>
              <a:gd name="connsiteX42" fmla="*/ 422591 w 525857"/>
              <a:gd name="connsiteY42" fmla="*/ 451735 h 502738"/>
              <a:gd name="connsiteX43" fmla="*/ 451735 w 525857"/>
              <a:gd name="connsiteY43" fmla="*/ 429877 h 502738"/>
              <a:gd name="connsiteX44" fmla="*/ 455378 w 525857"/>
              <a:gd name="connsiteY44" fmla="*/ 408019 h 502738"/>
              <a:gd name="connsiteX45" fmla="*/ 466307 w 525857"/>
              <a:gd name="connsiteY45" fmla="*/ 397090 h 502738"/>
              <a:gd name="connsiteX46" fmla="*/ 477236 w 525857"/>
              <a:gd name="connsiteY46" fmla="*/ 382518 h 502738"/>
              <a:gd name="connsiteX47" fmla="*/ 480879 w 525857"/>
              <a:gd name="connsiteY47" fmla="*/ 371589 h 502738"/>
              <a:gd name="connsiteX48" fmla="*/ 502737 w 525857"/>
              <a:gd name="connsiteY48" fmla="*/ 357017 h 502738"/>
              <a:gd name="connsiteX49" fmla="*/ 513667 w 525857"/>
              <a:gd name="connsiteY49" fmla="*/ 335158 h 502738"/>
              <a:gd name="connsiteX50" fmla="*/ 510023 w 525857"/>
              <a:gd name="connsiteY50" fmla="*/ 324229 h 502738"/>
              <a:gd name="connsiteX51" fmla="*/ 491808 w 525857"/>
              <a:gd name="connsiteY51" fmla="*/ 320586 h 502738"/>
              <a:gd name="connsiteX52" fmla="*/ 499094 w 525857"/>
              <a:gd name="connsiteY52" fmla="*/ 295085 h 502738"/>
              <a:gd name="connsiteX53" fmla="*/ 520953 w 525857"/>
              <a:gd name="connsiteY53" fmla="*/ 280513 h 502738"/>
              <a:gd name="connsiteX54" fmla="*/ 520953 w 525857"/>
              <a:gd name="connsiteY54" fmla="*/ 229511 h 502738"/>
              <a:gd name="connsiteX55" fmla="*/ 510023 w 525857"/>
              <a:gd name="connsiteY55" fmla="*/ 182151 h 502738"/>
              <a:gd name="connsiteX56" fmla="*/ 502737 w 525857"/>
              <a:gd name="connsiteY56" fmla="*/ 149364 h 502738"/>
              <a:gd name="connsiteX57" fmla="*/ 499094 w 525857"/>
              <a:gd name="connsiteY57" fmla="*/ 138435 h 502738"/>
              <a:gd name="connsiteX58" fmla="*/ 502737 w 525857"/>
              <a:gd name="connsiteY58" fmla="*/ 116577 h 502738"/>
              <a:gd name="connsiteX59" fmla="*/ 513667 w 525857"/>
              <a:gd name="connsiteY59" fmla="*/ 112934 h 502738"/>
              <a:gd name="connsiteX60" fmla="*/ 495451 w 525857"/>
              <a:gd name="connsiteY60" fmla="*/ 83790 h 502738"/>
              <a:gd name="connsiteX61" fmla="*/ 484522 w 525857"/>
              <a:gd name="connsiteY61" fmla="*/ 76504 h 502738"/>
              <a:gd name="connsiteX62" fmla="*/ 480879 w 525857"/>
              <a:gd name="connsiteY62" fmla="*/ 65574 h 502738"/>
              <a:gd name="connsiteX63" fmla="*/ 466307 w 525857"/>
              <a:gd name="connsiteY63" fmla="*/ 43716 h 502738"/>
              <a:gd name="connsiteX64" fmla="*/ 455378 w 525857"/>
              <a:gd name="connsiteY64" fmla="*/ 21858 h 502738"/>
              <a:gd name="connsiteX65" fmla="*/ 444449 w 525857"/>
              <a:gd name="connsiteY65" fmla="*/ 14572 h 502738"/>
              <a:gd name="connsiteX66" fmla="*/ 404376 w 525857"/>
              <a:gd name="connsiteY66" fmla="*/ 0 h 5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25857" h="502738">
                <a:moveTo>
                  <a:pt x="404376" y="0"/>
                </a:moveTo>
                <a:lnTo>
                  <a:pt x="404376" y="0"/>
                </a:lnTo>
                <a:cubicBezTo>
                  <a:pt x="337587" y="31573"/>
                  <a:pt x="271517" y="64715"/>
                  <a:pt x="204009" y="94719"/>
                </a:cubicBezTo>
                <a:cubicBezTo>
                  <a:pt x="194858" y="98786"/>
                  <a:pt x="184622" y="99753"/>
                  <a:pt x="174865" y="102005"/>
                </a:cubicBezTo>
                <a:cubicBezTo>
                  <a:pt x="151785" y="107331"/>
                  <a:pt x="148814" y="106432"/>
                  <a:pt x="120220" y="109291"/>
                </a:cubicBezTo>
                <a:cubicBezTo>
                  <a:pt x="94232" y="117953"/>
                  <a:pt x="125649" y="105671"/>
                  <a:pt x="98361" y="123863"/>
                </a:cubicBezTo>
                <a:cubicBezTo>
                  <a:pt x="95166" y="125993"/>
                  <a:pt x="90867" y="125789"/>
                  <a:pt x="87432" y="127506"/>
                </a:cubicBezTo>
                <a:cubicBezTo>
                  <a:pt x="83516" y="129464"/>
                  <a:pt x="80146" y="132363"/>
                  <a:pt x="76503" y="134792"/>
                </a:cubicBezTo>
                <a:cubicBezTo>
                  <a:pt x="71377" y="142481"/>
                  <a:pt x="62509" y="149942"/>
                  <a:pt x="72860" y="160293"/>
                </a:cubicBezTo>
                <a:cubicBezTo>
                  <a:pt x="76400" y="163833"/>
                  <a:pt x="82575" y="162722"/>
                  <a:pt x="87432" y="163936"/>
                </a:cubicBezTo>
                <a:cubicBezTo>
                  <a:pt x="93504" y="167579"/>
                  <a:pt x="99457" y="171426"/>
                  <a:pt x="105647" y="174865"/>
                </a:cubicBezTo>
                <a:cubicBezTo>
                  <a:pt x="110395" y="177502"/>
                  <a:pt x="118203" y="177108"/>
                  <a:pt x="120220" y="182151"/>
                </a:cubicBezTo>
                <a:cubicBezTo>
                  <a:pt x="121846" y="186216"/>
                  <a:pt x="116761" y="190954"/>
                  <a:pt x="112933" y="193080"/>
                </a:cubicBezTo>
                <a:cubicBezTo>
                  <a:pt x="105205" y="197373"/>
                  <a:pt x="96009" y="198222"/>
                  <a:pt x="87432" y="200366"/>
                </a:cubicBezTo>
                <a:cubicBezTo>
                  <a:pt x="81425" y="201868"/>
                  <a:pt x="75250" y="202617"/>
                  <a:pt x="69217" y="204009"/>
                </a:cubicBezTo>
                <a:cubicBezTo>
                  <a:pt x="59460" y="206261"/>
                  <a:pt x="49573" y="208129"/>
                  <a:pt x="40073" y="211296"/>
                </a:cubicBezTo>
                <a:cubicBezTo>
                  <a:pt x="36430" y="212510"/>
                  <a:pt x="32869" y="214008"/>
                  <a:pt x="29144" y="214939"/>
                </a:cubicBezTo>
                <a:lnTo>
                  <a:pt x="0" y="222225"/>
                </a:lnTo>
                <a:cubicBezTo>
                  <a:pt x="2429" y="227082"/>
                  <a:pt x="2867" y="233640"/>
                  <a:pt x="7286" y="236797"/>
                </a:cubicBezTo>
                <a:cubicBezTo>
                  <a:pt x="12325" y="240396"/>
                  <a:pt x="19627" y="238482"/>
                  <a:pt x="25501" y="240440"/>
                </a:cubicBezTo>
                <a:cubicBezTo>
                  <a:pt x="67224" y="254348"/>
                  <a:pt x="3911" y="242560"/>
                  <a:pt x="65574" y="251369"/>
                </a:cubicBezTo>
                <a:cubicBezTo>
                  <a:pt x="69217" y="252583"/>
                  <a:pt x="72825" y="253909"/>
                  <a:pt x="76503" y="255012"/>
                </a:cubicBezTo>
                <a:cubicBezTo>
                  <a:pt x="118208" y="267523"/>
                  <a:pt x="88183" y="257691"/>
                  <a:pt x="112933" y="265941"/>
                </a:cubicBezTo>
                <a:cubicBezTo>
                  <a:pt x="115362" y="268370"/>
                  <a:pt x="119957" y="269802"/>
                  <a:pt x="120220" y="273227"/>
                </a:cubicBezTo>
                <a:cubicBezTo>
                  <a:pt x="120527" y="277220"/>
                  <a:pt x="118185" y="315617"/>
                  <a:pt x="112933" y="327872"/>
                </a:cubicBezTo>
                <a:cubicBezTo>
                  <a:pt x="111208" y="331897"/>
                  <a:pt x="108076" y="335159"/>
                  <a:pt x="105647" y="338802"/>
                </a:cubicBezTo>
                <a:cubicBezTo>
                  <a:pt x="103218" y="360660"/>
                  <a:pt x="103695" y="383040"/>
                  <a:pt x="98361" y="404376"/>
                </a:cubicBezTo>
                <a:cubicBezTo>
                  <a:pt x="96237" y="412871"/>
                  <a:pt x="83789" y="426234"/>
                  <a:pt x="83789" y="426234"/>
                </a:cubicBezTo>
                <a:cubicBezTo>
                  <a:pt x="90989" y="428634"/>
                  <a:pt x="100511" y="430743"/>
                  <a:pt x="105647" y="437163"/>
                </a:cubicBezTo>
                <a:cubicBezTo>
                  <a:pt x="108046" y="440162"/>
                  <a:pt x="108076" y="444449"/>
                  <a:pt x="109290" y="448092"/>
                </a:cubicBezTo>
                <a:cubicBezTo>
                  <a:pt x="110504" y="455378"/>
                  <a:pt x="108639" y="463940"/>
                  <a:pt x="112933" y="469951"/>
                </a:cubicBezTo>
                <a:cubicBezTo>
                  <a:pt x="115843" y="474025"/>
                  <a:pt x="122756" y="472011"/>
                  <a:pt x="127506" y="473594"/>
                </a:cubicBezTo>
                <a:cubicBezTo>
                  <a:pt x="133710" y="475662"/>
                  <a:pt x="139872" y="477955"/>
                  <a:pt x="145721" y="480880"/>
                </a:cubicBezTo>
                <a:cubicBezTo>
                  <a:pt x="149637" y="482838"/>
                  <a:pt x="153286" y="485363"/>
                  <a:pt x="156650" y="488166"/>
                </a:cubicBezTo>
                <a:cubicBezTo>
                  <a:pt x="160608" y="491464"/>
                  <a:pt x="162518" y="498131"/>
                  <a:pt x="167579" y="499095"/>
                </a:cubicBezTo>
                <a:cubicBezTo>
                  <a:pt x="189084" y="503191"/>
                  <a:pt x="211295" y="501524"/>
                  <a:pt x="233153" y="502738"/>
                </a:cubicBezTo>
                <a:cubicBezTo>
                  <a:pt x="261083" y="501524"/>
                  <a:pt x="289288" y="503192"/>
                  <a:pt x="316943" y="499095"/>
                </a:cubicBezTo>
                <a:cubicBezTo>
                  <a:pt x="322949" y="498205"/>
                  <a:pt x="326243" y="491178"/>
                  <a:pt x="331515" y="488166"/>
                </a:cubicBezTo>
                <a:cubicBezTo>
                  <a:pt x="334849" y="486261"/>
                  <a:pt x="339009" y="486240"/>
                  <a:pt x="342444" y="484523"/>
                </a:cubicBezTo>
                <a:cubicBezTo>
                  <a:pt x="346360" y="482565"/>
                  <a:pt x="349258" y="478733"/>
                  <a:pt x="353373" y="477237"/>
                </a:cubicBezTo>
                <a:cubicBezTo>
                  <a:pt x="362784" y="473815"/>
                  <a:pt x="382518" y="469951"/>
                  <a:pt x="382518" y="469951"/>
                </a:cubicBezTo>
                <a:cubicBezTo>
                  <a:pt x="391018" y="465093"/>
                  <a:pt x="399106" y="459429"/>
                  <a:pt x="408019" y="455378"/>
                </a:cubicBezTo>
                <a:cubicBezTo>
                  <a:pt x="412577" y="453306"/>
                  <a:pt x="418016" y="453768"/>
                  <a:pt x="422591" y="451735"/>
                </a:cubicBezTo>
                <a:cubicBezTo>
                  <a:pt x="438887" y="444493"/>
                  <a:pt x="440410" y="441202"/>
                  <a:pt x="451735" y="429877"/>
                </a:cubicBezTo>
                <a:cubicBezTo>
                  <a:pt x="452949" y="422591"/>
                  <a:pt x="452378" y="414769"/>
                  <a:pt x="455378" y="408019"/>
                </a:cubicBezTo>
                <a:cubicBezTo>
                  <a:pt x="457470" y="403311"/>
                  <a:pt x="462954" y="401002"/>
                  <a:pt x="466307" y="397090"/>
                </a:cubicBezTo>
                <a:cubicBezTo>
                  <a:pt x="470258" y="392480"/>
                  <a:pt x="473593" y="387375"/>
                  <a:pt x="477236" y="382518"/>
                </a:cubicBezTo>
                <a:cubicBezTo>
                  <a:pt x="478450" y="378875"/>
                  <a:pt x="478164" y="374304"/>
                  <a:pt x="480879" y="371589"/>
                </a:cubicBezTo>
                <a:cubicBezTo>
                  <a:pt x="487071" y="365397"/>
                  <a:pt x="502737" y="357017"/>
                  <a:pt x="502737" y="357017"/>
                </a:cubicBezTo>
                <a:cubicBezTo>
                  <a:pt x="506420" y="351492"/>
                  <a:pt x="513667" y="342698"/>
                  <a:pt x="513667" y="335158"/>
                </a:cubicBezTo>
                <a:cubicBezTo>
                  <a:pt x="513667" y="331318"/>
                  <a:pt x="513218" y="326359"/>
                  <a:pt x="510023" y="324229"/>
                </a:cubicBezTo>
                <a:cubicBezTo>
                  <a:pt x="504871" y="320794"/>
                  <a:pt x="497880" y="321800"/>
                  <a:pt x="491808" y="320586"/>
                </a:cubicBezTo>
                <a:cubicBezTo>
                  <a:pt x="481691" y="305410"/>
                  <a:pt x="479890" y="310448"/>
                  <a:pt x="499094" y="295085"/>
                </a:cubicBezTo>
                <a:cubicBezTo>
                  <a:pt x="505932" y="289615"/>
                  <a:pt x="520953" y="280513"/>
                  <a:pt x="520953" y="280513"/>
                </a:cubicBezTo>
                <a:cubicBezTo>
                  <a:pt x="528380" y="258231"/>
                  <a:pt x="526540" y="268620"/>
                  <a:pt x="520953" y="229511"/>
                </a:cubicBezTo>
                <a:cubicBezTo>
                  <a:pt x="514022" y="180990"/>
                  <a:pt x="517241" y="207410"/>
                  <a:pt x="510023" y="182151"/>
                </a:cubicBezTo>
                <a:cubicBezTo>
                  <a:pt x="502551" y="156002"/>
                  <a:pt x="510240" y="179378"/>
                  <a:pt x="502737" y="149364"/>
                </a:cubicBezTo>
                <a:cubicBezTo>
                  <a:pt x="501806" y="145639"/>
                  <a:pt x="500308" y="142078"/>
                  <a:pt x="499094" y="138435"/>
                </a:cubicBezTo>
                <a:cubicBezTo>
                  <a:pt x="500308" y="131149"/>
                  <a:pt x="499072" y="122990"/>
                  <a:pt x="502737" y="116577"/>
                </a:cubicBezTo>
                <a:cubicBezTo>
                  <a:pt x="504642" y="113243"/>
                  <a:pt x="512453" y="116577"/>
                  <a:pt x="513667" y="112934"/>
                </a:cubicBezTo>
                <a:cubicBezTo>
                  <a:pt x="519053" y="96777"/>
                  <a:pt x="504954" y="90578"/>
                  <a:pt x="495451" y="83790"/>
                </a:cubicBezTo>
                <a:cubicBezTo>
                  <a:pt x="491888" y="81245"/>
                  <a:pt x="488165" y="78933"/>
                  <a:pt x="484522" y="76504"/>
                </a:cubicBezTo>
                <a:cubicBezTo>
                  <a:pt x="483308" y="72861"/>
                  <a:pt x="482744" y="68931"/>
                  <a:pt x="480879" y="65574"/>
                </a:cubicBezTo>
                <a:cubicBezTo>
                  <a:pt x="476626" y="57919"/>
                  <a:pt x="469076" y="52023"/>
                  <a:pt x="466307" y="43716"/>
                </a:cubicBezTo>
                <a:cubicBezTo>
                  <a:pt x="463344" y="34827"/>
                  <a:pt x="462440" y="28920"/>
                  <a:pt x="455378" y="21858"/>
                </a:cubicBezTo>
                <a:cubicBezTo>
                  <a:pt x="452282" y="18762"/>
                  <a:pt x="448450" y="16350"/>
                  <a:pt x="444449" y="14572"/>
                </a:cubicBezTo>
                <a:cubicBezTo>
                  <a:pt x="426327" y="6518"/>
                  <a:pt x="411055" y="2429"/>
                  <a:pt x="404376" y="0"/>
                </a:cubicBezTo>
                <a:close/>
              </a:path>
            </a:pathLst>
          </a:custGeom>
          <a:gradFill>
            <a:gsLst>
              <a:gs pos="0">
                <a:srgbClr val="CF3D5C"/>
              </a:gs>
              <a:gs pos="100000">
                <a:srgbClr val="FFDB0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0E2CDE04-C3C6-4112-A10A-AC23E53A0029}"/>
              </a:ext>
            </a:extLst>
          </p:cNvPr>
          <p:cNvSpPr/>
          <p:nvPr/>
        </p:nvSpPr>
        <p:spPr>
          <a:xfrm>
            <a:off x="5472689" y="3230805"/>
            <a:ext cx="850232" cy="610355"/>
          </a:xfrm>
          <a:custGeom>
            <a:avLst/>
            <a:gdLst>
              <a:gd name="connsiteX0" fmla="*/ 810126 w 850232"/>
              <a:gd name="connsiteY0" fmla="*/ 8776 h 610355"/>
              <a:gd name="connsiteX1" fmla="*/ 810126 w 850232"/>
              <a:gd name="connsiteY1" fmla="*/ 8776 h 610355"/>
              <a:gd name="connsiteX2" fmla="*/ 737937 w 850232"/>
              <a:gd name="connsiteY2" fmla="*/ 755 h 610355"/>
              <a:gd name="connsiteX3" fmla="*/ 697832 w 850232"/>
              <a:gd name="connsiteY3" fmla="*/ 16797 h 610355"/>
              <a:gd name="connsiteX4" fmla="*/ 577516 w 850232"/>
              <a:gd name="connsiteY4" fmla="*/ 48881 h 610355"/>
              <a:gd name="connsiteX5" fmla="*/ 553453 w 850232"/>
              <a:gd name="connsiteY5" fmla="*/ 64923 h 610355"/>
              <a:gd name="connsiteX6" fmla="*/ 529390 w 850232"/>
              <a:gd name="connsiteY6" fmla="*/ 72944 h 610355"/>
              <a:gd name="connsiteX7" fmla="*/ 537411 w 850232"/>
              <a:gd name="connsiteY7" fmla="*/ 97007 h 610355"/>
              <a:gd name="connsiteX8" fmla="*/ 457200 w 850232"/>
              <a:gd name="connsiteY8" fmla="*/ 137113 h 610355"/>
              <a:gd name="connsiteX9" fmla="*/ 401053 w 850232"/>
              <a:gd name="connsiteY9" fmla="*/ 169197 h 610355"/>
              <a:gd name="connsiteX10" fmla="*/ 376990 w 850232"/>
              <a:gd name="connsiteY10" fmla="*/ 177218 h 610355"/>
              <a:gd name="connsiteX11" fmla="*/ 352926 w 850232"/>
              <a:gd name="connsiteY11" fmla="*/ 193260 h 610355"/>
              <a:gd name="connsiteX12" fmla="*/ 304800 w 850232"/>
              <a:gd name="connsiteY12" fmla="*/ 217323 h 610355"/>
              <a:gd name="connsiteX13" fmla="*/ 280737 w 850232"/>
              <a:gd name="connsiteY13" fmla="*/ 233365 h 610355"/>
              <a:gd name="connsiteX14" fmla="*/ 256674 w 850232"/>
              <a:gd name="connsiteY14" fmla="*/ 241386 h 610355"/>
              <a:gd name="connsiteX15" fmla="*/ 216569 w 850232"/>
              <a:gd name="connsiteY15" fmla="*/ 257428 h 610355"/>
              <a:gd name="connsiteX16" fmla="*/ 152400 w 850232"/>
              <a:gd name="connsiteY16" fmla="*/ 273470 h 610355"/>
              <a:gd name="connsiteX17" fmla="*/ 120316 w 850232"/>
              <a:gd name="connsiteY17" fmla="*/ 281492 h 610355"/>
              <a:gd name="connsiteX18" fmla="*/ 96253 w 850232"/>
              <a:gd name="connsiteY18" fmla="*/ 289513 h 610355"/>
              <a:gd name="connsiteX19" fmla="*/ 56147 w 850232"/>
              <a:gd name="connsiteY19" fmla="*/ 337639 h 610355"/>
              <a:gd name="connsiteX20" fmla="*/ 48126 w 850232"/>
              <a:gd name="connsiteY20" fmla="*/ 361702 h 610355"/>
              <a:gd name="connsiteX21" fmla="*/ 24063 w 850232"/>
              <a:gd name="connsiteY21" fmla="*/ 393786 h 610355"/>
              <a:gd name="connsiteX22" fmla="*/ 8021 w 850232"/>
              <a:gd name="connsiteY22" fmla="*/ 417849 h 610355"/>
              <a:gd name="connsiteX23" fmla="*/ 0 w 850232"/>
              <a:gd name="connsiteY23" fmla="*/ 482018 h 610355"/>
              <a:gd name="connsiteX24" fmla="*/ 8021 w 850232"/>
              <a:gd name="connsiteY24" fmla="*/ 506081 h 610355"/>
              <a:gd name="connsiteX25" fmla="*/ 64169 w 850232"/>
              <a:gd name="connsiteY25" fmla="*/ 490039 h 610355"/>
              <a:gd name="connsiteX26" fmla="*/ 128337 w 850232"/>
              <a:gd name="connsiteY26" fmla="*/ 498060 h 610355"/>
              <a:gd name="connsiteX27" fmla="*/ 120316 w 850232"/>
              <a:gd name="connsiteY27" fmla="*/ 522123 h 610355"/>
              <a:gd name="connsiteX28" fmla="*/ 112295 w 850232"/>
              <a:gd name="connsiteY28" fmla="*/ 554207 h 610355"/>
              <a:gd name="connsiteX29" fmla="*/ 168442 w 850232"/>
              <a:gd name="connsiteY29" fmla="*/ 602334 h 610355"/>
              <a:gd name="connsiteX30" fmla="*/ 192505 w 850232"/>
              <a:gd name="connsiteY30" fmla="*/ 610355 h 610355"/>
              <a:gd name="connsiteX31" fmla="*/ 360947 w 850232"/>
              <a:gd name="connsiteY31" fmla="*/ 594313 h 610355"/>
              <a:gd name="connsiteX32" fmla="*/ 393032 w 850232"/>
              <a:gd name="connsiteY32" fmla="*/ 578270 h 610355"/>
              <a:gd name="connsiteX33" fmla="*/ 449179 w 850232"/>
              <a:gd name="connsiteY33" fmla="*/ 562228 h 610355"/>
              <a:gd name="connsiteX34" fmla="*/ 425116 w 850232"/>
              <a:gd name="connsiteY34" fmla="*/ 570249 h 610355"/>
              <a:gd name="connsiteX35" fmla="*/ 457200 w 850232"/>
              <a:gd name="connsiteY35" fmla="*/ 530144 h 610355"/>
              <a:gd name="connsiteX36" fmla="*/ 505326 w 850232"/>
              <a:gd name="connsiteY36" fmla="*/ 482018 h 610355"/>
              <a:gd name="connsiteX37" fmla="*/ 529390 w 850232"/>
              <a:gd name="connsiteY37" fmla="*/ 457955 h 610355"/>
              <a:gd name="connsiteX38" fmla="*/ 553453 w 850232"/>
              <a:gd name="connsiteY38" fmla="*/ 433892 h 610355"/>
              <a:gd name="connsiteX39" fmla="*/ 577516 w 850232"/>
              <a:gd name="connsiteY39" fmla="*/ 417849 h 610355"/>
              <a:gd name="connsiteX40" fmla="*/ 601579 w 850232"/>
              <a:gd name="connsiteY40" fmla="*/ 369723 h 610355"/>
              <a:gd name="connsiteX41" fmla="*/ 617621 w 850232"/>
              <a:gd name="connsiteY41" fmla="*/ 337639 h 610355"/>
              <a:gd name="connsiteX42" fmla="*/ 649705 w 850232"/>
              <a:gd name="connsiteY42" fmla="*/ 289513 h 610355"/>
              <a:gd name="connsiteX43" fmla="*/ 657726 w 850232"/>
              <a:gd name="connsiteY43" fmla="*/ 265449 h 610355"/>
              <a:gd name="connsiteX44" fmla="*/ 657726 w 850232"/>
              <a:gd name="connsiteY44" fmla="*/ 193260 h 610355"/>
              <a:gd name="connsiteX45" fmla="*/ 737937 w 850232"/>
              <a:gd name="connsiteY45" fmla="*/ 153155 h 610355"/>
              <a:gd name="connsiteX46" fmla="*/ 786063 w 850232"/>
              <a:gd name="connsiteY46" fmla="*/ 137113 h 610355"/>
              <a:gd name="connsiteX47" fmla="*/ 802105 w 850232"/>
              <a:gd name="connsiteY47" fmla="*/ 121070 h 610355"/>
              <a:gd name="connsiteX48" fmla="*/ 850232 w 850232"/>
              <a:gd name="connsiteY48" fmla="*/ 72944 h 610355"/>
              <a:gd name="connsiteX49" fmla="*/ 826169 w 850232"/>
              <a:gd name="connsiteY49" fmla="*/ 80965 h 610355"/>
              <a:gd name="connsiteX50" fmla="*/ 810126 w 850232"/>
              <a:gd name="connsiteY50" fmla="*/ 64923 h 610355"/>
              <a:gd name="connsiteX51" fmla="*/ 802105 w 850232"/>
              <a:gd name="connsiteY51" fmla="*/ 40860 h 610355"/>
              <a:gd name="connsiteX52" fmla="*/ 826169 w 850232"/>
              <a:gd name="connsiteY52" fmla="*/ 755 h 610355"/>
              <a:gd name="connsiteX53" fmla="*/ 810126 w 850232"/>
              <a:gd name="connsiteY53" fmla="*/ 8776 h 61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50232" h="610355">
                <a:moveTo>
                  <a:pt x="810126" y="8776"/>
                </a:moveTo>
                <a:lnTo>
                  <a:pt x="810126" y="8776"/>
                </a:lnTo>
                <a:cubicBezTo>
                  <a:pt x="786063" y="6102"/>
                  <a:pt x="762087" y="-970"/>
                  <a:pt x="737937" y="755"/>
                </a:cubicBezTo>
                <a:cubicBezTo>
                  <a:pt x="723575" y="1781"/>
                  <a:pt x="711391" y="11954"/>
                  <a:pt x="697832" y="16797"/>
                </a:cubicBezTo>
                <a:cubicBezTo>
                  <a:pt x="621166" y="44177"/>
                  <a:pt x="643639" y="37861"/>
                  <a:pt x="577516" y="48881"/>
                </a:cubicBezTo>
                <a:cubicBezTo>
                  <a:pt x="569495" y="54228"/>
                  <a:pt x="562075" y="60612"/>
                  <a:pt x="553453" y="64923"/>
                </a:cubicBezTo>
                <a:cubicBezTo>
                  <a:pt x="545891" y="68704"/>
                  <a:pt x="533171" y="65382"/>
                  <a:pt x="529390" y="72944"/>
                </a:cubicBezTo>
                <a:cubicBezTo>
                  <a:pt x="525609" y="80506"/>
                  <a:pt x="534737" y="88986"/>
                  <a:pt x="537411" y="97007"/>
                </a:cubicBezTo>
                <a:cubicBezTo>
                  <a:pt x="425847" y="163944"/>
                  <a:pt x="566372" y="82525"/>
                  <a:pt x="457200" y="137113"/>
                </a:cubicBezTo>
                <a:cubicBezTo>
                  <a:pt x="376663" y="177383"/>
                  <a:pt x="499466" y="127020"/>
                  <a:pt x="401053" y="169197"/>
                </a:cubicBezTo>
                <a:cubicBezTo>
                  <a:pt x="393282" y="172528"/>
                  <a:pt x="384552" y="173437"/>
                  <a:pt x="376990" y="177218"/>
                </a:cubicBezTo>
                <a:cubicBezTo>
                  <a:pt x="368367" y="181529"/>
                  <a:pt x="361353" y="188578"/>
                  <a:pt x="352926" y="193260"/>
                </a:cubicBezTo>
                <a:cubicBezTo>
                  <a:pt x="337247" y="201970"/>
                  <a:pt x="320478" y="208613"/>
                  <a:pt x="304800" y="217323"/>
                </a:cubicBezTo>
                <a:cubicBezTo>
                  <a:pt x="296373" y="222005"/>
                  <a:pt x="289359" y="229054"/>
                  <a:pt x="280737" y="233365"/>
                </a:cubicBezTo>
                <a:cubicBezTo>
                  <a:pt x="273175" y="237146"/>
                  <a:pt x="264591" y="238417"/>
                  <a:pt x="256674" y="241386"/>
                </a:cubicBezTo>
                <a:cubicBezTo>
                  <a:pt x="243193" y="246442"/>
                  <a:pt x="230330" y="253194"/>
                  <a:pt x="216569" y="257428"/>
                </a:cubicBezTo>
                <a:cubicBezTo>
                  <a:pt x="195496" y="263912"/>
                  <a:pt x="173790" y="268122"/>
                  <a:pt x="152400" y="273470"/>
                </a:cubicBezTo>
                <a:cubicBezTo>
                  <a:pt x="141705" y="276144"/>
                  <a:pt x="130774" y="278006"/>
                  <a:pt x="120316" y="281492"/>
                </a:cubicBezTo>
                <a:lnTo>
                  <a:pt x="96253" y="289513"/>
                </a:lnTo>
                <a:cubicBezTo>
                  <a:pt x="77862" y="344685"/>
                  <a:pt x="104708" y="279367"/>
                  <a:pt x="56147" y="337639"/>
                </a:cubicBezTo>
                <a:cubicBezTo>
                  <a:pt x="50734" y="344134"/>
                  <a:pt x="52321" y="354361"/>
                  <a:pt x="48126" y="361702"/>
                </a:cubicBezTo>
                <a:cubicBezTo>
                  <a:pt x="41493" y="373309"/>
                  <a:pt x="31833" y="382908"/>
                  <a:pt x="24063" y="393786"/>
                </a:cubicBezTo>
                <a:cubicBezTo>
                  <a:pt x="18460" y="401630"/>
                  <a:pt x="13368" y="409828"/>
                  <a:pt x="8021" y="417849"/>
                </a:cubicBezTo>
                <a:cubicBezTo>
                  <a:pt x="5347" y="439239"/>
                  <a:pt x="0" y="460462"/>
                  <a:pt x="0" y="482018"/>
                </a:cubicBezTo>
                <a:cubicBezTo>
                  <a:pt x="0" y="490473"/>
                  <a:pt x="171" y="502941"/>
                  <a:pt x="8021" y="506081"/>
                </a:cubicBezTo>
                <a:cubicBezTo>
                  <a:pt x="12598" y="507912"/>
                  <a:pt x="57036" y="492417"/>
                  <a:pt x="64169" y="490039"/>
                </a:cubicBezTo>
                <a:cubicBezTo>
                  <a:pt x="85558" y="492713"/>
                  <a:pt x="109621" y="487365"/>
                  <a:pt x="128337" y="498060"/>
                </a:cubicBezTo>
                <a:cubicBezTo>
                  <a:pt x="135678" y="502255"/>
                  <a:pt x="122639" y="513993"/>
                  <a:pt x="120316" y="522123"/>
                </a:cubicBezTo>
                <a:cubicBezTo>
                  <a:pt x="117288" y="532723"/>
                  <a:pt x="114969" y="543512"/>
                  <a:pt x="112295" y="554207"/>
                </a:cubicBezTo>
                <a:cubicBezTo>
                  <a:pt x="124417" y="602697"/>
                  <a:pt x="109858" y="582806"/>
                  <a:pt x="168442" y="602334"/>
                </a:cubicBezTo>
                <a:lnTo>
                  <a:pt x="192505" y="610355"/>
                </a:lnTo>
                <a:cubicBezTo>
                  <a:pt x="204177" y="609521"/>
                  <a:pt x="327843" y="603342"/>
                  <a:pt x="360947" y="594313"/>
                </a:cubicBezTo>
                <a:cubicBezTo>
                  <a:pt x="372483" y="591167"/>
                  <a:pt x="382041" y="582980"/>
                  <a:pt x="393032" y="578270"/>
                </a:cubicBezTo>
                <a:cubicBezTo>
                  <a:pt x="401858" y="574488"/>
                  <a:pt x="442395" y="562228"/>
                  <a:pt x="449179" y="562228"/>
                </a:cubicBezTo>
                <a:cubicBezTo>
                  <a:pt x="457634" y="562228"/>
                  <a:pt x="433137" y="567575"/>
                  <a:pt x="425116" y="570249"/>
                </a:cubicBezTo>
                <a:cubicBezTo>
                  <a:pt x="439056" y="528428"/>
                  <a:pt x="422829" y="560696"/>
                  <a:pt x="457200" y="530144"/>
                </a:cubicBezTo>
                <a:cubicBezTo>
                  <a:pt x="474156" y="515072"/>
                  <a:pt x="489284" y="498060"/>
                  <a:pt x="505326" y="482018"/>
                </a:cubicBezTo>
                <a:lnTo>
                  <a:pt x="529390" y="457955"/>
                </a:lnTo>
                <a:cubicBezTo>
                  <a:pt x="537411" y="449934"/>
                  <a:pt x="544015" y="440184"/>
                  <a:pt x="553453" y="433892"/>
                </a:cubicBezTo>
                <a:lnTo>
                  <a:pt x="577516" y="417849"/>
                </a:lnTo>
                <a:cubicBezTo>
                  <a:pt x="592222" y="373731"/>
                  <a:pt x="576701" y="413260"/>
                  <a:pt x="601579" y="369723"/>
                </a:cubicBezTo>
                <a:cubicBezTo>
                  <a:pt x="607511" y="359341"/>
                  <a:pt x="611469" y="347892"/>
                  <a:pt x="617621" y="337639"/>
                </a:cubicBezTo>
                <a:cubicBezTo>
                  <a:pt x="627541" y="321106"/>
                  <a:pt x="649705" y="289513"/>
                  <a:pt x="649705" y="289513"/>
                </a:cubicBezTo>
                <a:cubicBezTo>
                  <a:pt x="652379" y="281492"/>
                  <a:pt x="659116" y="273789"/>
                  <a:pt x="657726" y="265449"/>
                </a:cubicBezTo>
                <a:cubicBezTo>
                  <a:pt x="650710" y="223355"/>
                  <a:pt x="606349" y="257480"/>
                  <a:pt x="657726" y="193260"/>
                </a:cubicBezTo>
                <a:cubicBezTo>
                  <a:pt x="684516" y="159772"/>
                  <a:pt x="704592" y="163158"/>
                  <a:pt x="737937" y="153155"/>
                </a:cubicBezTo>
                <a:cubicBezTo>
                  <a:pt x="754134" y="148296"/>
                  <a:pt x="786063" y="137113"/>
                  <a:pt x="786063" y="137113"/>
                </a:cubicBezTo>
                <a:cubicBezTo>
                  <a:pt x="791410" y="131765"/>
                  <a:pt x="796200" y="125794"/>
                  <a:pt x="802105" y="121070"/>
                </a:cubicBezTo>
                <a:cubicBezTo>
                  <a:pt x="815769" y="110139"/>
                  <a:pt x="850232" y="95370"/>
                  <a:pt x="850232" y="72944"/>
                </a:cubicBezTo>
                <a:cubicBezTo>
                  <a:pt x="850232" y="64489"/>
                  <a:pt x="834190" y="78291"/>
                  <a:pt x="826169" y="80965"/>
                </a:cubicBezTo>
                <a:cubicBezTo>
                  <a:pt x="820821" y="75618"/>
                  <a:pt x="814017" y="71408"/>
                  <a:pt x="810126" y="64923"/>
                </a:cubicBezTo>
                <a:cubicBezTo>
                  <a:pt x="805776" y="57673"/>
                  <a:pt x="802105" y="49315"/>
                  <a:pt x="802105" y="40860"/>
                </a:cubicBezTo>
                <a:cubicBezTo>
                  <a:pt x="802105" y="23586"/>
                  <a:pt x="813461" y="10286"/>
                  <a:pt x="826169" y="755"/>
                </a:cubicBezTo>
                <a:cubicBezTo>
                  <a:pt x="830952" y="-2832"/>
                  <a:pt x="812800" y="7439"/>
                  <a:pt x="810126" y="8776"/>
                </a:cubicBezTo>
                <a:close/>
              </a:path>
            </a:pathLst>
          </a:custGeom>
          <a:gradFill>
            <a:gsLst>
              <a:gs pos="0">
                <a:srgbClr val="CF3D5C"/>
              </a:gs>
              <a:gs pos="100000">
                <a:srgbClr val="FFDB0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5D56E0B-ADF5-486C-9366-BD0A1538DE85}"/>
              </a:ext>
            </a:extLst>
          </p:cNvPr>
          <p:cNvGrpSpPr/>
          <p:nvPr/>
        </p:nvGrpSpPr>
        <p:grpSpPr>
          <a:xfrm>
            <a:off x="4957376" y="2928135"/>
            <a:ext cx="1946858" cy="1555633"/>
            <a:chOff x="4957376" y="2928135"/>
            <a:chExt cx="1946858" cy="1555633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EADE833-4705-4746-9850-94535769D949}"/>
                </a:ext>
              </a:extLst>
            </p:cNvPr>
            <p:cNvSpPr/>
            <p:nvPr/>
          </p:nvSpPr>
          <p:spPr>
            <a:xfrm>
              <a:off x="4957376" y="3272589"/>
              <a:ext cx="1299045" cy="1211179"/>
            </a:xfrm>
            <a:custGeom>
              <a:avLst/>
              <a:gdLst>
                <a:gd name="connsiteX0" fmla="*/ 649340 w 1299045"/>
                <a:gd name="connsiteY0" fmla="*/ 304800 h 1211179"/>
                <a:gd name="connsiteX1" fmla="*/ 649340 w 1299045"/>
                <a:gd name="connsiteY1" fmla="*/ 304800 h 1211179"/>
                <a:gd name="connsiteX2" fmla="*/ 721529 w 1299045"/>
                <a:gd name="connsiteY2" fmla="*/ 264695 h 1211179"/>
                <a:gd name="connsiteX3" fmla="*/ 745592 w 1299045"/>
                <a:gd name="connsiteY3" fmla="*/ 248653 h 1211179"/>
                <a:gd name="connsiteX4" fmla="*/ 777677 w 1299045"/>
                <a:gd name="connsiteY4" fmla="*/ 232611 h 1211179"/>
                <a:gd name="connsiteX5" fmla="*/ 825803 w 1299045"/>
                <a:gd name="connsiteY5" fmla="*/ 208548 h 1211179"/>
                <a:gd name="connsiteX6" fmla="*/ 873929 w 1299045"/>
                <a:gd name="connsiteY6" fmla="*/ 168443 h 1211179"/>
                <a:gd name="connsiteX7" fmla="*/ 889971 w 1299045"/>
                <a:gd name="connsiteY7" fmla="*/ 152400 h 1211179"/>
                <a:gd name="connsiteX8" fmla="*/ 938098 w 1299045"/>
                <a:gd name="connsiteY8" fmla="*/ 120316 h 1211179"/>
                <a:gd name="connsiteX9" fmla="*/ 1082477 w 1299045"/>
                <a:gd name="connsiteY9" fmla="*/ 56148 h 1211179"/>
                <a:gd name="connsiteX10" fmla="*/ 1082477 w 1299045"/>
                <a:gd name="connsiteY10" fmla="*/ 56148 h 1211179"/>
                <a:gd name="connsiteX11" fmla="*/ 1130603 w 1299045"/>
                <a:gd name="connsiteY11" fmla="*/ 40106 h 1211179"/>
                <a:gd name="connsiteX12" fmla="*/ 1218835 w 1299045"/>
                <a:gd name="connsiteY12" fmla="*/ 0 h 1211179"/>
                <a:gd name="connsiteX13" fmla="*/ 1234877 w 1299045"/>
                <a:gd name="connsiteY13" fmla="*/ 16043 h 1211179"/>
                <a:gd name="connsiteX14" fmla="*/ 1299045 w 1299045"/>
                <a:gd name="connsiteY14" fmla="*/ 32085 h 1211179"/>
                <a:gd name="connsiteX15" fmla="*/ 1266961 w 1299045"/>
                <a:gd name="connsiteY15" fmla="*/ 88232 h 1211179"/>
                <a:gd name="connsiteX16" fmla="*/ 1242898 w 1299045"/>
                <a:gd name="connsiteY16" fmla="*/ 96253 h 1211179"/>
                <a:gd name="connsiteX17" fmla="*/ 1210813 w 1299045"/>
                <a:gd name="connsiteY17" fmla="*/ 136358 h 1211179"/>
                <a:gd name="connsiteX18" fmla="*/ 1186750 w 1299045"/>
                <a:gd name="connsiteY18" fmla="*/ 144379 h 1211179"/>
                <a:gd name="connsiteX19" fmla="*/ 1146645 w 1299045"/>
                <a:gd name="connsiteY19" fmla="*/ 184485 h 1211179"/>
                <a:gd name="connsiteX20" fmla="*/ 1122582 w 1299045"/>
                <a:gd name="connsiteY20" fmla="*/ 208548 h 1211179"/>
                <a:gd name="connsiteX21" fmla="*/ 1090498 w 1299045"/>
                <a:gd name="connsiteY21" fmla="*/ 216569 h 1211179"/>
                <a:gd name="connsiteX22" fmla="*/ 1050392 w 1299045"/>
                <a:gd name="connsiteY22" fmla="*/ 248653 h 1211179"/>
                <a:gd name="connsiteX23" fmla="*/ 1026329 w 1299045"/>
                <a:gd name="connsiteY23" fmla="*/ 264695 h 1211179"/>
                <a:gd name="connsiteX24" fmla="*/ 1034350 w 1299045"/>
                <a:gd name="connsiteY24" fmla="*/ 296779 h 1211179"/>
                <a:gd name="connsiteX25" fmla="*/ 1018308 w 1299045"/>
                <a:gd name="connsiteY25" fmla="*/ 336885 h 1211179"/>
                <a:gd name="connsiteX26" fmla="*/ 994245 w 1299045"/>
                <a:gd name="connsiteY26" fmla="*/ 360948 h 1211179"/>
                <a:gd name="connsiteX27" fmla="*/ 1042371 w 1299045"/>
                <a:gd name="connsiteY27" fmla="*/ 344906 h 1211179"/>
                <a:gd name="connsiteX28" fmla="*/ 1146645 w 1299045"/>
                <a:gd name="connsiteY28" fmla="*/ 320843 h 1211179"/>
                <a:gd name="connsiteX29" fmla="*/ 1106540 w 1299045"/>
                <a:gd name="connsiteY29" fmla="*/ 368969 h 1211179"/>
                <a:gd name="connsiteX30" fmla="*/ 1082477 w 1299045"/>
                <a:gd name="connsiteY30" fmla="*/ 393032 h 1211179"/>
                <a:gd name="connsiteX31" fmla="*/ 1058413 w 1299045"/>
                <a:gd name="connsiteY31" fmla="*/ 409074 h 1211179"/>
                <a:gd name="connsiteX32" fmla="*/ 1002266 w 1299045"/>
                <a:gd name="connsiteY32" fmla="*/ 449179 h 1211179"/>
                <a:gd name="connsiteX33" fmla="*/ 986224 w 1299045"/>
                <a:gd name="connsiteY33" fmla="*/ 481264 h 1211179"/>
                <a:gd name="connsiteX34" fmla="*/ 914035 w 1299045"/>
                <a:gd name="connsiteY34" fmla="*/ 521369 h 1211179"/>
                <a:gd name="connsiteX35" fmla="*/ 841845 w 1299045"/>
                <a:gd name="connsiteY35" fmla="*/ 553453 h 1211179"/>
                <a:gd name="connsiteX36" fmla="*/ 809761 w 1299045"/>
                <a:gd name="connsiteY36" fmla="*/ 561474 h 1211179"/>
                <a:gd name="connsiteX37" fmla="*/ 713508 w 1299045"/>
                <a:gd name="connsiteY37" fmla="*/ 585537 h 1211179"/>
                <a:gd name="connsiteX38" fmla="*/ 697466 w 1299045"/>
                <a:gd name="connsiteY38" fmla="*/ 649706 h 1211179"/>
                <a:gd name="connsiteX39" fmla="*/ 625277 w 1299045"/>
                <a:gd name="connsiteY39" fmla="*/ 737937 h 1211179"/>
                <a:gd name="connsiteX40" fmla="*/ 609235 w 1299045"/>
                <a:gd name="connsiteY40" fmla="*/ 834190 h 1211179"/>
                <a:gd name="connsiteX41" fmla="*/ 617256 w 1299045"/>
                <a:gd name="connsiteY41" fmla="*/ 906379 h 1211179"/>
                <a:gd name="connsiteX42" fmla="*/ 857887 w 1299045"/>
                <a:gd name="connsiteY42" fmla="*/ 914400 h 1211179"/>
                <a:gd name="connsiteX43" fmla="*/ 833824 w 1299045"/>
                <a:gd name="connsiteY43" fmla="*/ 962527 h 1211179"/>
                <a:gd name="connsiteX44" fmla="*/ 769656 w 1299045"/>
                <a:gd name="connsiteY44" fmla="*/ 1002632 h 1211179"/>
                <a:gd name="connsiteX45" fmla="*/ 737571 w 1299045"/>
                <a:gd name="connsiteY45" fmla="*/ 1026695 h 1211179"/>
                <a:gd name="connsiteX46" fmla="*/ 681424 w 1299045"/>
                <a:gd name="connsiteY46" fmla="*/ 1074822 h 1211179"/>
                <a:gd name="connsiteX47" fmla="*/ 537045 w 1299045"/>
                <a:gd name="connsiteY47" fmla="*/ 1130969 h 1211179"/>
                <a:gd name="connsiteX48" fmla="*/ 408708 w 1299045"/>
                <a:gd name="connsiteY48" fmla="*/ 1147011 h 1211179"/>
                <a:gd name="connsiteX49" fmla="*/ 368603 w 1299045"/>
                <a:gd name="connsiteY49" fmla="*/ 1171074 h 1211179"/>
                <a:gd name="connsiteX50" fmla="*/ 264329 w 1299045"/>
                <a:gd name="connsiteY50" fmla="*/ 1203158 h 1211179"/>
                <a:gd name="connsiteX51" fmla="*/ 240266 w 1299045"/>
                <a:gd name="connsiteY51" fmla="*/ 1211179 h 1211179"/>
                <a:gd name="connsiteX52" fmla="*/ 224224 w 1299045"/>
                <a:gd name="connsiteY52" fmla="*/ 1147011 h 1211179"/>
                <a:gd name="connsiteX53" fmla="*/ 208182 w 1299045"/>
                <a:gd name="connsiteY53" fmla="*/ 1098885 h 1211179"/>
                <a:gd name="connsiteX54" fmla="*/ 184119 w 1299045"/>
                <a:gd name="connsiteY54" fmla="*/ 1090864 h 1211179"/>
                <a:gd name="connsiteX55" fmla="*/ 168077 w 1299045"/>
                <a:gd name="connsiteY55" fmla="*/ 1066800 h 1211179"/>
                <a:gd name="connsiteX56" fmla="*/ 168077 w 1299045"/>
                <a:gd name="connsiteY56" fmla="*/ 986590 h 1211179"/>
                <a:gd name="connsiteX57" fmla="*/ 192140 w 1299045"/>
                <a:gd name="connsiteY57" fmla="*/ 962527 h 1211179"/>
                <a:gd name="connsiteX58" fmla="*/ 160056 w 1299045"/>
                <a:gd name="connsiteY58" fmla="*/ 946485 h 1211179"/>
                <a:gd name="connsiteX59" fmla="*/ 7656 w 1299045"/>
                <a:gd name="connsiteY59" fmla="*/ 938464 h 1211179"/>
                <a:gd name="connsiteX60" fmla="*/ 23698 w 1299045"/>
                <a:gd name="connsiteY60" fmla="*/ 874295 h 1211179"/>
                <a:gd name="connsiteX61" fmla="*/ 47761 w 1299045"/>
                <a:gd name="connsiteY61" fmla="*/ 842211 h 1211179"/>
                <a:gd name="connsiteX62" fmla="*/ 79845 w 1299045"/>
                <a:gd name="connsiteY62" fmla="*/ 826169 h 1211179"/>
                <a:gd name="connsiteX63" fmla="*/ 127971 w 1299045"/>
                <a:gd name="connsiteY63" fmla="*/ 794085 h 1211179"/>
                <a:gd name="connsiteX64" fmla="*/ 168077 w 1299045"/>
                <a:gd name="connsiteY64" fmla="*/ 778043 h 1211179"/>
                <a:gd name="connsiteX65" fmla="*/ 216203 w 1299045"/>
                <a:gd name="connsiteY65" fmla="*/ 745958 h 1211179"/>
                <a:gd name="connsiteX66" fmla="*/ 256308 w 1299045"/>
                <a:gd name="connsiteY66" fmla="*/ 705853 h 1211179"/>
                <a:gd name="connsiteX67" fmla="*/ 288392 w 1299045"/>
                <a:gd name="connsiteY67" fmla="*/ 657727 h 1211179"/>
                <a:gd name="connsiteX68" fmla="*/ 352561 w 1299045"/>
                <a:gd name="connsiteY68" fmla="*/ 593558 h 1211179"/>
                <a:gd name="connsiteX69" fmla="*/ 400687 w 1299045"/>
                <a:gd name="connsiteY69" fmla="*/ 521369 h 1211179"/>
                <a:gd name="connsiteX70" fmla="*/ 416729 w 1299045"/>
                <a:gd name="connsiteY70" fmla="*/ 497306 h 1211179"/>
                <a:gd name="connsiteX71" fmla="*/ 440792 w 1299045"/>
                <a:gd name="connsiteY71" fmla="*/ 457200 h 1211179"/>
                <a:gd name="connsiteX72" fmla="*/ 464856 w 1299045"/>
                <a:gd name="connsiteY72" fmla="*/ 417095 h 1211179"/>
                <a:gd name="connsiteX73" fmla="*/ 496940 w 1299045"/>
                <a:gd name="connsiteY73" fmla="*/ 368969 h 1211179"/>
                <a:gd name="connsiteX74" fmla="*/ 521003 w 1299045"/>
                <a:gd name="connsiteY74" fmla="*/ 344906 h 1211179"/>
                <a:gd name="connsiteX75" fmla="*/ 537045 w 1299045"/>
                <a:gd name="connsiteY75" fmla="*/ 320843 h 1211179"/>
                <a:gd name="connsiteX76" fmla="*/ 561108 w 1299045"/>
                <a:gd name="connsiteY76" fmla="*/ 312822 h 1211179"/>
                <a:gd name="connsiteX77" fmla="*/ 577150 w 1299045"/>
                <a:gd name="connsiteY77" fmla="*/ 296779 h 1211179"/>
                <a:gd name="connsiteX78" fmla="*/ 617256 w 1299045"/>
                <a:gd name="connsiteY78" fmla="*/ 272716 h 1211179"/>
                <a:gd name="connsiteX79" fmla="*/ 649340 w 1299045"/>
                <a:gd name="connsiteY79" fmla="*/ 304800 h 121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299045" h="1211179">
                  <a:moveTo>
                    <a:pt x="649340" y="304800"/>
                  </a:moveTo>
                  <a:lnTo>
                    <a:pt x="649340" y="304800"/>
                  </a:lnTo>
                  <a:cubicBezTo>
                    <a:pt x="673403" y="291432"/>
                    <a:pt x="697752" y="278565"/>
                    <a:pt x="721529" y="264695"/>
                  </a:cubicBezTo>
                  <a:cubicBezTo>
                    <a:pt x="729856" y="259838"/>
                    <a:pt x="737222" y="253436"/>
                    <a:pt x="745592" y="248653"/>
                  </a:cubicBezTo>
                  <a:cubicBezTo>
                    <a:pt x="755974" y="242721"/>
                    <a:pt x="767295" y="238543"/>
                    <a:pt x="777677" y="232611"/>
                  </a:cubicBezTo>
                  <a:cubicBezTo>
                    <a:pt x="821216" y="207732"/>
                    <a:pt x="781683" y="223255"/>
                    <a:pt x="825803" y="208548"/>
                  </a:cubicBezTo>
                  <a:cubicBezTo>
                    <a:pt x="882971" y="151380"/>
                    <a:pt x="818087" y="213118"/>
                    <a:pt x="873929" y="168443"/>
                  </a:cubicBezTo>
                  <a:cubicBezTo>
                    <a:pt x="879834" y="163719"/>
                    <a:pt x="883921" y="156938"/>
                    <a:pt x="889971" y="152400"/>
                  </a:cubicBezTo>
                  <a:cubicBezTo>
                    <a:pt x="905395" y="140832"/>
                    <a:pt x="919393" y="124992"/>
                    <a:pt x="938098" y="120316"/>
                  </a:cubicBezTo>
                  <a:cubicBezTo>
                    <a:pt x="1010782" y="102145"/>
                    <a:pt x="960322" y="117225"/>
                    <a:pt x="1082477" y="56148"/>
                  </a:cubicBezTo>
                  <a:lnTo>
                    <a:pt x="1082477" y="56148"/>
                  </a:lnTo>
                  <a:cubicBezTo>
                    <a:pt x="1098519" y="50801"/>
                    <a:pt x="1115250" y="47192"/>
                    <a:pt x="1130603" y="40106"/>
                  </a:cubicBezTo>
                  <a:cubicBezTo>
                    <a:pt x="1230465" y="-5984"/>
                    <a:pt x="1148376" y="17616"/>
                    <a:pt x="1218835" y="0"/>
                  </a:cubicBezTo>
                  <a:cubicBezTo>
                    <a:pt x="1224182" y="5348"/>
                    <a:pt x="1228392" y="12152"/>
                    <a:pt x="1234877" y="16043"/>
                  </a:cubicBezTo>
                  <a:cubicBezTo>
                    <a:pt x="1247208" y="23442"/>
                    <a:pt x="1290421" y="30360"/>
                    <a:pt x="1299045" y="32085"/>
                  </a:cubicBezTo>
                  <a:cubicBezTo>
                    <a:pt x="1291049" y="56073"/>
                    <a:pt x="1289373" y="69555"/>
                    <a:pt x="1266961" y="88232"/>
                  </a:cubicBezTo>
                  <a:cubicBezTo>
                    <a:pt x="1260466" y="93645"/>
                    <a:pt x="1250919" y="93579"/>
                    <a:pt x="1242898" y="96253"/>
                  </a:cubicBezTo>
                  <a:cubicBezTo>
                    <a:pt x="1235610" y="107185"/>
                    <a:pt x="1223514" y="128737"/>
                    <a:pt x="1210813" y="136358"/>
                  </a:cubicBezTo>
                  <a:cubicBezTo>
                    <a:pt x="1203563" y="140708"/>
                    <a:pt x="1194771" y="141705"/>
                    <a:pt x="1186750" y="144379"/>
                  </a:cubicBezTo>
                  <a:lnTo>
                    <a:pt x="1146645" y="184485"/>
                  </a:lnTo>
                  <a:cubicBezTo>
                    <a:pt x="1138624" y="192506"/>
                    <a:pt x="1133587" y="205797"/>
                    <a:pt x="1122582" y="208548"/>
                  </a:cubicBezTo>
                  <a:lnTo>
                    <a:pt x="1090498" y="216569"/>
                  </a:lnTo>
                  <a:cubicBezTo>
                    <a:pt x="1077129" y="227264"/>
                    <a:pt x="1064088" y="238381"/>
                    <a:pt x="1050392" y="248653"/>
                  </a:cubicBezTo>
                  <a:cubicBezTo>
                    <a:pt x="1042680" y="254437"/>
                    <a:pt x="1029377" y="255550"/>
                    <a:pt x="1026329" y="264695"/>
                  </a:cubicBezTo>
                  <a:cubicBezTo>
                    <a:pt x="1022843" y="275153"/>
                    <a:pt x="1031676" y="286084"/>
                    <a:pt x="1034350" y="296779"/>
                  </a:cubicBezTo>
                  <a:cubicBezTo>
                    <a:pt x="1029003" y="310148"/>
                    <a:pt x="1025939" y="324675"/>
                    <a:pt x="1018308" y="336885"/>
                  </a:cubicBezTo>
                  <a:cubicBezTo>
                    <a:pt x="1012296" y="346504"/>
                    <a:pt x="983484" y="357361"/>
                    <a:pt x="994245" y="360948"/>
                  </a:cubicBezTo>
                  <a:cubicBezTo>
                    <a:pt x="1010287" y="366295"/>
                    <a:pt x="1026671" y="351186"/>
                    <a:pt x="1042371" y="344906"/>
                  </a:cubicBezTo>
                  <a:cubicBezTo>
                    <a:pt x="1114712" y="315970"/>
                    <a:pt x="1024909" y="334369"/>
                    <a:pt x="1146645" y="320843"/>
                  </a:cubicBezTo>
                  <a:cubicBezTo>
                    <a:pt x="1133168" y="361274"/>
                    <a:pt x="1147330" y="334006"/>
                    <a:pt x="1106540" y="368969"/>
                  </a:cubicBezTo>
                  <a:cubicBezTo>
                    <a:pt x="1097927" y="376351"/>
                    <a:pt x="1091191" y="385770"/>
                    <a:pt x="1082477" y="393032"/>
                  </a:cubicBezTo>
                  <a:cubicBezTo>
                    <a:pt x="1075071" y="399204"/>
                    <a:pt x="1066258" y="403471"/>
                    <a:pt x="1058413" y="409074"/>
                  </a:cubicBezTo>
                  <a:cubicBezTo>
                    <a:pt x="988751" y="458831"/>
                    <a:pt x="1058989" y="411364"/>
                    <a:pt x="1002266" y="449179"/>
                  </a:cubicBezTo>
                  <a:cubicBezTo>
                    <a:pt x="996919" y="459874"/>
                    <a:pt x="994679" y="472809"/>
                    <a:pt x="986224" y="481264"/>
                  </a:cubicBezTo>
                  <a:cubicBezTo>
                    <a:pt x="948788" y="518701"/>
                    <a:pt x="948616" y="506960"/>
                    <a:pt x="914035" y="521369"/>
                  </a:cubicBezTo>
                  <a:cubicBezTo>
                    <a:pt x="889728" y="531497"/>
                    <a:pt x="866423" y="544000"/>
                    <a:pt x="841845" y="553453"/>
                  </a:cubicBezTo>
                  <a:cubicBezTo>
                    <a:pt x="831556" y="557410"/>
                    <a:pt x="820503" y="558995"/>
                    <a:pt x="809761" y="561474"/>
                  </a:cubicBezTo>
                  <a:cubicBezTo>
                    <a:pt x="722613" y="581585"/>
                    <a:pt x="763256" y="568954"/>
                    <a:pt x="713508" y="585537"/>
                  </a:cubicBezTo>
                  <a:cubicBezTo>
                    <a:pt x="708161" y="606927"/>
                    <a:pt x="707326" y="629986"/>
                    <a:pt x="697466" y="649706"/>
                  </a:cubicBezTo>
                  <a:cubicBezTo>
                    <a:pt x="679156" y="686327"/>
                    <a:pt x="652708" y="710506"/>
                    <a:pt x="625277" y="737937"/>
                  </a:cubicBezTo>
                  <a:cubicBezTo>
                    <a:pt x="619930" y="770021"/>
                    <a:pt x="605643" y="801862"/>
                    <a:pt x="609235" y="834190"/>
                  </a:cubicBezTo>
                  <a:cubicBezTo>
                    <a:pt x="611909" y="858253"/>
                    <a:pt x="594214" y="898946"/>
                    <a:pt x="617256" y="906379"/>
                  </a:cubicBezTo>
                  <a:cubicBezTo>
                    <a:pt x="693635" y="931017"/>
                    <a:pt x="777677" y="911726"/>
                    <a:pt x="857887" y="914400"/>
                  </a:cubicBezTo>
                  <a:cubicBezTo>
                    <a:pt x="852603" y="930252"/>
                    <a:pt x="847960" y="951218"/>
                    <a:pt x="833824" y="962527"/>
                  </a:cubicBezTo>
                  <a:cubicBezTo>
                    <a:pt x="814128" y="978284"/>
                    <a:pt x="789835" y="987498"/>
                    <a:pt x="769656" y="1002632"/>
                  </a:cubicBezTo>
                  <a:lnTo>
                    <a:pt x="737571" y="1026695"/>
                  </a:lnTo>
                  <a:cubicBezTo>
                    <a:pt x="716642" y="1058089"/>
                    <a:pt x="723713" y="1054921"/>
                    <a:pt x="681424" y="1074822"/>
                  </a:cubicBezTo>
                  <a:cubicBezTo>
                    <a:pt x="659885" y="1084958"/>
                    <a:pt x="574203" y="1121679"/>
                    <a:pt x="537045" y="1130969"/>
                  </a:cubicBezTo>
                  <a:cubicBezTo>
                    <a:pt x="503875" y="1139261"/>
                    <a:pt x="436599" y="1144222"/>
                    <a:pt x="408708" y="1147011"/>
                  </a:cubicBezTo>
                  <a:cubicBezTo>
                    <a:pt x="395340" y="1155032"/>
                    <a:pt x="382933" y="1164933"/>
                    <a:pt x="368603" y="1171074"/>
                  </a:cubicBezTo>
                  <a:cubicBezTo>
                    <a:pt x="308444" y="1196856"/>
                    <a:pt x="311247" y="1189753"/>
                    <a:pt x="264329" y="1203158"/>
                  </a:cubicBezTo>
                  <a:cubicBezTo>
                    <a:pt x="256199" y="1205481"/>
                    <a:pt x="248287" y="1208505"/>
                    <a:pt x="240266" y="1211179"/>
                  </a:cubicBezTo>
                  <a:cubicBezTo>
                    <a:pt x="234919" y="1189790"/>
                    <a:pt x="231196" y="1167927"/>
                    <a:pt x="224224" y="1147011"/>
                  </a:cubicBezTo>
                  <a:cubicBezTo>
                    <a:pt x="218877" y="1130969"/>
                    <a:pt x="224224" y="1104232"/>
                    <a:pt x="208182" y="1098885"/>
                  </a:cubicBezTo>
                  <a:lnTo>
                    <a:pt x="184119" y="1090864"/>
                  </a:lnTo>
                  <a:cubicBezTo>
                    <a:pt x="178772" y="1082843"/>
                    <a:pt x="172388" y="1075423"/>
                    <a:pt x="168077" y="1066800"/>
                  </a:cubicBezTo>
                  <a:cubicBezTo>
                    <a:pt x="155088" y="1040822"/>
                    <a:pt x="156600" y="1015283"/>
                    <a:pt x="168077" y="986590"/>
                  </a:cubicBezTo>
                  <a:cubicBezTo>
                    <a:pt x="172290" y="976058"/>
                    <a:pt x="184119" y="970548"/>
                    <a:pt x="192140" y="962527"/>
                  </a:cubicBezTo>
                  <a:cubicBezTo>
                    <a:pt x="181445" y="957180"/>
                    <a:pt x="171913" y="948032"/>
                    <a:pt x="160056" y="946485"/>
                  </a:cubicBezTo>
                  <a:cubicBezTo>
                    <a:pt x="109613" y="939906"/>
                    <a:pt x="52615" y="962266"/>
                    <a:pt x="7656" y="938464"/>
                  </a:cubicBezTo>
                  <a:cubicBezTo>
                    <a:pt x="-11830" y="928148"/>
                    <a:pt x="10469" y="891933"/>
                    <a:pt x="23698" y="874295"/>
                  </a:cubicBezTo>
                  <a:cubicBezTo>
                    <a:pt x="31719" y="863600"/>
                    <a:pt x="37611" y="850911"/>
                    <a:pt x="47761" y="842211"/>
                  </a:cubicBezTo>
                  <a:cubicBezTo>
                    <a:pt x="56839" y="834429"/>
                    <a:pt x="69592" y="832321"/>
                    <a:pt x="79845" y="826169"/>
                  </a:cubicBezTo>
                  <a:cubicBezTo>
                    <a:pt x="96378" y="816249"/>
                    <a:pt x="110070" y="801245"/>
                    <a:pt x="127971" y="794085"/>
                  </a:cubicBezTo>
                  <a:cubicBezTo>
                    <a:pt x="141340" y="788738"/>
                    <a:pt x="155437" y="784938"/>
                    <a:pt x="168077" y="778043"/>
                  </a:cubicBezTo>
                  <a:cubicBezTo>
                    <a:pt x="185003" y="768811"/>
                    <a:pt x="216203" y="745958"/>
                    <a:pt x="216203" y="745958"/>
                  </a:cubicBezTo>
                  <a:cubicBezTo>
                    <a:pt x="280371" y="649706"/>
                    <a:pt x="181445" y="791410"/>
                    <a:pt x="256308" y="705853"/>
                  </a:cubicBezTo>
                  <a:cubicBezTo>
                    <a:pt x="269004" y="691343"/>
                    <a:pt x="274759" y="671360"/>
                    <a:pt x="288392" y="657727"/>
                  </a:cubicBezTo>
                  <a:cubicBezTo>
                    <a:pt x="309782" y="636337"/>
                    <a:pt x="335782" y="618727"/>
                    <a:pt x="352561" y="593558"/>
                  </a:cubicBezTo>
                  <a:lnTo>
                    <a:pt x="400687" y="521369"/>
                  </a:lnTo>
                  <a:cubicBezTo>
                    <a:pt x="406034" y="513348"/>
                    <a:pt x="413681" y="506451"/>
                    <a:pt x="416729" y="497306"/>
                  </a:cubicBezTo>
                  <a:cubicBezTo>
                    <a:pt x="427141" y="466069"/>
                    <a:pt x="418772" y="479222"/>
                    <a:pt x="440792" y="457200"/>
                  </a:cubicBezTo>
                  <a:cubicBezTo>
                    <a:pt x="456129" y="411189"/>
                    <a:pt x="438430" y="452329"/>
                    <a:pt x="464856" y="417095"/>
                  </a:cubicBezTo>
                  <a:cubicBezTo>
                    <a:pt x="476424" y="401671"/>
                    <a:pt x="483307" y="382602"/>
                    <a:pt x="496940" y="368969"/>
                  </a:cubicBezTo>
                  <a:cubicBezTo>
                    <a:pt x="504961" y="360948"/>
                    <a:pt x="513741" y="353620"/>
                    <a:pt x="521003" y="344906"/>
                  </a:cubicBezTo>
                  <a:cubicBezTo>
                    <a:pt x="527174" y="337500"/>
                    <a:pt x="529517" y="326865"/>
                    <a:pt x="537045" y="320843"/>
                  </a:cubicBezTo>
                  <a:cubicBezTo>
                    <a:pt x="543647" y="315561"/>
                    <a:pt x="553087" y="315496"/>
                    <a:pt x="561108" y="312822"/>
                  </a:cubicBezTo>
                  <a:cubicBezTo>
                    <a:pt x="566455" y="307474"/>
                    <a:pt x="570665" y="300670"/>
                    <a:pt x="577150" y="296779"/>
                  </a:cubicBezTo>
                  <a:cubicBezTo>
                    <a:pt x="629219" y="265536"/>
                    <a:pt x="576602" y="313368"/>
                    <a:pt x="617256" y="272716"/>
                  </a:cubicBezTo>
                  <a:cubicBezTo>
                    <a:pt x="670657" y="281616"/>
                    <a:pt x="643993" y="299453"/>
                    <a:pt x="649340" y="304800"/>
                  </a:cubicBezTo>
                  <a:close/>
                </a:path>
              </a:pathLst>
            </a:custGeom>
            <a:gradFill>
              <a:gsLst>
                <a:gs pos="0">
                  <a:srgbClr val="CF3D5C"/>
                </a:gs>
                <a:gs pos="100000">
                  <a:srgbClr val="FFDB0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AD51656-F13A-490F-B6DD-4D12EF7E0F42}"/>
                </a:ext>
              </a:extLst>
            </p:cNvPr>
            <p:cNvSpPr/>
            <p:nvPr/>
          </p:nvSpPr>
          <p:spPr>
            <a:xfrm>
              <a:off x="6523210" y="2928135"/>
              <a:ext cx="381024" cy="217577"/>
            </a:xfrm>
            <a:custGeom>
              <a:avLst/>
              <a:gdLst>
                <a:gd name="connsiteX0" fmla="*/ 83073 w 381024"/>
                <a:gd name="connsiteY0" fmla="*/ 113016 h 217577"/>
                <a:gd name="connsiteX1" fmla="*/ 83073 w 381024"/>
                <a:gd name="connsiteY1" fmla="*/ 113016 h 217577"/>
                <a:gd name="connsiteX2" fmla="*/ 165266 w 381024"/>
                <a:gd name="connsiteY2" fmla="*/ 71919 h 217577"/>
                <a:gd name="connsiteX3" fmla="*/ 237186 w 381024"/>
                <a:gd name="connsiteY3" fmla="*/ 51371 h 217577"/>
                <a:gd name="connsiteX4" fmla="*/ 278282 w 381024"/>
                <a:gd name="connsiteY4" fmla="*/ 30822 h 217577"/>
                <a:gd name="connsiteX5" fmla="*/ 319379 w 381024"/>
                <a:gd name="connsiteY5" fmla="*/ 20548 h 217577"/>
                <a:gd name="connsiteX6" fmla="*/ 381024 w 381024"/>
                <a:gd name="connsiteY6" fmla="*/ 0 h 217577"/>
                <a:gd name="connsiteX7" fmla="*/ 350201 w 381024"/>
                <a:gd name="connsiteY7" fmla="*/ 10274 h 217577"/>
                <a:gd name="connsiteX8" fmla="*/ 339927 w 381024"/>
                <a:gd name="connsiteY8" fmla="*/ 41096 h 217577"/>
                <a:gd name="connsiteX9" fmla="*/ 268008 w 381024"/>
                <a:gd name="connsiteY9" fmla="*/ 71919 h 217577"/>
                <a:gd name="connsiteX10" fmla="*/ 206363 w 381024"/>
                <a:gd name="connsiteY10" fmla="*/ 92467 h 217577"/>
                <a:gd name="connsiteX11" fmla="*/ 185815 w 381024"/>
                <a:gd name="connsiteY11" fmla="*/ 113016 h 217577"/>
                <a:gd name="connsiteX12" fmla="*/ 154992 w 381024"/>
                <a:gd name="connsiteY12" fmla="*/ 133564 h 217577"/>
                <a:gd name="connsiteX13" fmla="*/ 134444 w 381024"/>
                <a:gd name="connsiteY13" fmla="*/ 164386 h 217577"/>
                <a:gd name="connsiteX14" fmla="*/ 93347 w 381024"/>
                <a:gd name="connsiteY14" fmla="*/ 174661 h 217577"/>
                <a:gd name="connsiteX15" fmla="*/ 11154 w 381024"/>
                <a:gd name="connsiteY15" fmla="*/ 184935 h 217577"/>
                <a:gd name="connsiteX16" fmla="*/ 880 w 381024"/>
                <a:gd name="connsiteY16" fmla="*/ 154112 h 217577"/>
                <a:gd name="connsiteX17" fmla="*/ 31702 w 381024"/>
                <a:gd name="connsiteY17" fmla="*/ 133564 h 217577"/>
                <a:gd name="connsiteX18" fmla="*/ 52251 w 381024"/>
                <a:gd name="connsiteY18" fmla="*/ 113016 h 217577"/>
                <a:gd name="connsiteX19" fmla="*/ 21428 w 381024"/>
                <a:gd name="connsiteY19" fmla="*/ 123290 h 217577"/>
                <a:gd name="connsiteX20" fmla="*/ 83073 w 381024"/>
                <a:gd name="connsiteY20" fmla="*/ 113016 h 21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24" h="217577">
                  <a:moveTo>
                    <a:pt x="83073" y="113016"/>
                  </a:moveTo>
                  <a:lnTo>
                    <a:pt x="83073" y="113016"/>
                  </a:lnTo>
                  <a:cubicBezTo>
                    <a:pt x="110471" y="99317"/>
                    <a:pt x="137380" y="84594"/>
                    <a:pt x="165266" y="71919"/>
                  </a:cubicBezTo>
                  <a:cubicBezTo>
                    <a:pt x="183280" y="63731"/>
                    <a:pt x="219750" y="55730"/>
                    <a:pt x="237186" y="51371"/>
                  </a:cubicBezTo>
                  <a:cubicBezTo>
                    <a:pt x="250885" y="44521"/>
                    <a:pt x="263941" y="36200"/>
                    <a:pt x="278282" y="30822"/>
                  </a:cubicBezTo>
                  <a:cubicBezTo>
                    <a:pt x="291503" y="25864"/>
                    <a:pt x="305854" y="24605"/>
                    <a:pt x="319379" y="20548"/>
                  </a:cubicBezTo>
                  <a:cubicBezTo>
                    <a:pt x="340125" y="14324"/>
                    <a:pt x="360476" y="6849"/>
                    <a:pt x="381024" y="0"/>
                  </a:cubicBezTo>
                  <a:lnTo>
                    <a:pt x="350201" y="10274"/>
                  </a:lnTo>
                  <a:cubicBezTo>
                    <a:pt x="346776" y="20548"/>
                    <a:pt x="346692" y="32639"/>
                    <a:pt x="339927" y="41096"/>
                  </a:cubicBezTo>
                  <a:cubicBezTo>
                    <a:pt x="321052" y="64690"/>
                    <a:pt x="293987" y="64126"/>
                    <a:pt x="268008" y="71919"/>
                  </a:cubicBezTo>
                  <a:cubicBezTo>
                    <a:pt x="247262" y="78143"/>
                    <a:pt x="206363" y="92467"/>
                    <a:pt x="206363" y="92467"/>
                  </a:cubicBezTo>
                  <a:cubicBezTo>
                    <a:pt x="199514" y="99317"/>
                    <a:pt x="193379" y="106965"/>
                    <a:pt x="185815" y="113016"/>
                  </a:cubicBezTo>
                  <a:cubicBezTo>
                    <a:pt x="176173" y="120730"/>
                    <a:pt x="163724" y="124833"/>
                    <a:pt x="154992" y="133564"/>
                  </a:cubicBezTo>
                  <a:cubicBezTo>
                    <a:pt x="146261" y="142295"/>
                    <a:pt x="144718" y="157537"/>
                    <a:pt x="134444" y="164386"/>
                  </a:cubicBezTo>
                  <a:cubicBezTo>
                    <a:pt x="122695" y="172219"/>
                    <a:pt x="107046" y="171236"/>
                    <a:pt x="93347" y="174661"/>
                  </a:cubicBezTo>
                  <a:cubicBezTo>
                    <a:pt x="21428" y="222606"/>
                    <a:pt x="45401" y="236305"/>
                    <a:pt x="11154" y="184935"/>
                  </a:cubicBezTo>
                  <a:cubicBezTo>
                    <a:pt x="7729" y="174661"/>
                    <a:pt x="-3142" y="164167"/>
                    <a:pt x="880" y="154112"/>
                  </a:cubicBezTo>
                  <a:cubicBezTo>
                    <a:pt x="5466" y="142647"/>
                    <a:pt x="22060" y="141278"/>
                    <a:pt x="31702" y="133564"/>
                  </a:cubicBezTo>
                  <a:cubicBezTo>
                    <a:pt x="39266" y="127513"/>
                    <a:pt x="45401" y="119865"/>
                    <a:pt x="52251" y="113016"/>
                  </a:cubicBezTo>
                  <a:lnTo>
                    <a:pt x="21428" y="123290"/>
                  </a:lnTo>
                  <a:cubicBezTo>
                    <a:pt x="58623" y="98493"/>
                    <a:pt x="72799" y="114728"/>
                    <a:pt x="83073" y="113016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5E9F593-2657-4CA6-8852-B548B43BF444}"/>
              </a:ext>
            </a:extLst>
          </p:cNvPr>
          <p:cNvSpPr/>
          <p:nvPr/>
        </p:nvSpPr>
        <p:spPr>
          <a:xfrm>
            <a:off x="5197642" y="3424989"/>
            <a:ext cx="1403684" cy="1491916"/>
          </a:xfrm>
          <a:custGeom>
            <a:avLst/>
            <a:gdLst>
              <a:gd name="connsiteX0" fmla="*/ 842211 w 1403684"/>
              <a:gd name="connsiteY0" fmla="*/ 0 h 1491916"/>
              <a:gd name="connsiteX1" fmla="*/ 842211 w 1403684"/>
              <a:gd name="connsiteY1" fmla="*/ 0 h 1491916"/>
              <a:gd name="connsiteX2" fmla="*/ 802105 w 1403684"/>
              <a:gd name="connsiteY2" fmla="*/ 64169 h 1491916"/>
              <a:gd name="connsiteX3" fmla="*/ 729916 w 1403684"/>
              <a:gd name="connsiteY3" fmla="*/ 120316 h 1491916"/>
              <a:gd name="connsiteX4" fmla="*/ 673769 w 1403684"/>
              <a:gd name="connsiteY4" fmla="*/ 168443 h 1491916"/>
              <a:gd name="connsiteX5" fmla="*/ 649705 w 1403684"/>
              <a:gd name="connsiteY5" fmla="*/ 176464 h 1491916"/>
              <a:gd name="connsiteX6" fmla="*/ 561474 w 1403684"/>
              <a:gd name="connsiteY6" fmla="*/ 240632 h 1491916"/>
              <a:gd name="connsiteX7" fmla="*/ 481263 w 1403684"/>
              <a:gd name="connsiteY7" fmla="*/ 304800 h 1491916"/>
              <a:gd name="connsiteX8" fmla="*/ 545432 w 1403684"/>
              <a:gd name="connsiteY8" fmla="*/ 304800 h 1491916"/>
              <a:gd name="connsiteX9" fmla="*/ 569495 w 1403684"/>
              <a:gd name="connsiteY9" fmla="*/ 312822 h 1491916"/>
              <a:gd name="connsiteX10" fmla="*/ 545432 w 1403684"/>
              <a:gd name="connsiteY10" fmla="*/ 344906 h 1491916"/>
              <a:gd name="connsiteX11" fmla="*/ 513347 w 1403684"/>
              <a:gd name="connsiteY11" fmla="*/ 376990 h 1491916"/>
              <a:gd name="connsiteX12" fmla="*/ 505326 w 1403684"/>
              <a:gd name="connsiteY12" fmla="*/ 409074 h 1491916"/>
              <a:gd name="connsiteX13" fmla="*/ 473242 w 1403684"/>
              <a:gd name="connsiteY13" fmla="*/ 457200 h 1491916"/>
              <a:gd name="connsiteX14" fmla="*/ 457200 w 1403684"/>
              <a:gd name="connsiteY14" fmla="*/ 553453 h 1491916"/>
              <a:gd name="connsiteX15" fmla="*/ 465221 w 1403684"/>
              <a:gd name="connsiteY15" fmla="*/ 786064 h 1491916"/>
              <a:gd name="connsiteX16" fmla="*/ 497305 w 1403684"/>
              <a:gd name="connsiteY16" fmla="*/ 810127 h 1491916"/>
              <a:gd name="connsiteX17" fmla="*/ 521369 w 1403684"/>
              <a:gd name="connsiteY17" fmla="*/ 826169 h 1491916"/>
              <a:gd name="connsiteX18" fmla="*/ 673769 w 1403684"/>
              <a:gd name="connsiteY18" fmla="*/ 850232 h 1491916"/>
              <a:gd name="connsiteX19" fmla="*/ 617621 w 1403684"/>
              <a:gd name="connsiteY19" fmla="*/ 874295 h 1491916"/>
              <a:gd name="connsiteX20" fmla="*/ 593558 w 1403684"/>
              <a:gd name="connsiteY20" fmla="*/ 882316 h 1491916"/>
              <a:gd name="connsiteX21" fmla="*/ 529390 w 1403684"/>
              <a:gd name="connsiteY21" fmla="*/ 914400 h 1491916"/>
              <a:gd name="connsiteX22" fmla="*/ 697832 w 1403684"/>
              <a:gd name="connsiteY22" fmla="*/ 922422 h 1491916"/>
              <a:gd name="connsiteX23" fmla="*/ 858253 w 1403684"/>
              <a:gd name="connsiteY23" fmla="*/ 906379 h 1491916"/>
              <a:gd name="connsiteX24" fmla="*/ 1187116 w 1403684"/>
              <a:gd name="connsiteY24" fmla="*/ 890337 h 1491916"/>
              <a:gd name="connsiteX25" fmla="*/ 1299411 w 1403684"/>
              <a:gd name="connsiteY25" fmla="*/ 898358 h 1491916"/>
              <a:gd name="connsiteX26" fmla="*/ 1323474 w 1403684"/>
              <a:gd name="connsiteY26" fmla="*/ 930443 h 1491916"/>
              <a:gd name="connsiteX27" fmla="*/ 1347537 w 1403684"/>
              <a:gd name="connsiteY27" fmla="*/ 938464 h 1491916"/>
              <a:gd name="connsiteX28" fmla="*/ 1379621 w 1403684"/>
              <a:gd name="connsiteY28" fmla="*/ 1010653 h 1491916"/>
              <a:gd name="connsiteX29" fmla="*/ 1387642 w 1403684"/>
              <a:gd name="connsiteY29" fmla="*/ 1106906 h 1491916"/>
              <a:gd name="connsiteX30" fmla="*/ 1403684 w 1403684"/>
              <a:gd name="connsiteY30" fmla="*/ 1130969 h 1491916"/>
              <a:gd name="connsiteX31" fmla="*/ 1371600 w 1403684"/>
              <a:gd name="connsiteY31" fmla="*/ 1219200 h 1491916"/>
              <a:gd name="connsiteX32" fmla="*/ 1291390 w 1403684"/>
              <a:gd name="connsiteY32" fmla="*/ 1251285 h 1491916"/>
              <a:gd name="connsiteX33" fmla="*/ 1243263 w 1403684"/>
              <a:gd name="connsiteY33" fmla="*/ 1291390 h 1491916"/>
              <a:gd name="connsiteX34" fmla="*/ 1251284 w 1403684"/>
              <a:gd name="connsiteY34" fmla="*/ 1315453 h 1491916"/>
              <a:gd name="connsiteX35" fmla="*/ 1235242 w 1403684"/>
              <a:gd name="connsiteY35" fmla="*/ 1347537 h 1491916"/>
              <a:gd name="connsiteX36" fmla="*/ 1147011 w 1403684"/>
              <a:gd name="connsiteY36" fmla="*/ 1419727 h 1491916"/>
              <a:gd name="connsiteX37" fmla="*/ 1114926 w 1403684"/>
              <a:gd name="connsiteY37" fmla="*/ 1451811 h 1491916"/>
              <a:gd name="connsiteX38" fmla="*/ 1090863 w 1403684"/>
              <a:gd name="connsiteY38" fmla="*/ 1459832 h 1491916"/>
              <a:gd name="connsiteX39" fmla="*/ 1066800 w 1403684"/>
              <a:gd name="connsiteY39" fmla="*/ 1475874 h 1491916"/>
              <a:gd name="connsiteX40" fmla="*/ 1018674 w 1403684"/>
              <a:gd name="connsiteY40" fmla="*/ 1491916 h 1491916"/>
              <a:gd name="connsiteX41" fmla="*/ 986590 w 1403684"/>
              <a:gd name="connsiteY41" fmla="*/ 1483895 h 1491916"/>
              <a:gd name="connsiteX42" fmla="*/ 906379 w 1403684"/>
              <a:gd name="connsiteY42" fmla="*/ 1451811 h 1491916"/>
              <a:gd name="connsiteX43" fmla="*/ 778042 w 1403684"/>
              <a:gd name="connsiteY43" fmla="*/ 1443790 h 1491916"/>
              <a:gd name="connsiteX44" fmla="*/ 753979 w 1403684"/>
              <a:gd name="connsiteY44" fmla="*/ 1435769 h 1491916"/>
              <a:gd name="connsiteX45" fmla="*/ 721895 w 1403684"/>
              <a:gd name="connsiteY45" fmla="*/ 1387643 h 1491916"/>
              <a:gd name="connsiteX46" fmla="*/ 689811 w 1403684"/>
              <a:gd name="connsiteY46" fmla="*/ 1379622 h 1491916"/>
              <a:gd name="connsiteX47" fmla="*/ 649705 w 1403684"/>
              <a:gd name="connsiteY47" fmla="*/ 1363579 h 1491916"/>
              <a:gd name="connsiteX48" fmla="*/ 545432 w 1403684"/>
              <a:gd name="connsiteY48" fmla="*/ 1355558 h 1491916"/>
              <a:gd name="connsiteX49" fmla="*/ 312821 w 1403684"/>
              <a:gd name="connsiteY49" fmla="*/ 1339516 h 1491916"/>
              <a:gd name="connsiteX50" fmla="*/ 264695 w 1403684"/>
              <a:gd name="connsiteY50" fmla="*/ 1331495 h 1491916"/>
              <a:gd name="connsiteX51" fmla="*/ 296779 w 1403684"/>
              <a:gd name="connsiteY51" fmla="*/ 1307432 h 1491916"/>
              <a:gd name="connsiteX52" fmla="*/ 320842 w 1403684"/>
              <a:gd name="connsiteY52" fmla="*/ 1299411 h 1491916"/>
              <a:gd name="connsiteX53" fmla="*/ 336884 w 1403684"/>
              <a:gd name="connsiteY53" fmla="*/ 1275348 h 1491916"/>
              <a:gd name="connsiteX54" fmla="*/ 304800 w 1403684"/>
              <a:gd name="connsiteY54" fmla="*/ 1259306 h 1491916"/>
              <a:gd name="connsiteX55" fmla="*/ 248653 w 1403684"/>
              <a:gd name="connsiteY55" fmla="*/ 1251285 h 1491916"/>
              <a:gd name="connsiteX56" fmla="*/ 200526 w 1403684"/>
              <a:gd name="connsiteY56" fmla="*/ 1243264 h 1491916"/>
              <a:gd name="connsiteX57" fmla="*/ 192505 w 1403684"/>
              <a:gd name="connsiteY57" fmla="*/ 1219200 h 1491916"/>
              <a:gd name="connsiteX58" fmla="*/ 208547 w 1403684"/>
              <a:gd name="connsiteY58" fmla="*/ 1155032 h 1491916"/>
              <a:gd name="connsiteX59" fmla="*/ 216569 w 1403684"/>
              <a:gd name="connsiteY59" fmla="*/ 1122948 h 1491916"/>
              <a:gd name="connsiteX60" fmla="*/ 208547 w 1403684"/>
              <a:gd name="connsiteY60" fmla="*/ 1098885 h 1491916"/>
              <a:gd name="connsiteX61" fmla="*/ 144379 w 1403684"/>
              <a:gd name="connsiteY61" fmla="*/ 1058779 h 1491916"/>
              <a:gd name="connsiteX62" fmla="*/ 64169 w 1403684"/>
              <a:gd name="connsiteY62" fmla="*/ 1042737 h 1491916"/>
              <a:gd name="connsiteX63" fmla="*/ 80211 w 1403684"/>
              <a:gd name="connsiteY63" fmla="*/ 834190 h 1491916"/>
              <a:gd name="connsiteX64" fmla="*/ 88232 w 1403684"/>
              <a:gd name="connsiteY64" fmla="*/ 810127 h 1491916"/>
              <a:gd name="connsiteX65" fmla="*/ 80211 w 1403684"/>
              <a:gd name="connsiteY65" fmla="*/ 713874 h 1491916"/>
              <a:gd name="connsiteX66" fmla="*/ 56147 w 1403684"/>
              <a:gd name="connsiteY66" fmla="*/ 681790 h 1491916"/>
              <a:gd name="connsiteX67" fmla="*/ 40105 w 1403684"/>
              <a:gd name="connsiteY67" fmla="*/ 657727 h 1491916"/>
              <a:gd name="connsiteX68" fmla="*/ 24063 w 1403684"/>
              <a:gd name="connsiteY68" fmla="*/ 609600 h 1491916"/>
              <a:gd name="connsiteX69" fmla="*/ 8021 w 1403684"/>
              <a:gd name="connsiteY69" fmla="*/ 561474 h 1491916"/>
              <a:gd name="connsiteX70" fmla="*/ 0 w 1403684"/>
              <a:gd name="connsiteY70" fmla="*/ 537411 h 1491916"/>
              <a:gd name="connsiteX71" fmla="*/ 8021 w 1403684"/>
              <a:gd name="connsiteY71" fmla="*/ 385011 h 1491916"/>
              <a:gd name="connsiteX72" fmla="*/ 40105 w 1403684"/>
              <a:gd name="connsiteY72" fmla="*/ 368969 h 1491916"/>
              <a:gd name="connsiteX73" fmla="*/ 64169 w 1403684"/>
              <a:gd name="connsiteY73" fmla="*/ 352927 h 1491916"/>
              <a:gd name="connsiteX74" fmla="*/ 96253 w 1403684"/>
              <a:gd name="connsiteY74" fmla="*/ 336885 h 1491916"/>
              <a:gd name="connsiteX75" fmla="*/ 160421 w 1403684"/>
              <a:gd name="connsiteY75" fmla="*/ 296779 h 1491916"/>
              <a:gd name="connsiteX76" fmla="*/ 272716 w 1403684"/>
              <a:gd name="connsiteY76" fmla="*/ 248653 h 1491916"/>
              <a:gd name="connsiteX77" fmla="*/ 344905 w 1403684"/>
              <a:gd name="connsiteY77" fmla="*/ 208548 h 1491916"/>
              <a:gd name="connsiteX78" fmla="*/ 360947 w 1403684"/>
              <a:gd name="connsiteY78" fmla="*/ 184485 h 1491916"/>
              <a:gd name="connsiteX79" fmla="*/ 385011 w 1403684"/>
              <a:gd name="connsiteY79" fmla="*/ 176464 h 1491916"/>
              <a:gd name="connsiteX80" fmla="*/ 417095 w 1403684"/>
              <a:gd name="connsiteY80" fmla="*/ 152400 h 1491916"/>
              <a:gd name="connsiteX81" fmla="*/ 497305 w 1403684"/>
              <a:gd name="connsiteY81" fmla="*/ 72190 h 1491916"/>
              <a:gd name="connsiteX82" fmla="*/ 545432 w 1403684"/>
              <a:gd name="connsiteY82" fmla="*/ 40106 h 1491916"/>
              <a:gd name="connsiteX83" fmla="*/ 569495 w 1403684"/>
              <a:gd name="connsiteY83" fmla="*/ 24064 h 1491916"/>
              <a:gd name="connsiteX84" fmla="*/ 577516 w 1403684"/>
              <a:gd name="connsiteY84" fmla="*/ 56148 h 1491916"/>
              <a:gd name="connsiteX85" fmla="*/ 577516 w 1403684"/>
              <a:gd name="connsiteY85" fmla="*/ 112295 h 1491916"/>
              <a:gd name="connsiteX86" fmla="*/ 657726 w 1403684"/>
              <a:gd name="connsiteY86" fmla="*/ 104274 h 1491916"/>
              <a:gd name="connsiteX87" fmla="*/ 753979 w 1403684"/>
              <a:gd name="connsiteY87" fmla="*/ 56148 h 1491916"/>
              <a:gd name="connsiteX88" fmla="*/ 778042 w 1403684"/>
              <a:gd name="connsiteY88" fmla="*/ 48127 h 1491916"/>
              <a:gd name="connsiteX89" fmla="*/ 826169 w 1403684"/>
              <a:gd name="connsiteY89" fmla="*/ 16043 h 1491916"/>
              <a:gd name="connsiteX90" fmla="*/ 842211 w 1403684"/>
              <a:gd name="connsiteY90" fmla="*/ 0 h 149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03684" h="1491916">
                <a:moveTo>
                  <a:pt x="842211" y="0"/>
                </a:moveTo>
                <a:lnTo>
                  <a:pt x="842211" y="0"/>
                </a:lnTo>
                <a:cubicBezTo>
                  <a:pt x="828842" y="21390"/>
                  <a:pt x="819316" y="45729"/>
                  <a:pt x="802105" y="64169"/>
                </a:cubicBezTo>
                <a:cubicBezTo>
                  <a:pt x="781305" y="86455"/>
                  <a:pt x="753061" y="100477"/>
                  <a:pt x="729916" y="120316"/>
                </a:cubicBezTo>
                <a:cubicBezTo>
                  <a:pt x="711200" y="136358"/>
                  <a:pt x="693963" y="154307"/>
                  <a:pt x="673769" y="168443"/>
                </a:cubicBezTo>
                <a:cubicBezTo>
                  <a:pt x="666842" y="173292"/>
                  <a:pt x="657726" y="173790"/>
                  <a:pt x="649705" y="176464"/>
                </a:cubicBezTo>
                <a:cubicBezTo>
                  <a:pt x="596193" y="229976"/>
                  <a:pt x="661085" y="168691"/>
                  <a:pt x="561474" y="240632"/>
                </a:cubicBezTo>
                <a:cubicBezTo>
                  <a:pt x="533716" y="260679"/>
                  <a:pt x="481263" y="304800"/>
                  <a:pt x="481263" y="304800"/>
                </a:cubicBezTo>
                <a:cubicBezTo>
                  <a:pt x="536268" y="323137"/>
                  <a:pt x="467998" y="304800"/>
                  <a:pt x="545432" y="304800"/>
                </a:cubicBezTo>
                <a:cubicBezTo>
                  <a:pt x="553887" y="304800"/>
                  <a:pt x="561474" y="310148"/>
                  <a:pt x="569495" y="312822"/>
                </a:cubicBezTo>
                <a:cubicBezTo>
                  <a:pt x="561474" y="323517"/>
                  <a:pt x="554235" y="334845"/>
                  <a:pt x="545432" y="344906"/>
                </a:cubicBezTo>
                <a:cubicBezTo>
                  <a:pt x="535472" y="356288"/>
                  <a:pt x="521363" y="364164"/>
                  <a:pt x="513347" y="376990"/>
                </a:cubicBezTo>
                <a:cubicBezTo>
                  <a:pt x="507504" y="386338"/>
                  <a:pt x="510256" y="399214"/>
                  <a:pt x="505326" y="409074"/>
                </a:cubicBezTo>
                <a:cubicBezTo>
                  <a:pt x="496704" y="426319"/>
                  <a:pt x="473242" y="457200"/>
                  <a:pt x="473242" y="457200"/>
                </a:cubicBezTo>
                <a:cubicBezTo>
                  <a:pt x="464795" y="490991"/>
                  <a:pt x="457200" y="515901"/>
                  <a:pt x="457200" y="553453"/>
                </a:cubicBezTo>
                <a:cubicBezTo>
                  <a:pt x="457200" y="631036"/>
                  <a:pt x="453244" y="709411"/>
                  <a:pt x="465221" y="786064"/>
                </a:cubicBezTo>
                <a:cubicBezTo>
                  <a:pt x="467285" y="799272"/>
                  <a:pt x="486427" y="802357"/>
                  <a:pt x="497305" y="810127"/>
                </a:cubicBezTo>
                <a:cubicBezTo>
                  <a:pt x="505150" y="815730"/>
                  <a:pt x="512309" y="822875"/>
                  <a:pt x="521369" y="826169"/>
                </a:cubicBezTo>
                <a:cubicBezTo>
                  <a:pt x="575514" y="845858"/>
                  <a:pt x="615381" y="844924"/>
                  <a:pt x="673769" y="850232"/>
                </a:cubicBezTo>
                <a:cubicBezTo>
                  <a:pt x="617338" y="869042"/>
                  <a:pt x="686998" y="844562"/>
                  <a:pt x="617621" y="874295"/>
                </a:cubicBezTo>
                <a:cubicBezTo>
                  <a:pt x="609850" y="877626"/>
                  <a:pt x="601255" y="878817"/>
                  <a:pt x="593558" y="882316"/>
                </a:cubicBezTo>
                <a:cubicBezTo>
                  <a:pt x="571787" y="892212"/>
                  <a:pt x="529390" y="914400"/>
                  <a:pt x="529390" y="914400"/>
                </a:cubicBezTo>
                <a:cubicBezTo>
                  <a:pt x="600706" y="950060"/>
                  <a:pt x="555218" y="933986"/>
                  <a:pt x="697832" y="922422"/>
                </a:cubicBezTo>
                <a:cubicBezTo>
                  <a:pt x="751397" y="918079"/>
                  <a:pt x="804563" y="908713"/>
                  <a:pt x="858253" y="906379"/>
                </a:cubicBezTo>
                <a:cubicBezTo>
                  <a:pt x="1090892" y="896264"/>
                  <a:pt x="981279" y="901772"/>
                  <a:pt x="1187116" y="890337"/>
                </a:cubicBezTo>
                <a:cubicBezTo>
                  <a:pt x="1224548" y="893011"/>
                  <a:pt x="1263409" y="887769"/>
                  <a:pt x="1299411" y="898358"/>
                </a:cubicBezTo>
                <a:cubicBezTo>
                  <a:pt x="1312236" y="902130"/>
                  <a:pt x="1313204" y="921885"/>
                  <a:pt x="1323474" y="930443"/>
                </a:cubicBezTo>
                <a:cubicBezTo>
                  <a:pt x="1329969" y="935856"/>
                  <a:pt x="1339516" y="935790"/>
                  <a:pt x="1347537" y="938464"/>
                </a:cubicBezTo>
                <a:cubicBezTo>
                  <a:pt x="1366627" y="995735"/>
                  <a:pt x="1354199" y="972520"/>
                  <a:pt x="1379621" y="1010653"/>
                </a:cubicBezTo>
                <a:cubicBezTo>
                  <a:pt x="1382295" y="1042737"/>
                  <a:pt x="1381328" y="1075336"/>
                  <a:pt x="1387642" y="1106906"/>
                </a:cubicBezTo>
                <a:cubicBezTo>
                  <a:pt x="1389533" y="1116359"/>
                  <a:pt x="1403684" y="1121329"/>
                  <a:pt x="1403684" y="1130969"/>
                </a:cubicBezTo>
                <a:cubicBezTo>
                  <a:pt x="1403684" y="1133638"/>
                  <a:pt x="1376386" y="1213730"/>
                  <a:pt x="1371600" y="1219200"/>
                </a:cubicBezTo>
                <a:cubicBezTo>
                  <a:pt x="1349625" y="1244314"/>
                  <a:pt x="1320705" y="1245422"/>
                  <a:pt x="1291390" y="1251285"/>
                </a:cubicBezTo>
                <a:cubicBezTo>
                  <a:pt x="1273694" y="1260133"/>
                  <a:pt x="1247386" y="1266654"/>
                  <a:pt x="1243263" y="1291390"/>
                </a:cubicBezTo>
                <a:cubicBezTo>
                  <a:pt x="1241873" y="1299730"/>
                  <a:pt x="1248610" y="1307432"/>
                  <a:pt x="1251284" y="1315453"/>
                </a:cubicBezTo>
                <a:cubicBezTo>
                  <a:pt x="1245937" y="1326148"/>
                  <a:pt x="1242416" y="1337971"/>
                  <a:pt x="1235242" y="1347537"/>
                </a:cubicBezTo>
                <a:cubicBezTo>
                  <a:pt x="1209098" y="1382396"/>
                  <a:pt x="1181702" y="1391344"/>
                  <a:pt x="1147011" y="1419727"/>
                </a:cubicBezTo>
                <a:cubicBezTo>
                  <a:pt x="1135305" y="1429305"/>
                  <a:pt x="1127234" y="1443020"/>
                  <a:pt x="1114926" y="1451811"/>
                </a:cubicBezTo>
                <a:cubicBezTo>
                  <a:pt x="1108046" y="1456725"/>
                  <a:pt x="1098425" y="1456051"/>
                  <a:pt x="1090863" y="1459832"/>
                </a:cubicBezTo>
                <a:cubicBezTo>
                  <a:pt x="1082241" y="1464143"/>
                  <a:pt x="1075609" y="1471959"/>
                  <a:pt x="1066800" y="1475874"/>
                </a:cubicBezTo>
                <a:cubicBezTo>
                  <a:pt x="1051348" y="1482742"/>
                  <a:pt x="1018674" y="1491916"/>
                  <a:pt x="1018674" y="1491916"/>
                </a:cubicBezTo>
                <a:cubicBezTo>
                  <a:pt x="1007979" y="1489242"/>
                  <a:pt x="996912" y="1487766"/>
                  <a:pt x="986590" y="1483895"/>
                </a:cubicBezTo>
                <a:cubicBezTo>
                  <a:pt x="949364" y="1469935"/>
                  <a:pt x="951730" y="1457995"/>
                  <a:pt x="906379" y="1451811"/>
                </a:cubicBezTo>
                <a:cubicBezTo>
                  <a:pt x="863910" y="1446020"/>
                  <a:pt x="820821" y="1446464"/>
                  <a:pt x="778042" y="1443790"/>
                </a:cubicBezTo>
                <a:cubicBezTo>
                  <a:pt x="770021" y="1441116"/>
                  <a:pt x="759958" y="1441748"/>
                  <a:pt x="753979" y="1435769"/>
                </a:cubicBezTo>
                <a:cubicBezTo>
                  <a:pt x="710591" y="1392381"/>
                  <a:pt x="794573" y="1429173"/>
                  <a:pt x="721895" y="1387643"/>
                </a:cubicBezTo>
                <a:cubicBezTo>
                  <a:pt x="712324" y="1382174"/>
                  <a:pt x="700269" y="1383108"/>
                  <a:pt x="689811" y="1379622"/>
                </a:cubicBezTo>
                <a:cubicBezTo>
                  <a:pt x="676151" y="1375069"/>
                  <a:pt x="663908" y="1365946"/>
                  <a:pt x="649705" y="1363579"/>
                </a:cubicBezTo>
                <a:cubicBezTo>
                  <a:pt x="615319" y="1357848"/>
                  <a:pt x="580220" y="1357802"/>
                  <a:pt x="545432" y="1355558"/>
                </a:cubicBezTo>
                <a:cubicBezTo>
                  <a:pt x="454145" y="1349669"/>
                  <a:pt x="398461" y="1349591"/>
                  <a:pt x="312821" y="1339516"/>
                </a:cubicBezTo>
                <a:cubicBezTo>
                  <a:pt x="296669" y="1337616"/>
                  <a:pt x="280737" y="1334169"/>
                  <a:pt x="264695" y="1331495"/>
                </a:cubicBezTo>
                <a:cubicBezTo>
                  <a:pt x="275390" y="1323474"/>
                  <a:pt x="285172" y="1314065"/>
                  <a:pt x="296779" y="1307432"/>
                </a:cubicBezTo>
                <a:cubicBezTo>
                  <a:pt x="304120" y="1303237"/>
                  <a:pt x="314240" y="1304693"/>
                  <a:pt x="320842" y="1299411"/>
                </a:cubicBezTo>
                <a:cubicBezTo>
                  <a:pt x="328370" y="1293389"/>
                  <a:pt x="331537" y="1283369"/>
                  <a:pt x="336884" y="1275348"/>
                </a:cubicBezTo>
                <a:cubicBezTo>
                  <a:pt x="326189" y="1270001"/>
                  <a:pt x="316336" y="1262452"/>
                  <a:pt x="304800" y="1259306"/>
                </a:cubicBezTo>
                <a:cubicBezTo>
                  <a:pt x="286560" y="1254332"/>
                  <a:pt x="267339" y="1254160"/>
                  <a:pt x="248653" y="1251285"/>
                </a:cubicBezTo>
                <a:cubicBezTo>
                  <a:pt x="232579" y="1248812"/>
                  <a:pt x="216568" y="1245938"/>
                  <a:pt x="200526" y="1243264"/>
                </a:cubicBezTo>
                <a:cubicBezTo>
                  <a:pt x="197852" y="1235243"/>
                  <a:pt x="192505" y="1227655"/>
                  <a:pt x="192505" y="1219200"/>
                </a:cubicBezTo>
                <a:cubicBezTo>
                  <a:pt x="192505" y="1194741"/>
                  <a:pt x="202218" y="1177184"/>
                  <a:pt x="208547" y="1155032"/>
                </a:cubicBezTo>
                <a:cubicBezTo>
                  <a:pt x="211576" y="1144432"/>
                  <a:pt x="213895" y="1133643"/>
                  <a:pt x="216569" y="1122948"/>
                </a:cubicBezTo>
                <a:cubicBezTo>
                  <a:pt x="213895" y="1114927"/>
                  <a:pt x="213237" y="1105920"/>
                  <a:pt x="208547" y="1098885"/>
                </a:cubicBezTo>
                <a:cubicBezTo>
                  <a:pt x="190409" y="1071679"/>
                  <a:pt x="174573" y="1070102"/>
                  <a:pt x="144379" y="1058779"/>
                </a:cubicBezTo>
                <a:cubicBezTo>
                  <a:pt x="109921" y="1045857"/>
                  <a:pt x="111825" y="1049545"/>
                  <a:pt x="64169" y="1042737"/>
                </a:cubicBezTo>
                <a:cubicBezTo>
                  <a:pt x="68219" y="957678"/>
                  <a:pt x="62286" y="905888"/>
                  <a:pt x="80211" y="834190"/>
                </a:cubicBezTo>
                <a:cubicBezTo>
                  <a:pt x="82262" y="825988"/>
                  <a:pt x="85558" y="818148"/>
                  <a:pt x="88232" y="810127"/>
                </a:cubicBezTo>
                <a:cubicBezTo>
                  <a:pt x="85558" y="778043"/>
                  <a:pt x="88020" y="745108"/>
                  <a:pt x="80211" y="713874"/>
                </a:cubicBezTo>
                <a:cubicBezTo>
                  <a:pt x="76969" y="700905"/>
                  <a:pt x="63917" y="692668"/>
                  <a:pt x="56147" y="681790"/>
                </a:cubicBezTo>
                <a:cubicBezTo>
                  <a:pt x="50544" y="673946"/>
                  <a:pt x="44020" y="666536"/>
                  <a:pt x="40105" y="657727"/>
                </a:cubicBezTo>
                <a:cubicBezTo>
                  <a:pt x="33237" y="642274"/>
                  <a:pt x="29410" y="625642"/>
                  <a:pt x="24063" y="609600"/>
                </a:cubicBezTo>
                <a:lnTo>
                  <a:pt x="8021" y="561474"/>
                </a:lnTo>
                <a:lnTo>
                  <a:pt x="0" y="537411"/>
                </a:lnTo>
                <a:cubicBezTo>
                  <a:pt x="2674" y="486611"/>
                  <a:pt x="-3762" y="434498"/>
                  <a:pt x="8021" y="385011"/>
                </a:cubicBezTo>
                <a:cubicBezTo>
                  <a:pt x="10790" y="373379"/>
                  <a:pt x="29723" y="374901"/>
                  <a:pt x="40105" y="368969"/>
                </a:cubicBezTo>
                <a:cubicBezTo>
                  <a:pt x="48475" y="364186"/>
                  <a:pt x="55799" y="357710"/>
                  <a:pt x="64169" y="352927"/>
                </a:cubicBezTo>
                <a:cubicBezTo>
                  <a:pt x="74551" y="346995"/>
                  <a:pt x="85925" y="342910"/>
                  <a:pt x="96253" y="336885"/>
                </a:cubicBezTo>
                <a:cubicBezTo>
                  <a:pt x="118040" y="324175"/>
                  <a:pt x="136492" y="304755"/>
                  <a:pt x="160421" y="296779"/>
                </a:cubicBezTo>
                <a:cubicBezTo>
                  <a:pt x="203199" y="282520"/>
                  <a:pt x="233071" y="275083"/>
                  <a:pt x="272716" y="248653"/>
                </a:cubicBezTo>
                <a:cubicBezTo>
                  <a:pt x="327877" y="211879"/>
                  <a:pt x="302551" y="222666"/>
                  <a:pt x="344905" y="208548"/>
                </a:cubicBezTo>
                <a:cubicBezTo>
                  <a:pt x="350252" y="200527"/>
                  <a:pt x="353419" y="190507"/>
                  <a:pt x="360947" y="184485"/>
                </a:cubicBezTo>
                <a:cubicBezTo>
                  <a:pt x="367549" y="179203"/>
                  <a:pt x="377670" y="180659"/>
                  <a:pt x="385011" y="176464"/>
                </a:cubicBezTo>
                <a:cubicBezTo>
                  <a:pt x="396618" y="169831"/>
                  <a:pt x="407299" y="161497"/>
                  <a:pt x="417095" y="152400"/>
                </a:cubicBezTo>
                <a:cubicBezTo>
                  <a:pt x="444803" y="126671"/>
                  <a:pt x="465844" y="93164"/>
                  <a:pt x="497305" y="72190"/>
                </a:cubicBezTo>
                <a:lnTo>
                  <a:pt x="545432" y="40106"/>
                </a:lnTo>
                <a:lnTo>
                  <a:pt x="569495" y="24064"/>
                </a:lnTo>
                <a:cubicBezTo>
                  <a:pt x="572169" y="34759"/>
                  <a:pt x="577516" y="45124"/>
                  <a:pt x="577516" y="56148"/>
                </a:cubicBezTo>
                <a:cubicBezTo>
                  <a:pt x="577516" y="126649"/>
                  <a:pt x="558284" y="54600"/>
                  <a:pt x="577516" y="112295"/>
                </a:cubicBezTo>
                <a:cubicBezTo>
                  <a:pt x="604253" y="109621"/>
                  <a:pt x="631316" y="109226"/>
                  <a:pt x="657726" y="104274"/>
                </a:cubicBezTo>
                <a:cubicBezTo>
                  <a:pt x="782415" y="80895"/>
                  <a:pt x="625345" y="99026"/>
                  <a:pt x="753979" y="56148"/>
                </a:cubicBezTo>
                <a:cubicBezTo>
                  <a:pt x="762000" y="53474"/>
                  <a:pt x="770651" y="52233"/>
                  <a:pt x="778042" y="48127"/>
                </a:cubicBezTo>
                <a:cubicBezTo>
                  <a:pt x="794896" y="38764"/>
                  <a:pt x="812536" y="29677"/>
                  <a:pt x="826169" y="16043"/>
                </a:cubicBezTo>
                <a:lnTo>
                  <a:pt x="842211" y="0"/>
                </a:lnTo>
                <a:close/>
              </a:path>
            </a:pathLst>
          </a:custGeom>
          <a:gradFill>
            <a:gsLst>
              <a:gs pos="100000">
                <a:srgbClr val="FDC31B"/>
              </a:gs>
              <a:gs pos="0">
                <a:srgbClr val="CF3D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2DDB6C1-23F9-4D0A-A66E-F0FE258C2FE5}"/>
              </a:ext>
            </a:extLst>
          </p:cNvPr>
          <p:cNvGrpSpPr/>
          <p:nvPr/>
        </p:nvGrpSpPr>
        <p:grpSpPr>
          <a:xfrm>
            <a:off x="5438084" y="3267062"/>
            <a:ext cx="2047064" cy="1866412"/>
            <a:chOff x="5438084" y="3267062"/>
            <a:chExt cx="2047064" cy="1866412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C560B9A-12A3-41BA-A14A-C4469CCB5395}"/>
                </a:ext>
              </a:extLst>
            </p:cNvPr>
            <p:cNvSpPr/>
            <p:nvPr/>
          </p:nvSpPr>
          <p:spPr>
            <a:xfrm>
              <a:off x="5438084" y="3842084"/>
              <a:ext cx="2047064" cy="1291390"/>
            </a:xfrm>
            <a:custGeom>
              <a:avLst/>
              <a:gdLst>
                <a:gd name="connsiteX0" fmla="*/ 240821 w 2047064"/>
                <a:gd name="connsiteY0" fmla="*/ 112295 h 1291390"/>
                <a:gd name="connsiteX1" fmla="*/ 240821 w 2047064"/>
                <a:gd name="connsiteY1" fmla="*/ 112295 h 1291390"/>
                <a:gd name="connsiteX2" fmla="*/ 216758 w 2047064"/>
                <a:gd name="connsiteY2" fmla="*/ 176463 h 1291390"/>
                <a:gd name="connsiteX3" fmla="*/ 208737 w 2047064"/>
                <a:gd name="connsiteY3" fmla="*/ 216569 h 1291390"/>
                <a:gd name="connsiteX4" fmla="*/ 200716 w 2047064"/>
                <a:gd name="connsiteY4" fmla="*/ 240632 h 1291390"/>
                <a:gd name="connsiteX5" fmla="*/ 192695 w 2047064"/>
                <a:gd name="connsiteY5" fmla="*/ 272716 h 1291390"/>
                <a:gd name="connsiteX6" fmla="*/ 200716 w 2047064"/>
                <a:gd name="connsiteY6" fmla="*/ 385011 h 1291390"/>
                <a:gd name="connsiteX7" fmla="*/ 208737 w 2047064"/>
                <a:gd name="connsiteY7" fmla="*/ 409074 h 1291390"/>
                <a:gd name="connsiteX8" fmla="*/ 264884 w 2047064"/>
                <a:gd name="connsiteY8" fmla="*/ 481263 h 1291390"/>
                <a:gd name="connsiteX9" fmla="*/ 313011 w 2047064"/>
                <a:gd name="connsiteY9" fmla="*/ 513348 h 1291390"/>
                <a:gd name="connsiteX10" fmla="*/ 337074 w 2047064"/>
                <a:gd name="connsiteY10" fmla="*/ 529390 h 1291390"/>
                <a:gd name="connsiteX11" fmla="*/ 361137 w 2047064"/>
                <a:gd name="connsiteY11" fmla="*/ 545432 h 1291390"/>
                <a:gd name="connsiteX12" fmla="*/ 417284 w 2047064"/>
                <a:gd name="connsiteY12" fmla="*/ 561474 h 1291390"/>
                <a:gd name="connsiteX13" fmla="*/ 441348 w 2047064"/>
                <a:gd name="connsiteY13" fmla="*/ 569495 h 1291390"/>
                <a:gd name="connsiteX14" fmla="*/ 521558 w 2047064"/>
                <a:gd name="connsiteY14" fmla="*/ 577516 h 1291390"/>
                <a:gd name="connsiteX15" fmla="*/ 553642 w 2047064"/>
                <a:gd name="connsiteY15" fmla="*/ 585537 h 1291390"/>
                <a:gd name="connsiteX16" fmla="*/ 730105 w 2047064"/>
                <a:gd name="connsiteY16" fmla="*/ 569495 h 1291390"/>
                <a:gd name="connsiteX17" fmla="*/ 794274 w 2047064"/>
                <a:gd name="connsiteY17" fmla="*/ 553453 h 1291390"/>
                <a:gd name="connsiteX18" fmla="*/ 826358 w 2047064"/>
                <a:gd name="connsiteY18" fmla="*/ 537411 h 1291390"/>
                <a:gd name="connsiteX19" fmla="*/ 850421 w 2047064"/>
                <a:gd name="connsiteY19" fmla="*/ 529390 h 1291390"/>
                <a:gd name="connsiteX20" fmla="*/ 874484 w 2047064"/>
                <a:gd name="connsiteY20" fmla="*/ 513348 h 1291390"/>
                <a:gd name="connsiteX21" fmla="*/ 938653 w 2047064"/>
                <a:gd name="connsiteY21" fmla="*/ 497305 h 1291390"/>
                <a:gd name="connsiteX22" fmla="*/ 914590 w 2047064"/>
                <a:gd name="connsiteY22" fmla="*/ 529390 h 1291390"/>
                <a:gd name="connsiteX23" fmla="*/ 890527 w 2047064"/>
                <a:gd name="connsiteY23" fmla="*/ 553453 h 1291390"/>
                <a:gd name="connsiteX24" fmla="*/ 922611 w 2047064"/>
                <a:gd name="connsiteY24" fmla="*/ 537411 h 1291390"/>
                <a:gd name="connsiteX25" fmla="*/ 954695 w 2047064"/>
                <a:gd name="connsiteY25" fmla="*/ 529390 h 1291390"/>
                <a:gd name="connsiteX26" fmla="*/ 986779 w 2047064"/>
                <a:gd name="connsiteY26" fmla="*/ 505327 h 1291390"/>
                <a:gd name="connsiteX27" fmla="*/ 1050948 w 2047064"/>
                <a:gd name="connsiteY27" fmla="*/ 489284 h 1291390"/>
                <a:gd name="connsiteX28" fmla="*/ 1187305 w 2047064"/>
                <a:gd name="connsiteY28" fmla="*/ 473242 h 1291390"/>
                <a:gd name="connsiteX29" fmla="*/ 1211369 w 2047064"/>
                <a:gd name="connsiteY29" fmla="*/ 465221 h 1291390"/>
                <a:gd name="connsiteX30" fmla="*/ 1251474 w 2047064"/>
                <a:gd name="connsiteY30" fmla="*/ 457200 h 1291390"/>
                <a:gd name="connsiteX31" fmla="*/ 1299600 w 2047064"/>
                <a:gd name="connsiteY31" fmla="*/ 417095 h 1291390"/>
                <a:gd name="connsiteX32" fmla="*/ 1307621 w 2047064"/>
                <a:gd name="connsiteY32" fmla="*/ 368969 h 1291390"/>
                <a:gd name="connsiteX33" fmla="*/ 1331684 w 2047064"/>
                <a:gd name="connsiteY33" fmla="*/ 344905 h 1291390"/>
                <a:gd name="connsiteX34" fmla="*/ 1403874 w 2047064"/>
                <a:gd name="connsiteY34" fmla="*/ 312821 h 1291390"/>
                <a:gd name="connsiteX35" fmla="*/ 1468042 w 2047064"/>
                <a:gd name="connsiteY35" fmla="*/ 288758 h 1291390"/>
                <a:gd name="connsiteX36" fmla="*/ 1516169 w 2047064"/>
                <a:gd name="connsiteY36" fmla="*/ 256674 h 1291390"/>
                <a:gd name="connsiteX37" fmla="*/ 1588358 w 2047064"/>
                <a:gd name="connsiteY37" fmla="*/ 232611 h 1291390"/>
                <a:gd name="connsiteX38" fmla="*/ 1636484 w 2047064"/>
                <a:gd name="connsiteY38" fmla="*/ 216569 h 1291390"/>
                <a:gd name="connsiteX39" fmla="*/ 1660548 w 2047064"/>
                <a:gd name="connsiteY39" fmla="*/ 208548 h 1291390"/>
                <a:gd name="connsiteX40" fmla="*/ 1740758 w 2047064"/>
                <a:gd name="connsiteY40" fmla="*/ 216569 h 1291390"/>
                <a:gd name="connsiteX41" fmla="*/ 1764821 w 2047064"/>
                <a:gd name="connsiteY41" fmla="*/ 224590 h 1291390"/>
                <a:gd name="connsiteX42" fmla="*/ 1780863 w 2047064"/>
                <a:gd name="connsiteY42" fmla="*/ 248653 h 1291390"/>
                <a:gd name="connsiteX43" fmla="*/ 1804927 w 2047064"/>
                <a:gd name="connsiteY43" fmla="*/ 264695 h 1291390"/>
                <a:gd name="connsiteX44" fmla="*/ 1869095 w 2047064"/>
                <a:gd name="connsiteY44" fmla="*/ 296779 h 1291390"/>
                <a:gd name="connsiteX45" fmla="*/ 1925242 w 2047064"/>
                <a:gd name="connsiteY45" fmla="*/ 320842 h 1291390"/>
                <a:gd name="connsiteX46" fmla="*/ 1949305 w 2047064"/>
                <a:gd name="connsiteY46" fmla="*/ 336884 h 1291390"/>
                <a:gd name="connsiteX47" fmla="*/ 1973369 w 2047064"/>
                <a:gd name="connsiteY47" fmla="*/ 385011 h 1291390"/>
                <a:gd name="connsiteX48" fmla="*/ 1997432 w 2047064"/>
                <a:gd name="connsiteY48" fmla="*/ 433137 h 1291390"/>
                <a:gd name="connsiteX49" fmla="*/ 2005453 w 2047064"/>
                <a:gd name="connsiteY49" fmla="*/ 465221 h 1291390"/>
                <a:gd name="connsiteX50" fmla="*/ 2021495 w 2047064"/>
                <a:gd name="connsiteY50" fmla="*/ 489284 h 1291390"/>
                <a:gd name="connsiteX51" fmla="*/ 2029516 w 2047064"/>
                <a:gd name="connsiteY51" fmla="*/ 513348 h 1291390"/>
                <a:gd name="connsiteX52" fmla="*/ 2021495 w 2047064"/>
                <a:gd name="connsiteY52" fmla="*/ 641684 h 1291390"/>
                <a:gd name="connsiteX53" fmla="*/ 1989411 w 2047064"/>
                <a:gd name="connsiteY53" fmla="*/ 737937 h 1291390"/>
                <a:gd name="connsiteX54" fmla="*/ 1981390 w 2047064"/>
                <a:gd name="connsiteY54" fmla="*/ 762000 h 1291390"/>
                <a:gd name="connsiteX55" fmla="*/ 1973369 w 2047064"/>
                <a:gd name="connsiteY55" fmla="*/ 786063 h 1291390"/>
                <a:gd name="connsiteX56" fmla="*/ 1957327 w 2047064"/>
                <a:gd name="connsiteY56" fmla="*/ 850232 h 1291390"/>
                <a:gd name="connsiteX57" fmla="*/ 1981390 w 2047064"/>
                <a:gd name="connsiteY57" fmla="*/ 994611 h 1291390"/>
                <a:gd name="connsiteX58" fmla="*/ 2005453 w 2047064"/>
                <a:gd name="connsiteY58" fmla="*/ 1058779 h 1291390"/>
                <a:gd name="connsiteX59" fmla="*/ 2037537 w 2047064"/>
                <a:gd name="connsiteY59" fmla="*/ 1082842 h 1291390"/>
                <a:gd name="connsiteX60" fmla="*/ 1901179 w 2047064"/>
                <a:gd name="connsiteY60" fmla="*/ 1114927 h 1291390"/>
                <a:gd name="connsiteX61" fmla="*/ 1853053 w 2047064"/>
                <a:gd name="connsiteY61" fmla="*/ 1147011 h 1291390"/>
                <a:gd name="connsiteX62" fmla="*/ 1804927 w 2047064"/>
                <a:gd name="connsiteY62" fmla="*/ 1187116 h 1291390"/>
                <a:gd name="connsiteX63" fmla="*/ 1756800 w 2047064"/>
                <a:gd name="connsiteY63" fmla="*/ 1227221 h 1291390"/>
                <a:gd name="connsiteX64" fmla="*/ 1700653 w 2047064"/>
                <a:gd name="connsiteY64" fmla="*/ 1251284 h 1291390"/>
                <a:gd name="connsiteX65" fmla="*/ 1668569 w 2047064"/>
                <a:gd name="connsiteY65" fmla="*/ 1267327 h 1291390"/>
                <a:gd name="connsiteX66" fmla="*/ 1628463 w 2047064"/>
                <a:gd name="connsiteY66" fmla="*/ 1275348 h 1291390"/>
                <a:gd name="connsiteX67" fmla="*/ 1604400 w 2047064"/>
                <a:gd name="connsiteY67" fmla="*/ 1283369 h 1291390"/>
                <a:gd name="connsiteX68" fmla="*/ 1572316 w 2047064"/>
                <a:gd name="connsiteY68" fmla="*/ 1291390 h 1291390"/>
                <a:gd name="connsiteX69" fmla="*/ 1355748 w 2047064"/>
                <a:gd name="connsiteY69" fmla="*/ 1275348 h 1291390"/>
                <a:gd name="connsiteX70" fmla="*/ 1331684 w 2047064"/>
                <a:gd name="connsiteY70" fmla="*/ 1267327 h 1291390"/>
                <a:gd name="connsiteX71" fmla="*/ 1235432 w 2047064"/>
                <a:gd name="connsiteY71" fmla="*/ 1259305 h 1291390"/>
                <a:gd name="connsiteX72" fmla="*/ 1267516 w 2047064"/>
                <a:gd name="connsiteY72" fmla="*/ 1227221 h 1291390"/>
                <a:gd name="connsiteX73" fmla="*/ 1283558 w 2047064"/>
                <a:gd name="connsiteY73" fmla="*/ 1203158 h 1291390"/>
                <a:gd name="connsiteX74" fmla="*/ 1307621 w 2047064"/>
                <a:gd name="connsiteY74" fmla="*/ 1187116 h 1291390"/>
                <a:gd name="connsiteX75" fmla="*/ 1155221 w 2047064"/>
                <a:gd name="connsiteY75" fmla="*/ 1171074 h 1291390"/>
                <a:gd name="connsiteX76" fmla="*/ 1066990 w 2047064"/>
                <a:gd name="connsiteY76" fmla="*/ 1163053 h 1291390"/>
                <a:gd name="connsiteX77" fmla="*/ 1018863 w 2047064"/>
                <a:gd name="connsiteY77" fmla="*/ 1155032 h 1291390"/>
                <a:gd name="connsiteX78" fmla="*/ 738127 w 2047064"/>
                <a:gd name="connsiteY78" fmla="*/ 1147011 h 1291390"/>
                <a:gd name="connsiteX79" fmla="*/ 730105 w 2047064"/>
                <a:gd name="connsiteY79" fmla="*/ 1066800 h 1291390"/>
                <a:gd name="connsiteX80" fmla="*/ 401242 w 2047064"/>
                <a:gd name="connsiteY80" fmla="*/ 1002632 h 1291390"/>
                <a:gd name="connsiteX81" fmla="*/ 321032 w 2047064"/>
                <a:gd name="connsiteY81" fmla="*/ 962527 h 1291390"/>
                <a:gd name="connsiteX82" fmla="*/ 296969 w 2047064"/>
                <a:gd name="connsiteY82" fmla="*/ 954505 h 1291390"/>
                <a:gd name="connsiteX83" fmla="*/ 240821 w 2047064"/>
                <a:gd name="connsiteY83" fmla="*/ 922421 h 1291390"/>
                <a:gd name="connsiteX84" fmla="*/ 168632 w 2047064"/>
                <a:gd name="connsiteY84" fmla="*/ 890337 h 1291390"/>
                <a:gd name="connsiteX85" fmla="*/ 104463 w 2047064"/>
                <a:gd name="connsiteY85" fmla="*/ 842211 h 1291390"/>
                <a:gd name="connsiteX86" fmla="*/ 80400 w 2047064"/>
                <a:gd name="connsiteY86" fmla="*/ 826169 h 1291390"/>
                <a:gd name="connsiteX87" fmla="*/ 64358 w 2047064"/>
                <a:gd name="connsiteY87" fmla="*/ 802105 h 1291390"/>
                <a:gd name="connsiteX88" fmla="*/ 40295 w 2047064"/>
                <a:gd name="connsiteY88" fmla="*/ 778042 h 1291390"/>
                <a:gd name="connsiteX89" fmla="*/ 32274 w 2047064"/>
                <a:gd name="connsiteY89" fmla="*/ 737937 h 1291390"/>
                <a:gd name="connsiteX90" fmla="*/ 16232 w 2047064"/>
                <a:gd name="connsiteY90" fmla="*/ 689811 h 1291390"/>
                <a:gd name="connsiteX91" fmla="*/ 8211 w 2047064"/>
                <a:gd name="connsiteY91" fmla="*/ 537411 h 1291390"/>
                <a:gd name="connsiteX92" fmla="*/ 190 w 2047064"/>
                <a:gd name="connsiteY92" fmla="*/ 457200 h 1291390"/>
                <a:gd name="connsiteX93" fmla="*/ 16232 w 2047064"/>
                <a:gd name="connsiteY93" fmla="*/ 393032 h 1291390"/>
                <a:gd name="connsiteX94" fmla="*/ 24253 w 2047064"/>
                <a:gd name="connsiteY94" fmla="*/ 256674 h 1291390"/>
                <a:gd name="connsiteX95" fmla="*/ 32274 w 2047064"/>
                <a:gd name="connsiteY95" fmla="*/ 232611 h 1291390"/>
                <a:gd name="connsiteX96" fmla="*/ 56337 w 2047064"/>
                <a:gd name="connsiteY96" fmla="*/ 200527 h 1291390"/>
                <a:gd name="connsiteX97" fmla="*/ 72379 w 2047064"/>
                <a:gd name="connsiteY97" fmla="*/ 184484 h 1291390"/>
                <a:gd name="connsiteX98" fmla="*/ 88421 w 2047064"/>
                <a:gd name="connsiteY98" fmla="*/ 200527 h 1291390"/>
                <a:gd name="connsiteX99" fmla="*/ 120505 w 2047064"/>
                <a:gd name="connsiteY99" fmla="*/ 200527 h 1291390"/>
                <a:gd name="connsiteX100" fmla="*/ 144569 w 2047064"/>
                <a:gd name="connsiteY100" fmla="*/ 120316 h 1291390"/>
                <a:gd name="connsiteX101" fmla="*/ 168632 w 2047064"/>
                <a:gd name="connsiteY101" fmla="*/ 40105 h 1291390"/>
                <a:gd name="connsiteX102" fmla="*/ 184674 w 2047064"/>
                <a:gd name="connsiteY102" fmla="*/ 16042 h 1291390"/>
                <a:gd name="connsiteX103" fmla="*/ 208737 w 2047064"/>
                <a:gd name="connsiteY103" fmla="*/ 0 h 1291390"/>
                <a:gd name="connsiteX104" fmla="*/ 192695 w 2047064"/>
                <a:gd name="connsiteY104" fmla="*/ 56148 h 1291390"/>
                <a:gd name="connsiteX105" fmla="*/ 184674 w 2047064"/>
                <a:gd name="connsiteY105" fmla="*/ 96253 h 1291390"/>
                <a:gd name="connsiteX106" fmla="*/ 200716 w 2047064"/>
                <a:gd name="connsiteY106" fmla="*/ 72190 h 1291390"/>
                <a:gd name="connsiteX107" fmla="*/ 216758 w 2047064"/>
                <a:gd name="connsiteY107" fmla="*/ 32084 h 1291390"/>
                <a:gd name="connsiteX108" fmla="*/ 240821 w 2047064"/>
                <a:gd name="connsiteY108" fmla="*/ 112295 h 12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047064" h="1291390">
                  <a:moveTo>
                    <a:pt x="240821" y="112295"/>
                  </a:moveTo>
                  <a:lnTo>
                    <a:pt x="240821" y="112295"/>
                  </a:lnTo>
                  <a:cubicBezTo>
                    <a:pt x="232800" y="133684"/>
                    <a:pt x="223476" y="154629"/>
                    <a:pt x="216758" y="176463"/>
                  </a:cubicBezTo>
                  <a:cubicBezTo>
                    <a:pt x="212749" y="189494"/>
                    <a:pt x="212044" y="203343"/>
                    <a:pt x="208737" y="216569"/>
                  </a:cubicBezTo>
                  <a:cubicBezTo>
                    <a:pt x="206686" y="224771"/>
                    <a:pt x="203039" y="232502"/>
                    <a:pt x="200716" y="240632"/>
                  </a:cubicBezTo>
                  <a:cubicBezTo>
                    <a:pt x="197688" y="251232"/>
                    <a:pt x="195369" y="262021"/>
                    <a:pt x="192695" y="272716"/>
                  </a:cubicBezTo>
                  <a:cubicBezTo>
                    <a:pt x="195369" y="310148"/>
                    <a:pt x="196331" y="347741"/>
                    <a:pt x="200716" y="385011"/>
                  </a:cubicBezTo>
                  <a:cubicBezTo>
                    <a:pt x="201704" y="393408"/>
                    <a:pt x="204631" y="401683"/>
                    <a:pt x="208737" y="409074"/>
                  </a:cubicBezTo>
                  <a:cubicBezTo>
                    <a:pt x="221922" y="432807"/>
                    <a:pt x="242009" y="463471"/>
                    <a:pt x="264884" y="481263"/>
                  </a:cubicBezTo>
                  <a:cubicBezTo>
                    <a:pt x="280103" y="493100"/>
                    <a:pt x="296969" y="502653"/>
                    <a:pt x="313011" y="513348"/>
                  </a:cubicBezTo>
                  <a:lnTo>
                    <a:pt x="337074" y="529390"/>
                  </a:lnTo>
                  <a:cubicBezTo>
                    <a:pt x="345095" y="534737"/>
                    <a:pt x="351992" y="542384"/>
                    <a:pt x="361137" y="545432"/>
                  </a:cubicBezTo>
                  <a:cubicBezTo>
                    <a:pt x="418826" y="564662"/>
                    <a:pt x="346790" y="541333"/>
                    <a:pt x="417284" y="561474"/>
                  </a:cubicBezTo>
                  <a:cubicBezTo>
                    <a:pt x="425414" y="563797"/>
                    <a:pt x="432991" y="568209"/>
                    <a:pt x="441348" y="569495"/>
                  </a:cubicBezTo>
                  <a:cubicBezTo>
                    <a:pt x="467906" y="573581"/>
                    <a:pt x="494821" y="574842"/>
                    <a:pt x="521558" y="577516"/>
                  </a:cubicBezTo>
                  <a:cubicBezTo>
                    <a:pt x="532253" y="580190"/>
                    <a:pt x="542618" y="585537"/>
                    <a:pt x="553642" y="585537"/>
                  </a:cubicBezTo>
                  <a:cubicBezTo>
                    <a:pt x="627645" y="585537"/>
                    <a:pt x="668099" y="583804"/>
                    <a:pt x="730105" y="569495"/>
                  </a:cubicBezTo>
                  <a:cubicBezTo>
                    <a:pt x="751588" y="564537"/>
                    <a:pt x="774554" y="563313"/>
                    <a:pt x="794274" y="553453"/>
                  </a:cubicBezTo>
                  <a:cubicBezTo>
                    <a:pt x="804969" y="548106"/>
                    <a:pt x="815368" y="542121"/>
                    <a:pt x="826358" y="537411"/>
                  </a:cubicBezTo>
                  <a:cubicBezTo>
                    <a:pt x="834129" y="534080"/>
                    <a:pt x="842859" y="533171"/>
                    <a:pt x="850421" y="529390"/>
                  </a:cubicBezTo>
                  <a:cubicBezTo>
                    <a:pt x="859043" y="525079"/>
                    <a:pt x="865424" y="516642"/>
                    <a:pt x="874484" y="513348"/>
                  </a:cubicBezTo>
                  <a:cubicBezTo>
                    <a:pt x="895205" y="505813"/>
                    <a:pt x="938653" y="497305"/>
                    <a:pt x="938653" y="497305"/>
                  </a:cubicBezTo>
                  <a:cubicBezTo>
                    <a:pt x="930632" y="508000"/>
                    <a:pt x="923290" y="519240"/>
                    <a:pt x="914590" y="529390"/>
                  </a:cubicBezTo>
                  <a:cubicBezTo>
                    <a:pt x="907208" y="538003"/>
                    <a:pt x="882506" y="545432"/>
                    <a:pt x="890527" y="553453"/>
                  </a:cubicBezTo>
                  <a:cubicBezTo>
                    <a:pt x="898982" y="561908"/>
                    <a:pt x="911415" y="541609"/>
                    <a:pt x="922611" y="537411"/>
                  </a:cubicBezTo>
                  <a:cubicBezTo>
                    <a:pt x="932933" y="533540"/>
                    <a:pt x="944000" y="532064"/>
                    <a:pt x="954695" y="529390"/>
                  </a:cubicBezTo>
                  <a:cubicBezTo>
                    <a:pt x="965390" y="521369"/>
                    <a:pt x="974439" y="510469"/>
                    <a:pt x="986779" y="505327"/>
                  </a:cubicBezTo>
                  <a:cubicBezTo>
                    <a:pt x="1007131" y="496847"/>
                    <a:pt x="1029558" y="494632"/>
                    <a:pt x="1050948" y="489284"/>
                  </a:cubicBezTo>
                  <a:cubicBezTo>
                    <a:pt x="1116849" y="472808"/>
                    <a:pt x="1072050" y="482108"/>
                    <a:pt x="1187305" y="473242"/>
                  </a:cubicBezTo>
                  <a:cubicBezTo>
                    <a:pt x="1195326" y="470568"/>
                    <a:pt x="1203166" y="467272"/>
                    <a:pt x="1211369" y="465221"/>
                  </a:cubicBezTo>
                  <a:cubicBezTo>
                    <a:pt x="1224595" y="461915"/>
                    <a:pt x="1238709" y="461987"/>
                    <a:pt x="1251474" y="457200"/>
                  </a:cubicBezTo>
                  <a:cubicBezTo>
                    <a:pt x="1269341" y="450500"/>
                    <a:pt x="1287117" y="429578"/>
                    <a:pt x="1299600" y="417095"/>
                  </a:cubicBezTo>
                  <a:cubicBezTo>
                    <a:pt x="1302274" y="401053"/>
                    <a:pt x="1301016" y="383831"/>
                    <a:pt x="1307621" y="368969"/>
                  </a:cubicBezTo>
                  <a:cubicBezTo>
                    <a:pt x="1312228" y="358603"/>
                    <a:pt x="1322970" y="352167"/>
                    <a:pt x="1331684" y="344905"/>
                  </a:cubicBezTo>
                  <a:cubicBezTo>
                    <a:pt x="1367073" y="315414"/>
                    <a:pt x="1351418" y="339049"/>
                    <a:pt x="1403874" y="312821"/>
                  </a:cubicBezTo>
                  <a:cubicBezTo>
                    <a:pt x="1445818" y="291849"/>
                    <a:pt x="1424358" y="299679"/>
                    <a:pt x="1468042" y="288758"/>
                  </a:cubicBezTo>
                  <a:cubicBezTo>
                    <a:pt x="1484084" y="278063"/>
                    <a:pt x="1497878" y="262771"/>
                    <a:pt x="1516169" y="256674"/>
                  </a:cubicBezTo>
                  <a:lnTo>
                    <a:pt x="1588358" y="232611"/>
                  </a:lnTo>
                  <a:lnTo>
                    <a:pt x="1636484" y="216569"/>
                  </a:lnTo>
                  <a:lnTo>
                    <a:pt x="1660548" y="208548"/>
                  </a:lnTo>
                  <a:cubicBezTo>
                    <a:pt x="1687285" y="211222"/>
                    <a:pt x="1714200" y="212483"/>
                    <a:pt x="1740758" y="216569"/>
                  </a:cubicBezTo>
                  <a:cubicBezTo>
                    <a:pt x="1749115" y="217855"/>
                    <a:pt x="1758219" y="219308"/>
                    <a:pt x="1764821" y="224590"/>
                  </a:cubicBezTo>
                  <a:cubicBezTo>
                    <a:pt x="1772349" y="230612"/>
                    <a:pt x="1774046" y="241837"/>
                    <a:pt x="1780863" y="248653"/>
                  </a:cubicBezTo>
                  <a:cubicBezTo>
                    <a:pt x="1787680" y="255470"/>
                    <a:pt x="1797082" y="259092"/>
                    <a:pt x="1804927" y="264695"/>
                  </a:cubicBezTo>
                  <a:cubicBezTo>
                    <a:pt x="1848978" y="296159"/>
                    <a:pt x="1821446" y="284867"/>
                    <a:pt x="1869095" y="296779"/>
                  </a:cubicBezTo>
                  <a:cubicBezTo>
                    <a:pt x="1929507" y="337053"/>
                    <a:pt x="1852729" y="289765"/>
                    <a:pt x="1925242" y="320842"/>
                  </a:cubicBezTo>
                  <a:cubicBezTo>
                    <a:pt x="1934103" y="324639"/>
                    <a:pt x="1941284" y="331537"/>
                    <a:pt x="1949305" y="336884"/>
                  </a:cubicBezTo>
                  <a:cubicBezTo>
                    <a:pt x="1969470" y="397374"/>
                    <a:pt x="1942268" y="322809"/>
                    <a:pt x="1973369" y="385011"/>
                  </a:cubicBezTo>
                  <a:cubicBezTo>
                    <a:pt x="2006577" y="451428"/>
                    <a:pt x="1951458" y="364176"/>
                    <a:pt x="1997432" y="433137"/>
                  </a:cubicBezTo>
                  <a:cubicBezTo>
                    <a:pt x="2000106" y="443832"/>
                    <a:pt x="2001111" y="455089"/>
                    <a:pt x="2005453" y="465221"/>
                  </a:cubicBezTo>
                  <a:cubicBezTo>
                    <a:pt x="2009250" y="474082"/>
                    <a:pt x="2017184" y="480662"/>
                    <a:pt x="2021495" y="489284"/>
                  </a:cubicBezTo>
                  <a:cubicBezTo>
                    <a:pt x="2025276" y="496847"/>
                    <a:pt x="2026842" y="505327"/>
                    <a:pt x="2029516" y="513348"/>
                  </a:cubicBezTo>
                  <a:cubicBezTo>
                    <a:pt x="2026842" y="556127"/>
                    <a:pt x="2028267" y="599360"/>
                    <a:pt x="2021495" y="641684"/>
                  </a:cubicBezTo>
                  <a:cubicBezTo>
                    <a:pt x="2021495" y="641686"/>
                    <a:pt x="1996541" y="716547"/>
                    <a:pt x="1989411" y="737937"/>
                  </a:cubicBezTo>
                  <a:lnTo>
                    <a:pt x="1981390" y="762000"/>
                  </a:lnTo>
                  <a:cubicBezTo>
                    <a:pt x="1978716" y="770021"/>
                    <a:pt x="1975420" y="777861"/>
                    <a:pt x="1973369" y="786063"/>
                  </a:cubicBezTo>
                  <a:lnTo>
                    <a:pt x="1957327" y="850232"/>
                  </a:lnTo>
                  <a:cubicBezTo>
                    <a:pt x="1969961" y="1014479"/>
                    <a:pt x="1950952" y="903296"/>
                    <a:pt x="1981390" y="994611"/>
                  </a:cubicBezTo>
                  <a:cubicBezTo>
                    <a:pt x="1989479" y="1018878"/>
                    <a:pt x="1987553" y="1037895"/>
                    <a:pt x="2005453" y="1058779"/>
                  </a:cubicBezTo>
                  <a:cubicBezTo>
                    <a:pt x="2014153" y="1068929"/>
                    <a:pt x="2026842" y="1074821"/>
                    <a:pt x="2037537" y="1082842"/>
                  </a:cubicBezTo>
                  <a:cubicBezTo>
                    <a:pt x="2062077" y="1156461"/>
                    <a:pt x="2046723" y="1084605"/>
                    <a:pt x="1901179" y="1114927"/>
                  </a:cubicBezTo>
                  <a:cubicBezTo>
                    <a:pt x="1882304" y="1118859"/>
                    <a:pt x="1853053" y="1147011"/>
                    <a:pt x="1853053" y="1147011"/>
                  </a:cubicBezTo>
                  <a:cubicBezTo>
                    <a:pt x="1821429" y="1194448"/>
                    <a:pt x="1856734" y="1150112"/>
                    <a:pt x="1804927" y="1187116"/>
                  </a:cubicBezTo>
                  <a:cubicBezTo>
                    <a:pt x="1763537" y="1216680"/>
                    <a:pt x="1799232" y="1206005"/>
                    <a:pt x="1756800" y="1227221"/>
                  </a:cubicBezTo>
                  <a:cubicBezTo>
                    <a:pt x="1738588" y="1236327"/>
                    <a:pt x="1719190" y="1242858"/>
                    <a:pt x="1700653" y="1251284"/>
                  </a:cubicBezTo>
                  <a:cubicBezTo>
                    <a:pt x="1689768" y="1256232"/>
                    <a:pt x="1679913" y="1263546"/>
                    <a:pt x="1668569" y="1267327"/>
                  </a:cubicBezTo>
                  <a:cubicBezTo>
                    <a:pt x="1655635" y="1271638"/>
                    <a:pt x="1641689" y="1272041"/>
                    <a:pt x="1628463" y="1275348"/>
                  </a:cubicBezTo>
                  <a:cubicBezTo>
                    <a:pt x="1620261" y="1277399"/>
                    <a:pt x="1612530" y="1281046"/>
                    <a:pt x="1604400" y="1283369"/>
                  </a:cubicBezTo>
                  <a:cubicBezTo>
                    <a:pt x="1593800" y="1286397"/>
                    <a:pt x="1583011" y="1288716"/>
                    <a:pt x="1572316" y="1291390"/>
                  </a:cubicBezTo>
                  <a:cubicBezTo>
                    <a:pt x="1529654" y="1288881"/>
                    <a:pt x="1410139" y="1283716"/>
                    <a:pt x="1355748" y="1275348"/>
                  </a:cubicBezTo>
                  <a:cubicBezTo>
                    <a:pt x="1347391" y="1274062"/>
                    <a:pt x="1340065" y="1268445"/>
                    <a:pt x="1331684" y="1267327"/>
                  </a:cubicBezTo>
                  <a:cubicBezTo>
                    <a:pt x="1299771" y="1263072"/>
                    <a:pt x="1267516" y="1261979"/>
                    <a:pt x="1235432" y="1259305"/>
                  </a:cubicBezTo>
                  <a:cubicBezTo>
                    <a:pt x="1252932" y="1206804"/>
                    <a:pt x="1228626" y="1258333"/>
                    <a:pt x="1267516" y="1227221"/>
                  </a:cubicBezTo>
                  <a:cubicBezTo>
                    <a:pt x="1275044" y="1221199"/>
                    <a:pt x="1276741" y="1209975"/>
                    <a:pt x="1283558" y="1203158"/>
                  </a:cubicBezTo>
                  <a:cubicBezTo>
                    <a:pt x="1290375" y="1196341"/>
                    <a:pt x="1299600" y="1192463"/>
                    <a:pt x="1307621" y="1187116"/>
                  </a:cubicBezTo>
                  <a:cubicBezTo>
                    <a:pt x="1241691" y="1165139"/>
                    <a:pt x="1298103" y="1181658"/>
                    <a:pt x="1155221" y="1171074"/>
                  </a:cubicBezTo>
                  <a:cubicBezTo>
                    <a:pt x="1125770" y="1168892"/>
                    <a:pt x="1096319" y="1166503"/>
                    <a:pt x="1066990" y="1163053"/>
                  </a:cubicBezTo>
                  <a:cubicBezTo>
                    <a:pt x="1050838" y="1161153"/>
                    <a:pt x="1035107" y="1155824"/>
                    <a:pt x="1018863" y="1155032"/>
                  </a:cubicBezTo>
                  <a:cubicBezTo>
                    <a:pt x="925357" y="1150471"/>
                    <a:pt x="831706" y="1149685"/>
                    <a:pt x="738127" y="1147011"/>
                  </a:cubicBezTo>
                  <a:cubicBezTo>
                    <a:pt x="735453" y="1120274"/>
                    <a:pt x="735057" y="1093210"/>
                    <a:pt x="730105" y="1066800"/>
                  </a:cubicBezTo>
                  <a:cubicBezTo>
                    <a:pt x="702716" y="920733"/>
                    <a:pt x="597141" y="1012678"/>
                    <a:pt x="401242" y="1002632"/>
                  </a:cubicBezTo>
                  <a:cubicBezTo>
                    <a:pt x="298236" y="961430"/>
                    <a:pt x="425918" y="1014972"/>
                    <a:pt x="321032" y="962527"/>
                  </a:cubicBezTo>
                  <a:cubicBezTo>
                    <a:pt x="313470" y="958746"/>
                    <a:pt x="304531" y="958286"/>
                    <a:pt x="296969" y="954505"/>
                  </a:cubicBezTo>
                  <a:cubicBezTo>
                    <a:pt x="277689" y="944865"/>
                    <a:pt x="260101" y="932061"/>
                    <a:pt x="240821" y="922421"/>
                  </a:cubicBezTo>
                  <a:cubicBezTo>
                    <a:pt x="178071" y="891046"/>
                    <a:pt x="270293" y="955690"/>
                    <a:pt x="168632" y="890337"/>
                  </a:cubicBezTo>
                  <a:cubicBezTo>
                    <a:pt x="146141" y="875879"/>
                    <a:pt x="126709" y="857042"/>
                    <a:pt x="104463" y="842211"/>
                  </a:cubicBezTo>
                  <a:lnTo>
                    <a:pt x="80400" y="826169"/>
                  </a:lnTo>
                  <a:cubicBezTo>
                    <a:pt x="75053" y="818148"/>
                    <a:pt x="70530" y="809511"/>
                    <a:pt x="64358" y="802105"/>
                  </a:cubicBezTo>
                  <a:cubicBezTo>
                    <a:pt x="57096" y="793391"/>
                    <a:pt x="45368" y="788188"/>
                    <a:pt x="40295" y="778042"/>
                  </a:cubicBezTo>
                  <a:cubicBezTo>
                    <a:pt x="34198" y="765848"/>
                    <a:pt x="35861" y="751090"/>
                    <a:pt x="32274" y="737937"/>
                  </a:cubicBezTo>
                  <a:cubicBezTo>
                    <a:pt x="27825" y="721623"/>
                    <a:pt x="16232" y="689811"/>
                    <a:pt x="16232" y="689811"/>
                  </a:cubicBezTo>
                  <a:cubicBezTo>
                    <a:pt x="13558" y="639011"/>
                    <a:pt x="11711" y="588161"/>
                    <a:pt x="8211" y="537411"/>
                  </a:cubicBezTo>
                  <a:cubicBezTo>
                    <a:pt x="6362" y="510604"/>
                    <a:pt x="-1300" y="484029"/>
                    <a:pt x="190" y="457200"/>
                  </a:cubicBezTo>
                  <a:cubicBezTo>
                    <a:pt x="1413" y="435186"/>
                    <a:pt x="16232" y="393032"/>
                    <a:pt x="16232" y="393032"/>
                  </a:cubicBezTo>
                  <a:cubicBezTo>
                    <a:pt x="18906" y="347579"/>
                    <a:pt x="19723" y="301979"/>
                    <a:pt x="24253" y="256674"/>
                  </a:cubicBezTo>
                  <a:cubicBezTo>
                    <a:pt x="25094" y="248261"/>
                    <a:pt x="28079" y="239952"/>
                    <a:pt x="32274" y="232611"/>
                  </a:cubicBezTo>
                  <a:cubicBezTo>
                    <a:pt x="38907" y="221004"/>
                    <a:pt x="47779" y="210797"/>
                    <a:pt x="56337" y="200527"/>
                  </a:cubicBezTo>
                  <a:cubicBezTo>
                    <a:pt x="61178" y="194717"/>
                    <a:pt x="67032" y="189832"/>
                    <a:pt x="72379" y="184484"/>
                  </a:cubicBezTo>
                  <a:cubicBezTo>
                    <a:pt x="77726" y="189832"/>
                    <a:pt x="84530" y="194042"/>
                    <a:pt x="88421" y="200527"/>
                  </a:cubicBezTo>
                  <a:cubicBezTo>
                    <a:pt x="105833" y="229548"/>
                    <a:pt x="82677" y="238355"/>
                    <a:pt x="120505" y="200527"/>
                  </a:cubicBezTo>
                  <a:cubicBezTo>
                    <a:pt x="138998" y="126563"/>
                    <a:pt x="115271" y="217975"/>
                    <a:pt x="144569" y="120316"/>
                  </a:cubicBezTo>
                  <a:cubicBezTo>
                    <a:pt x="150683" y="99935"/>
                    <a:pt x="158320" y="55573"/>
                    <a:pt x="168632" y="40105"/>
                  </a:cubicBezTo>
                  <a:cubicBezTo>
                    <a:pt x="173979" y="32084"/>
                    <a:pt x="177857" y="22859"/>
                    <a:pt x="184674" y="16042"/>
                  </a:cubicBezTo>
                  <a:cubicBezTo>
                    <a:pt x="191491" y="9225"/>
                    <a:pt x="200716" y="5347"/>
                    <a:pt x="208737" y="0"/>
                  </a:cubicBezTo>
                  <a:cubicBezTo>
                    <a:pt x="203390" y="18716"/>
                    <a:pt x="197416" y="37264"/>
                    <a:pt x="192695" y="56148"/>
                  </a:cubicBezTo>
                  <a:cubicBezTo>
                    <a:pt x="189389" y="69374"/>
                    <a:pt x="178577" y="84059"/>
                    <a:pt x="184674" y="96253"/>
                  </a:cubicBezTo>
                  <a:cubicBezTo>
                    <a:pt x="188985" y="104875"/>
                    <a:pt x="196405" y="80812"/>
                    <a:pt x="200716" y="72190"/>
                  </a:cubicBezTo>
                  <a:cubicBezTo>
                    <a:pt x="207155" y="59312"/>
                    <a:pt x="211411" y="45453"/>
                    <a:pt x="216758" y="32084"/>
                  </a:cubicBezTo>
                  <a:cubicBezTo>
                    <a:pt x="252080" y="85068"/>
                    <a:pt x="236811" y="98927"/>
                    <a:pt x="240821" y="112295"/>
                  </a:cubicBezTo>
                  <a:close/>
                </a:path>
              </a:pathLst>
            </a:custGeom>
            <a:gradFill>
              <a:gsLst>
                <a:gs pos="100000">
                  <a:srgbClr val="FDC31B"/>
                </a:gs>
                <a:gs pos="0">
                  <a:srgbClr val="CF3D5C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2B6517C5-779D-415D-A278-F0D95F99F210}"/>
                </a:ext>
              </a:extLst>
            </p:cNvPr>
            <p:cNvSpPr/>
            <p:nvPr/>
          </p:nvSpPr>
          <p:spPr>
            <a:xfrm>
              <a:off x="5650787" y="3267062"/>
              <a:ext cx="267128" cy="390970"/>
            </a:xfrm>
            <a:custGeom>
              <a:avLst/>
              <a:gdLst>
                <a:gd name="connsiteX0" fmla="*/ 61644 w 267128"/>
                <a:gd name="connsiteY0" fmla="*/ 349441 h 390970"/>
                <a:gd name="connsiteX1" fmla="*/ 61644 w 267128"/>
                <a:gd name="connsiteY1" fmla="*/ 349441 h 390970"/>
                <a:gd name="connsiteX2" fmla="*/ 113015 w 267128"/>
                <a:gd name="connsiteY2" fmla="*/ 267248 h 390970"/>
                <a:gd name="connsiteX3" fmla="*/ 133564 w 267128"/>
                <a:gd name="connsiteY3" fmla="*/ 246700 h 390970"/>
                <a:gd name="connsiteX4" fmla="*/ 174660 w 267128"/>
                <a:gd name="connsiteY4" fmla="*/ 195329 h 390970"/>
                <a:gd name="connsiteX5" fmla="*/ 195209 w 267128"/>
                <a:gd name="connsiteY5" fmla="*/ 215877 h 390970"/>
                <a:gd name="connsiteX6" fmla="*/ 205483 w 267128"/>
                <a:gd name="connsiteY6" fmla="*/ 102862 h 390970"/>
                <a:gd name="connsiteX7" fmla="*/ 236305 w 267128"/>
                <a:gd name="connsiteY7" fmla="*/ 30942 h 390970"/>
                <a:gd name="connsiteX8" fmla="*/ 267128 w 267128"/>
                <a:gd name="connsiteY8" fmla="*/ 10394 h 390970"/>
                <a:gd name="connsiteX9" fmla="*/ 236305 w 267128"/>
                <a:gd name="connsiteY9" fmla="*/ 120 h 390970"/>
                <a:gd name="connsiteX10" fmla="*/ 174660 w 267128"/>
                <a:gd name="connsiteY10" fmla="*/ 20668 h 390970"/>
                <a:gd name="connsiteX11" fmla="*/ 154112 w 267128"/>
                <a:gd name="connsiteY11" fmla="*/ 41217 h 390970"/>
                <a:gd name="connsiteX12" fmla="*/ 123289 w 267128"/>
                <a:gd name="connsiteY12" fmla="*/ 92587 h 390970"/>
                <a:gd name="connsiteX13" fmla="*/ 92467 w 267128"/>
                <a:gd name="connsiteY13" fmla="*/ 102862 h 390970"/>
                <a:gd name="connsiteX14" fmla="*/ 41096 w 267128"/>
                <a:gd name="connsiteY14" fmla="*/ 164507 h 390970"/>
                <a:gd name="connsiteX15" fmla="*/ 30822 w 267128"/>
                <a:gd name="connsiteY15" fmla="*/ 205603 h 390970"/>
                <a:gd name="connsiteX16" fmla="*/ 0 w 267128"/>
                <a:gd name="connsiteY16" fmla="*/ 318619 h 390970"/>
                <a:gd name="connsiteX17" fmla="*/ 10274 w 267128"/>
                <a:gd name="connsiteY17" fmla="*/ 390538 h 390970"/>
                <a:gd name="connsiteX18" fmla="*/ 61644 w 267128"/>
                <a:gd name="connsiteY18" fmla="*/ 349441 h 39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7128" h="390970">
                  <a:moveTo>
                    <a:pt x="61644" y="349441"/>
                  </a:moveTo>
                  <a:lnTo>
                    <a:pt x="61644" y="349441"/>
                  </a:lnTo>
                  <a:cubicBezTo>
                    <a:pt x="78768" y="322043"/>
                    <a:pt x="94487" y="293716"/>
                    <a:pt x="113015" y="267248"/>
                  </a:cubicBezTo>
                  <a:cubicBezTo>
                    <a:pt x="118570" y="259312"/>
                    <a:pt x="128580" y="255006"/>
                    <a:pt x="133564" y="246700"/>
                  </a:cubicBezTo>
                  <a:cubicBezTo>
                    <a:pt x="166650" y="191558"/>
                    <a:pt x="113270" y="236255"/>
                    <a:pt x="174660" y="195329"/>
                  </a:cubicBezTo>
                  <a:cubicBezTo>
                    <a:pt x="181510" y="202178"/>
                    <a:pt x="192146" y="225067"/>
                    <a:pt x="195209" y="215877"/>
                  </a:cubicBezTo>
                  <a:cubicBezTo>
                    <a:pt x="207171" y="179991"/>
                    <a:pt x="200484" y="140357"/>
                    <a:pt x="205483" y="102862"/>
                  </a:cubicBezTo>
                  <a:cubicBezTo>
                    <a:pt x="209110" y="75656"/>
                    <a:pt x="216356" y="50891"/>
                    <a:pt x="236305" y="30942"/>
                  </a:cubicBezTo>
                  <a:cubicBezTo>
                    <a:pt x="245036" y="22211"/>
                    <a:pt x="256854" y="17243"/>
                    <a:pt x="267128" y="10394"/>
                  </a:cubicBezTo>
                  <a:cubicBezTo>
                    <a:pt x="256854" y="6969"/>
                    <a:pt x="247069" y="-1076"/>
                    <a:pt x="236305" y="120"/>
                  </a:cubicBezTo>
                  <a:cubicBezTo>
                    <a:pt x="214778" y="2512"/>
                    <a:pt x="174660" y="20668"/>
                    <a:pt x="174660" y="20668"/>
                  </a:cubicBezTo>
                  <a:cubicBezTo>
                    <a:pt x="167811" y="27518"/>
                    <a:pt x="159096" y="32911"/>
                    <a:pt x="154112" y="41217"/>
                  </a:cubicBezTo>
                  <a:cubicBezTo>
                    <a:pt x="135928" y="71524"/>
                    <a:pt x="155831" y="73061"/>
                    <a:pt x="123289" y="92587"/>
                  </a:cubicBezTo>
                  <a:cubicBezTo>
                    <a:pt x="114003" y="98159"/>
                    <a:pt x="102741" y="99437"/>
                    <a:pt x="92467" y="102862"/>
                  </a:cubicBezTo>
                  <a:cubicBezTo>
                    <a:pt x="73950" y="121379"/>
                    <a:pt x="51825" y="139472"/>
                    <a:pt x="41096" y="164507"/>
                  </a:cubicBezTo>
                  <a:cubicBezTo>
                    <a:pt x="35534" y="177486"/>
                    <a:pt x="34879" y="192078"/>
                    <a:pt x="30822" y="205603"/>
                  </a:cubicBezTo>
                  <a:cubicBezTo>
                    <a:pt x="-462" y="309883"/>
                    <a:pt x="18725" y="224992"/>
                    <a:pt x="0" y="318619"/>
                  </a:cubicBezTo>
                  <a:cubicBezTo>
                    <a:pt x="3425" y="342592"/>
                    <a:pt x="-4256" y="371165"/>
                    <a:pt x="10274" y="390538"/>
                  </a:cubicBezTo>
                  <a:cubicBezTo>
                    <a:pt x="13994" y="395498"/>
                    <a:pt x="53082" y="356291"/>
                    <a:pt x="61644" y="349441"/>
                  </a:cubicBezTo>
                  <a:close/>
                </a:path>
              </a:pathLst>
            </a:custGeom>
            <a:solidFill>
              <a:srgbClr val="CF3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89E59A1-4EB0-45EA-A893-853800402A6C}"/>
              </a:ext>
            </a:extLst>
          </p:cNvPr>
          <p:cNvGrpSpPr/>
          <p:nvPr/>
        </p:nvGrpSpPr>
        <p:grpSpPr>
          <a:xfrm>
            <a:off x="5197741" y="3577389"/>
            <a:ext cx="3136133" cy="1419727"/>
            <a:chOff x="5197741" y="3577389"/>
            <a:chExt cx="3136133" cy="1419727"/>
          </a:xfrm>
        </p:grpSpPr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5200F5D4-EF1B-4ABB-8F90-DC86A4DF377F}"/>
                </a:ext>
              </a:extLst>
            </p:cNvPr>
            <p:cNvSpPr/>
            <p:nvPr/>
          </p:nvSpPr>
          <p:spPr>
            <a:xfrm>
              <a:off x="5749782" y="3577389"/>
              <a:ext cx="2584092" cy="1419727"/>
            </a:xfrm>
            <a:custGeom>
              <a:avLst/>
              <a:gdLst>
                <a:gd name="connsiteX0" fmla="*/ 530702 w 2584092"/>
                <a:gd name="connsiteY0" fmla="*/ 826169 h 1419727"/>
                <a:gd name="connsiteX1" fmla="*/ 530702 w 2584092"/>
                <a:gd name="connsiteY1" fmla="*/ 826169 h 1419727"/>
                <a:gd name="connsiteX2" fmla="*/ 626955 w 2584092"/>
                <a:gd name="connsiteY2" fmla="*/ 818148 h 1419727"/>
                <a:gd name="connsiteX3" fmla="*/ 739250 w 2584092"/>
                <a:gd name="connsiteY3" fmla="*/ 778043 h 1419727"/>
                <a:gd name="connsiteX4" fmla="*/ 803418 w 2584092"/>
                <a:gd name="connsiteY4" fmla="*/ 762000 h 1419727"/>
                <a:gd name="connsiteX5" fmla="*/ 835502 w 2584092"/>
                <a:gd name="connsiteY5" fmla="*/ 753979 h 1419727"/>
                <a:gd name="connsiteX6" fmla="*/ 891650 w 2584092"/>
                <a:gd name="connsiteY6" fmla="*/ 737937 h 1419727"/>
                <a:gd name="connsiteX7" fmla="*/ 931755 w 2584092"/>
                <a:gd name="connsiteY7" fmla="*/ 729916 h 1419727"/>
                <a:gd name="connsiteX8" fmla="*/ 955818 w 2584092"/>
                <a:gd name="connsiteY8" fmla="*/ 721895 h 1419727"/>
                <a:gd name="connsiteX9" fmla="*/ 1036029 w 2584092"/>
                <a:gd name="connsiteY9" fmla="*/ 697832 h 1419727"/>
                <a:gd name="connsiteX10" fmla="*/ 1060092 w 2584092"/>
                <a:gd name="connsiteY10" fmla="*/ 689811 h 1419727"/>
                <a:gd name="connsiteX11" fmla="*/ 1084155 w 2584092"/>
                <a:gd name="connsiteY11" fmla="*/ 673769 h 1419727"/>
                <a:gd name="connsiteX12" fmla="*/ 1148323 w 2584092"/>
                <a:gd name="connsiteY12" fmla="*/ 657727 h 1419727"/>
                <a:gd name="connsiteX13" fmla="*/ 1204471 w 2584092"/>
                <a:gd name="connsiteY13" fmla="*/ 633664 h 1419727"/>
                <a:gd name="connsiteX14" fmla="*/ 1228534 w 2584092"/>
                <a:gd name="connsiteY14" fmla="*/ 617622 h 1419727"/>
                <a:gd name="connsiteX15" fmla="*/ 1276660 w 2584092"/>
                <a:gd name="connsiteY15" fmla="*/ 593558 h 1419727"/>
                <a:gd name="connsiteX16" fmla="*/ 1300723 w 2584092"/>
                <a:gd name="connsiteY16" fmla="*/ 569495 h 1419727"/>
                <a:gd name="connsiteX17" fmla="*/ 1324786 w 2584092"/>
                <a:gd name="connsiteY17" fmla="*/ 553453 h 1419727"/>
                <a:gd name="connsiteX18" fmla="*/ 1340829 w 2584092"/>
                <a:gd name="connsiteY18" fmla="*/ 537411 h 1419727"/>
                <a:gd name="connsiteX19" fmla="*/ 1364892 w 2584092"/>
                <a:gd name="connsiteY19" fmla="*/ 529390 h 1419727"/>
                <a:gd name="connsiteX20" fmla="*/ 1413018 w 2584092"/>
                <a:gd name="connsiteY20" fmla="*/ 497306 h 1419727"/>
                <a:gd name="connsiteX21" fmla="*/ 1469165 w 2584092"/>
                <a:gd name="connsiteY21" fmla="*/ 465222 h 1419727"/>
                <a:gd name="connsiteX22" fmla="*/ 1493229 w 2584092"/>
                <a:gd name="connsiteY22" fmla="*/ 449179 h 1419727"/>
                <a:gd name="connsiteX23" fmla="*/ 1549376 w 2584092"/>
                <a:gd name="connsiteY23" fmla="*/ 401053 h 1419727"/>
                <a:gd name="connsiteX24" fmla="*/ 1589481 w 2584092"/>
                <a:gd name="connsiteY24" fmla="*/ 352927 h 1419727"/>
                <a:gd name="connsiteX25" fmla="*/ 1613544 w 2584092"/>
                <a:gd name="connsiteY25" fmla="*/ 336885 h 1419727"/>
                <a:gd name="connsiteX26" fmla="*/ 1653650 w 2584092"/>
                <a:gd name="connsiteY26" fmla="*/ 296779 h 1419727"/>
                <a:gd name="connsiteX27" fmla="*/ 1701776 w 2584092"/>
                <a:gd name="connsiteY27" fmla="*/ 248653 h 1419727"/>
                <a:gd name="connsiteX28" fmla="*/ 1757923 w 2584092"/>
                <a:gd name="connsiteY28" fmla="*/ 216569 h 1419727"/>
                <a:gd name="connsiteX29" fmla="*/ 1781986 w 2584092"/>
                <a:gd name="connsiteY29" fmla="*/ 200527 h 1419727"/>
                <a:gd name="connsiteX30" fmla="*/ 1830113 w 2584092"/>
                <a:gd name="connsiteY30" fmla="*/ 160422 h 1419727"/>
                <a:gd name="connsiteX31" fmla="*/ 1854176 w 2584092"/>
                <a:gd name="connsiteY31" fmla="*/ 136358 h 1419727"/>
                <a:gd name="connsiteX32" fmla="*/ 1878239 w 2584092"/>
                <a:gd name="connsiteY32" fmla="*/ 128337 h 1419727"/>
                <a:gd name="connsiteX33" fmla="*/ 1902302 w 2584092"/>
                <a:gd name="connsiteY33" fmla="*/ 112295 h 1419727"/>
                <a:gd name="connsiteX34" fmla="*/ 1934386 w 2584092"/>
                <a:gd name="connsiteY34" fmla="*/ 88232 h 1419727"/>
                <a:gd name="connsiteX35" fmla="*/ 1950429 w 2584092"/>
                <a:gd name="connsiteY35" fmla="*/ 72190 h 1419727"/>
                <a:gd name="connsiteX36" fmla="*/ 1998555 w 2584092"/>
                <a:gd name="connsiteY36" fmla="*/ 40106 h 1419727"/>
                <a:gd name="connsiteX37" fmla="*/ 2022618 w 2584092"/>
                <a:gd name="connsiteY37" fmla="*/ 16043 h 1419727"/>
                <a:gd name="connsiteX38" fmla="*/ 2102829 w 2584092"/>
                <a:gd name="connsiteY38" fmla="*/ 0 h 1419727"/>
                <a:gd name="connsiteX39" fmla="*/ 2166997 w 2584092"/>
                <a:gd name="connsiteY39" fmla="*/ 8022 h 1419727"/>
                <a:gd name="connsiteX40" fmla="*/ 2175018 w 2584092"/>
                <a:gd name="connsiteY40" fmla="*/ 32085 h 1419727"/>
                <a:gd name="connsiteX41" fmla="*/ 2199081 w 2584092"/>
                <a:gd name="connsiteY41" fmla="*/ 40106 h 1419727"/>
                <a:gd name="connsiteX42" fmla="*/ 2303355 w 2584092"/>
                <a:gd name="connsiteY42" fmla="*/ 56148 h 1419727"/>
                <a:gd name="connsiteX43" fmla="*/ 2319397 w 2584092"/>
                <a:gd name="connsiteY43" fmla="*/ 80211 h 1419727"/>
                <a:gd name="connsiteX44" fmla="*/ 2327418 w 2584092"/>
                <a:gd name="connsiteY44" fmla="*/ 152400 h 1419727"/>
                <a:gd name="connsiteX45" fmla="*/ 2335439 w 2584092"/>
                <a:gd name="connsiteY45" fmla="*/ 184485 h 1419727"/>
                <a:gd name="connsiteX46" fmla="*/ 2343460 w 2584092"/>
                <a:gd name="connsiteY46" fmla="*/ 208548 h 1419727"/>
                <a:gd name="connsiteX47" fmla="*/ 2399607 w 2584092"/>
                <a:gd name="connsiteY47" fmla="*/ 232611 h 1419727"/>
                <a:gd name="connsiteX48" fmla="*/ 2423671 w 2584092"/>
                <a:gd name="connsiteY48" fmla="*/ 240632 h 1419727"/>
                <a:gd name="connsiteX49" fmla="*/ 2463776 w 2584092"/>
                <a:gd name="connsiteY49" fmla="*/ 256674 h 1419727"/>
                <a:gd name="connsiteX50" fmla="*/ 2487839 w 2584092"/>
                <a:gd name="connsiteY50" fmla="*/ 264695 h 1419727"/>
                <a:gd name="connsiteX51" fmla="*/ 2535965 w 2584092"/>
                <a:gd name="connsiteY51" fmla="*/ 304800 h 1419727"/>
                <a:gd name="connsiteX52" fmla="*/ 2552007 w 2584092"/>
                <a:gd name="connsiteY52" fmla="*/ 336885 h 1419727"/>
                <a:gd name="connsiteX53" fmla="*/ 2568050 w 2584092"/>
                <a:gd name="connsiteY53" fmla="*/ 352927 h 1419727"/>
                <a:gd name="connsiteX54" fmla="*/ 2584092 w 2584092"/>
                <a:gd name="connsiteY54" fmla="*/ 417095 h 1419727"/>
                <a:gd name="connsiteX55" fmla="*/ 2576071 w 2584092"/>
                <a:gd name="connsiteY55" fmla="*/ 577516 h 1419727"/>
                <a:gd name="connsiteX56" fmla="*/ 2560029 w 2584092"/>
                <a:gd name="connsiteY56" fmla="*/ 625643 h 1419727"/>
                <a:gd name="connsiteX57" fmla="*/ 2543986 w 2584092"/>
                <a:gd name="connsiteY57" fmla="*/ 641685 h 1419727"/>
                <a:gd name="connsiteX58" fmla="*/ 2503881 w 2584092"/>
                <a:gd name="connsiteY58" fmla="*/ 713874 h 1419727"/>
                <a:gd name="connsiteX59" fmla="*/ 2487839 w 2584092"/>
                <a:gd name="connsiteY59" fmla="*/ 737937 h 1419727"/>
                <a:gd name="connsiteX60" fmla="*/ 2495860 w 2584092"/>
                <a:gd name="connsiteY60" fmla="*/ 802106 h 1419727"/>
                <a:gd name="connsiteX61" fmla="*/ 2503881 w 2584092"/>
                <a:gd name="connsiteY61" fmla="*/ 826169 h 1419727"/>
                <a:gd name="connsiteX62" fmla="*/ 2511902 w 2584092"/>
                <a:gd name="connsiteY62" fmla="*/ 858253 h 1419727"/>
                <a:gd name="connsiteX63" fmla="*/ 2503881 w 2584092"/>
                <a:gd name="connsiteY63" fmla="*/ 882316 h 1419727"/>
                <a:gd name="connsiteX64" fmla="*/ 2487839 w 2584092"/>
                <a:gd name="connsiteY64" fmla="*/ 906379 h 1419727"/>
                <a:gd name="connsiteX65" fmla="*/ 2543986 w 2584092"/>
                <a:gd name="connsiteY65" fmla="*/ 986590 h 1419727"/>
                <a:gd name="connsiteX66" fmla="*/ 2560029 w 2584092"/>
                <a:gd name="connsiteY66" fmla="*/ 1018674 h 1419727"/>
                <a:gd name="connsiteX67" fmla="*/ 2576071 w 2584092"/>
                <a:gd name="connsiteY67" fmla="*/ 1042737 h 1419727"/>
                <a:gd name="connsiteX68" fmla="*/ 2568050 w 2584092"/>
                <a:gd name="connsiteY68" fmla="*/ 1066800 h 1419727"/>
                <a:gd name="connsiteX69" fmla="*/ 2519923 w 2584092"/>
                <a:gd name="connsiteY69" fmla="*/ 1074822 h 1419727"/>
                <a:gd name="connsiteX70" fmla="*/ 2487839 w 2584092"/>
                <a:gd name="connsiteY70" fmla="*/ 1082843 h 1419727"/>
                <a:gd name="connsiteX71" fmla="*/ 2463776 w 2584092"/>
                <a:gd name="connsiteY71" fmla="*/ 1090864 h 1419727"/>
                <a:gd name="connsiteX72" fmla="*/ 2415650 w 2584092"/>
                <a:gd name="connsiteY72" fmla="*/ 1098885 h 1419727"/>
                <a:gd name="connsiteX73" fmla="*/ 2343460 w 2584092"/>
                <a:gd name="connsiteY73" fmla="*/ 1122948 h 1419727"/>
                <a:gd name="connsiteX74" fmla="*/ 2319397 w 2584092"/>
                <a:gd name="connsiteY74" fmla="*/ 1130969 h 1419727"/>
                <a:gd name="connsiteX75" fmla="*/ 2295334 w 2584092"/>
                <a:gd name="connsiteY75" fmla="*/ 1155032 h 1419727"/>
                <a:gd name="connsiteX76" fmla="*/ 2263250 w 2584092"/>
                <a:gd name="connsiteY76" fmla="*/ 1171074 h 1419727"/>
                <a:gd name="connsiteX77" fmla="*/ 2239186 w 2584092"/>
                <a:gd name="connsiteY77" fmla="*/ 1179095 h 1419727"/>
                <a:gd name="connsiteX78" fmla="*/ 2102829 w 2584092"/>
                <a:gd name="connsiteY78" fmla="*/ 1195137 h 1419727"/>
                <a:gd name="connsiteX79" fmla="*/ 2086786 w 2584092"/>
                <a:gd name="connsiteY79" fmla="*/ 1211179 h 1419727"/>
                <a:gd name="connsiteX80" fmla="*/ 2022618 w 2584092"/>
                <a:gd name="connsiteY80" fmla="*/ 1283369 h 1419727"/>
                <a:gd name="connsiteX81" fmla="*/ 1990534 w 2584092"/>
                <a:gd name="connsiteY81" fmla="*/ 1291390 h 1419727"/>
                <a:gd name="connsiteX82" fmla="*/ 1966471 w 2584092"/>
                <a:gd name="connsiteY82" fmla="*/ 1307432 h 1419727"/>
                <a:gd name="connsiteX83" fmla="*/ 1934386 w 2584092"/>
                <a:gd name="connsiteY83" fmla="*/ 1315453 h 1419727"/>
                <a:gd name="connsiteX84" fmla="*/ 1862197 w 2584092"/>
                <a:gd name="connsiteY84" fmla="*/ 1331495 h 1419727"/>
                <a:gd name="connsiteX85" fmla="*/ 1773965 w 2584092"/>
                <a:gd name="connsiteY85" fmla="*/ 1371600 h 1419727"/>
                <a:gd name="connsiteX86" fmla="*/ 1749902 w 2584092"/>
                <a:gd name="connsiteY86" fmla="*/ 1387643 h 1419727"/>
                <a:gd name="connsiteX87" fmla="*/ 1725839 w 2584092"/>
                <a:gd name="connsiteY87" fmla="*/ 1411706 h 1419727"/>
                <a:gd name="connsiteX88" fmla="*/ 1693755 w 2584092"/>
                <a:gd name="connsiteY88" fmla="*/ 1419727 h 1419727"/>
                <a:gd name="connsiteX89" fmla="*/ 1645629 w 2584092"/>
                <a:gd name="connsiteY89" fmla="*/ 1387643 h 1419727"/>
                <a:gd name="connsiteX90" fmla="*/ 1613544 w 2584092"/>
                <a:gd name="connsiteY90" fmla="*/ 1379622 h 1419727"/>
                <a:gd name="connsiteX91" fmla="*/ 1589481 w 2584092"/>
                <a:gd name="connsiteY91" fmla="*/ 1371600 h 1419727"/>
                <a:gd name="connsiteX92" fmla="*/ 1461144 w 2584092"/>
                <a:gd name="connsiteY92" fmla="*/ 1363579 h 1419727"/>
                <a:gd name="connsiteX93" fmla="*/ 1429060 w 2584092"/>
                <a:gd name="connsiteY93" fmla="*/ 1355558 h 1419727"/>
                <a:gd name="connsiteX94" fmla="*/ 1388955 w 2584092"/>
                <a:gd name="connsiteY94" fmla="*/ 1387643 h 1419727"/>
                <a:gd name="connsiteX95" fmla="*/ 1308744 w 2584092"/>
                <a:gd name="connsiteY95" fmla="*/ 1403685 h 1419727"/>
                <a:gd name="connsiteX96" fmla="*/ 1011965 w 2584092"/>
                <a:gd name="connsiteY96" fmla="*/ 1395664 h 1419727"/>
                <a:gd name="connsiteX97" fmla="*/ 931755 w 2584092"/>
                <a:gd name="connsiteY97" fmla="*/ 1379622 h 1419727"/>
                <a:gd name="connsiteX98" fmla="*/ 755292 w 2584092"/>
                <a:gd name="connsiteY98" fmla="*/ 1363579 h 1419727"/>
                <a:gd name="connsiteX99" fmla="*/ 691123 w 2584092"/>
                <a:gd name="connsiteY99" fmla="*/ 1355558 h 1419727"/>
                <a:gd name="connsiteX100" fmla="*/ 659039 w 2584092"/>
                <a:gd name="connsiteY100" fmla="*/ 1347537 h 1419727"/>
                <a:gd name="connsiteX101" fmla="*/ 683102 w 2584092"/>
                <a:gd name="connsiteY101" fmla="*/ 1323474 h 1419727"/>
                <a:gd name="connsiteX102" fmla="*/ 707165 w 2584092"/>
                <a:gd name="connsiteY102" fmla="*/ 1315453 h 1419727"/>
                <a:gd name="connsiteX103" fmla="*/ 731229 w 2584092"/>
                <a:gd name="connsiteY103" fmla="*/ 1299411 h 1419727"/>
                <a:gd name="connsiteX104" fmla="*/ 642997 w 2584092"/>
                <a:gd name="connsiteY104" fmla="*/ 1275348 h 1419727"/>
                <a:gd name="connsiteX105" fmla="*/ 586850 w 2584092"/>
                <a:gd name="connsiteY105" fmla="*/ 1259306 h 1419727"/>
                <a:gd name="connsiteX106" fmla="*/ 538723 w 2584092"/>
                <a:gd name="connsiteY106" fmla="*/ 1243264 h 1419727"/>
                <a:gd name="connsiteX107" fmla="*/ 530702 w 2584092"/>
                <a:gd name="connsiteY107" fmla="*/ 1211179 h 1419727"/>
                <a:gd name="connsiteX108" fmla="*/ 458513 w 2584092"/>
                <a:gd name="connsiteY108" fmla="*/ 1203158 h 1419727"/>
                <a:gd name="connsiteX109" fmla="*/ 434450 w 2584092"/>
                <a:gd name="connsiteY109" fmla="*/ 1195137 h 1419727"/>
                <a:gd name="connsiteX110" fmla="*/ 402365 w 2584092"/>
                <a:gd name="connsiteY110" fmla="*/ 1187116 h 1419727"/>
                <a:gd name="connsiteX111" fmla="*/ 330176 w 2584092"/>
                <a:gd name="connsiteY111" fmla="*/ 1171074 h 1419727"/>
                <a:gd name="connsiteX112" fmla="*/ 306113 w 2584092"/>
                <a:gd name="connsiteY112" fmla="*/ 1155032 h 1419727"/>
                <a:gd name="connsiteX113" fmla="*/ 314134 w 2584092"/>
                <a:gd name="connsiteY113" fmla="*/ 1090864 h 1419727"/>
                <a:gd name="connsiteX114" fmla="*/ 338197 w 2584092"/>
                <a:gd name="connsiteY114" fmla="*/ 1082843 h 1419727"/>
                <a:gd name="connsiteX115" fmla="*/ 410386 w 2584092"/>
                <a:gd name="connsiteY115" fmla="*/ 1098885 h 1419727"/>
                <a:gd name="connsiteX116" fmla="*/ 354239 w 2584092"/>
                <a:gd name="connsiteY116" fmla="*/ 1106906 h 1419727"/>
                <a:gd name="connsiteX117" fmla="*/ 330176 w 2584092"/>
                <a:gd name="connsiteY117" fmla="*/ 1098885 h 1419727"/>
                <a:gd name="connsiteX118" fmla="*/ 298092 w 2584092"/>
                <a:gd name="connsiteY118" fmla="*/ 1090864 h 1419727"/>
                <a:gd name="connsiteX119" fmla="*/ 233923 w 2584092"/>
                <a:gd name="connsiteY119" fmla="*/ 1050758 h 1419727"/>
                <a:gd name="connsiteX120" fmla="*/ 129650 w 2584092"/>
                <a:gd name="connsiteY120" fmla="*/ 994611 h 1419727"/>
                <a:gd name="connsiteX121" fmla="*/ 97565 w 2584092"/>
                <a:gd name="connsiteY121" fmla="*/ 986590 h 1419727"/>
                <a:gd name="connsiteX122" fmla="*/ 121629 w 2584092"/>
                <a:gd name="connsiteY122" fmla="*/ 970548 h 1419727"/>
                <a:gd name="connsiteX123" fmla="*/ 185797 w 2584092"/>
                <a:gd name="connsiteY123" fmla="*/ 962527 h 1419727"/>
                <a:gd name="connsiteX124" fmla="*/ 145692 w 2584092"/>
                <a:gd name="connsiteY124" fmla="*/ 954506 h 1419727"/>
                <a:gd name="connsiteX125" fmla="*/ 97565 w 2584092"/>
                <a:gd name="connsiteY125" fmla="*/ 938464 h 1419727"/>
                <a:gd name="connsiteX126" fmla="*/ 73502 w 2584092"/>
                <a:gd name="connsiteY126" fmla="*/ 930443 h 1419727"/>
                <a:gd name="connsiteX127" fmla="*/ 9334 w 2584092"/>
                <a:gd name="connsiteY127" fmla="*/ 898358 h 1419727"/>
                <a:gd name="connsiteX128" fmla="*/ 1313 w 2584092"/>
                <a:gd name="connsiteY128" fmla="*/ 874295 h 1419727"/>
                <a:gd name="connsiteX129" fmla="*/ 49439 w 2584092"/>
                <a:gd name="connsiteY129" fmla="*/ 842211 h 1419727"/>
                <a:gd name="connsiteX130" fmla="*/ 121629 w 2584092"/>
                <a:gd name="connsiteY130" fmla="*/ 826169 h 1419727"/>
                <a:gd name="connsiteX131" fmla="*/ 169755 w 2584092"/>
                <a:gd name="connsiteY131" fmla="*/ 850232 h 1419727"/>
                <a:gd name="connsiteX132" fmla="*/ 274029 w 2584092"/>
                <a:gd name="connsiteY132" fmla="*/ 890337 h 1419727"/>
                <a:gd name="connsiteX133" fmla="*/ 362260 w 2584092"/>
                <a:gd name="connsiteY133" fmla="*/ 946485 h 1419727"/>
                <a:gd name="connsiteX134" fmla="*/ 426429 w 2584092"/>
                <a:gd name="connsiteY134" fmla="*/ 978569 h 1419727"/>
                <a:gd name="connsiteX135" fmla="*/ 466534 w 2584092"/>
                <a:gd name="connsiteY135" fmla="*/ 970548 h 1419727"/>
                <a:gd name="connsiteX136" fmla="*/ 442471 w 2584092"/>
                <a:gd name="connsiteY136" fmla="*/ 938464 h 1419727"/>
                <a:gd name="connsiteX137" fmla="*/ 394344 w 2584092"/>
                <a:gd name="connsiteY137" fmla="*/ 914400 h 1419727"/>
                <a:gd name="connsiteX138" fmla="*/ 354239 w 2584092"/>
                <a:gd name="connsiteY138" fmla="*/ 874295 h 1419727"/>
                <a:gd name="connsiteX139" fmla="*/ 338197 w 2584092"/>
                <a:gd name="connsiteY139" fmla="*/ 850232 h 1419727"/>
                <a:gd name="connsiteX140" fmla="*/ 362260 w 2584092"/>
                <a:gd name="connsiteY140" fmla="*/ 834190 h 1419727"/>
                <a:gd name="connsiteX141" fmla="*/ 498618 w 2584092"/>
                <a:gd name="connsiteY141" fmla="*/ 842211 h 1419727"/>
                <a:gd name="connsiteX142" fmla="*/ 530702 w 2584092"/>
                <a:gd name="connsiteY142" fmla="*/ 826169 h 141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2584092" h="1419727">
                  <a:moveTo>
                    <a:pt x="530702" y="826169"/>
                  </a:moveTo>
                  <a:lnTo>
                    <a:pt x="530702" y="826169"/>
                  </a:lnTo>
                  <a:cubicBezTo>
                    <a:pt x="562786" y="823495"/>
                    <a:pt x="595328" y="824172"/>
                    <a:pt x="626955" y="818148"/>
                  </a:cubicBezTo>
                  <a:cubicBezTo>
                    <a:pt x="661529" y="811563"/>
                    <a:pt x="704700" y="790999"/>
                    <a:pt x="739250" y="778043"/>
                  </a:cubicBezTo>
                  <a:cubicBezTo>
                    <a:pt x="770521" y="766317"/>
                    <a:pt x="764255" y="770703"/>
                    <a:pt x="803418" y="762000"/>
                  </a:cubicBezTo>
                  <a:cubicBezTo>
                    <a:pt x="814179" y="759608"/>
                    <a:pt x="824902" y="757007"/>
                    <a:pt x="835502" y="753979"/>
                  </a:cubicBezTo>
                  <a:cubicBezTo>
                    <a:pt x="882398" y="740580"/>
                    <a:pt x="835227" y="750475"/>
                    <a:pt x="891650" y="737937"/>
                  </a:cubicBezTo>
                  <a:cubicBezTo>
                    <a:pt x="904958" y="734980"/>
                    <a:pt x="918529" y="733223"/>
                    <a:pt x="931755" y="729916"/>
                  </a:cubicBezTo>
                  <a:cubicBezTo>
                    <a:pt x="939957" y="727865"/>
                    <a:pt x="947688" y="724218"/>
                    <a:pt x="955818" y="721895"/>
                  </a:cubicBezTo>
                  <a:cubicBezTo>
                    <a:pt x="1040676" y="697650"/>
                    <a:pt x="921656" y="735956"/>
                    <a:pt x="1036029" y="697832"/>
                  </a:cubicBezTo>
                  <a:cubicBezTo>
                    <a:pt x="1044050" y="695158"/>
                    <a:pt x="1053057" y="694501"/>
                    <a:pt x="1060092" y="689811"/>
                  </a:cubicBezTo>
                  <a:cubicBezTo>
                    <a:pt x="1068113" y="684464"/>
                    <a:pt x="1075129" y="677154"/>
                    <a:pt x="1084155" y="673769"/>
                  </a:cubicBezTo>
                  <a:cubicBezTo>
                    <a:pt x="1120765" y="660040"/>
                    <a:pt x="1118636" y="672571"/>
                    <a:pt x="1148323" y="657727"/>
                  </a:cubicBezTo>
                  <a:cubicBezTo>
                    <a:pt x="1203715" y="630031"/>
                    <a:pt x="1137696" y="650357"/>
                    <a:pt x="1204471" y="633664"/>
                  </a:cubicBezTo>
                  <a:cubicBezTo>
                    <a:pt x="1212492" y="628317"/>
                    <a:pt x="1219912" y="621933"/>
                    <a:pt x="1228534" y="617622"/>
                  </a:cubicBezTo>
                  <a:cubicBezTo>
                    <a:pt x="1264707" y="599535"/>
                    <a:pt x="1242182" y="622290"/>
                    <a:pt x="1276660" y="593558"/>
                  </a:cubicBezTo>
                  <a:cubicBezTo>
                    <a:pt x="1285374" y="586296"/>
                    <a:pt x="1292009" y="576757"/>
                    <a:pt x="1300723" y="569495"/>
                  </a:cubicBezTo>
                  <a:cubicBezTo>
                    <a:pt x="1308129" y="563324"/>
                    <a:pt x="1317258" y="559475"/>
                    <a:pt x="1324786" y="553453"/>
                  </a:cubicBezTo>
                  <a:cubicBezTo>
                    <a:pt x="1330691" y="548729"/>
                    <a:pt x="1334344" y="541302"/>
                    <a:pt x="1340829" y="537411"/>
                  </a:cubicBezTo>
                  <a:cubicBezTo>
                    <a:pt x="1348079" y="533061"/>
                    <a:pt x="1356871" y="532064"/>
                    <a:pt x="1364892" y="529390"/>
                  </a:cubicBezTo>
                  <a:cubicBezTo>
                    <a:pt x="1420890" y="473392"/>
                    <a:pt x="1358847" y="528261"/>
                    <a:pt x="1413018" y="497306"/>
                  </a:cubicBezTo>
                  <a:cubicBezTo>
                    <a:pt x="1481002" y="458458"/>
                    <a:pt x="1413993" y="483613"/>
                    <a:pt x="1469165" y="465222"/>
                  </a:cubicBezTo>
                  <a:cubicBezTo>
                    <a:pt x="1477186" y="459874"/>
                    <a:pt x="1485909" y="455453"/>
                    <a:pt x="1493229" y="449179"/>
                  </a:cubicBezTo>
                  <a:cubicBezTo>
                    <a:pt x="1561304" y="390829"/>
                    <a:pt x="1494133" y="437881"/>
                    <a:pt x="1549376" y="401053"/>
                  </a:cubicBezTo>
                  <a:cubicBezTo>
                    <a:pt x="1565150" y="377393"/>
                    <a:pt x="1566321" y="372227"/>
                    <a:pt x="1589481" y="352927"/>
                  </a:cubicBezTo>
                  <a:cubicBezTo>
                    <a:pt x="1596887" y="346756"/>
                    <a:pt x="1605523" y="342232"/>
                    <a:pt x="1613544" y="336885"/>
                  </a:cubicBezTo>
                  <a:cubicBezTo>
                    <a:pt x="1646600" y="287301"/>
                    <a:pt x="1609898" y="335669"/>
                    <a:pt x="1653650" y="296779"/>
                  </a:cubicBezTo>
                  <a:cubicBezTo>
                    <a:pt x="1670606" y="281707"/>
                    <a:pt x="1682899" y="261237"/>
                    <a:pt x="1701776" y="248653"/>
                  </a:cubicBezTo>
                  <a:cubicBezTo>
                    <a:pt x="1760402" y="209569"/>
                    <a:pt x="1686687" y="257275"/>
                    <a:pt x="1757923" y="216569"/>
                  </a:cubicBezTo>
                  <a:cubicBezTo>
                    <a:pt x="1766293" y="211786"/>
                    <a:pt x="1773965" y="205874"/>
                    <a:pt x="1781986" y="200527"/>
                  </a:cubicBezTo>
                  <a:cubicBezTo>
                    <a:pt x="1813615" y="153087"/>
                    <a:pt x="1778302" y="197431"/>
                    <a:pt x="1830113" y="160422"/>
                  </a:cubicBezTo>
                  <a:cubicBezTo>
                    <a:pt x="1839344" y="153829"/>
                    <a:pt x="1844738" y="142650"/>
                    <a:pt x="1854176" y="136358"/>
                  </a:cubicBezTo>
                  <a:cubicBezTo>
                    <a:pt x="1861211" y="131668"/>
                    <a:pt x="1870677" y="132118"/>
                    <a:pt x="1878239" y="128337"/>
                  </a:cubicBezTo>
                  <a:cubicBezTo>
                    <a:pt x="1886861" y="124026"/>
                    <a:pt x="1894458" y="117898"/>
                    <a:pt x="1902302" y="112295"/>
                  </a:cubicBezTo>
                  <a:cubicBezTo>
                    <a:pt x="1913180" y="104525"/>
                    <a:pt x="1924116" y="96790"/>
                    <a:pt x="1934386" y="88232"/>
                  </a:cubicBezTo>
                  <a:cubicBezTo>
                    <a:pt x="1940196" y="83391"/>
                    <a:pt x="1944379" y="76727"/>
                    <a:pt x="1950429" y="72190"/>
                  </a:cubicBezTo>
                  <a:cubicBezTo>
                    <a:pt x="1965853" y="60622"/>
                    <a:pt x="1984922" y="53739"/>
                    <a:pt x="1998555" y="40106"/>
                  </a:cubicBezTo>
                  <a:cubicBezTo>
                    <a:pt x="2006576" y="32085"/>
                    <a:pt x="2013180" y="22335"/>
                    <a:pt x="2022618" y="16043"/>
                  </a:cubicBezTo>
                  <a:cubicBezTo>
                    <a:pt x="2037890" y="5862"/>
                    <a:pt x="2098076" y="679"/>
                    <a:pt x="2102829" y="0"/>
                  </a:cubicBezTo>
                  <a:cubicBezTo>
                    <a:pt x="2124218" y="2674"/>
                    <a:pt x="2147299" y="-733"/>
                    <a:pt x="2166997" y="8022"/>
                  </a:cubicBezTo>
                  <a:cubicBezTo>
                    <a:pt x="2174723" y="11456"/>
                    <a:pt x="2169039" y="26106"/>
                    <a:pt x="2175018" y="32085"/>
                  </a:cubicBezTo>
                  <a:cubicBezTo>
                    <a:pt x="2180997" y="38064"/>
                    <a:pt x="2190951" y="37783"/>
                    <a:pt x="2199081" y="40106"/>
                  </a:cubicBezTo>
                  <a:cubicBezTo>
                    <a:pt x="2243287" y="52736"/>
                    <a:pt x="2245174" y="49684"/>
                    <a:pt x="2303355" y="56148"/>
                  </a:cubicBezTo>
                  <a:cubicBezTo>
                    <a:pt x="2308702" y="64169"/>
                    <a:pt x="2317059" y="70859"/>
                    <a:pt x="2319397" y="80211"/>
                  </a:cubicBezTo>
                  <a:cubicBezTo>
                    <a:pt x="2325269" y="103699"/>
                    <a:pt x="2323737" y="128470"/>
                    <a:pt x="2327418" y="152400"/>
                  </a:cubicBezTo>
                  <a:cubicBezTo>
                    <a:pt x="2329094" y="163296"/>
                    <a:pt x="2332410" y="173885"/>
                    <a:pt x="2335439" y="184485"/>
                  </a:cubicBezTo>
                  <a:cubicBezTo>
                    <a:pt x="2337762" y="192615"/>
                    <a:pt x="2338178" y="201946"/>
                    <a:pt x="2343460" y="208548"/>
                  </a:cubicBezTo>
                  <a:cubicBezTo>
                    <a:pt x="2357932" y="226638"/>
                    <a:pt x="2379628" y="226903"/>
                    <a:pt x="2399607" y="232611"/>
                  </a:cubicBezTo>
                  <a:cubicBezTo>
                    <a:pt x="2407737" y="234934"/>
                    <a:pt x="2415754" y="237663"/>
                    <a:pt x="2423671" y="240632"/>
                  </a:cubicBezTo>
                  <a:cubicBezTo>
                    <a:pt x="2437152" y="245687"/>
                    <a:pt x="2450295" y="251618"/>
                    <a:pt x="2463776" y="256674"/>
                  </a:cubicBezTo>
                  <a:cubicBezTo>
                    <a:pt x="2471693" y="259643"/>
                    <a:pt x="2480277" y="260914"/>
                    <a:pt x="2487839" y="264695"/>
                  </a:cubicBezTo>
                  <a:cubicBezTo>
                    <a:pt x="2510173" y="275862"/>
                    <a:pt x="2518226" y="287061"/>
                    <a:pt x="2535965" y="304800"/>
                  </a:cubicBezTo>
                  <a:cubicBezTo>
                    <a:pt x="2541312" y="315495"/>
                    <a:pt x="2545374" y="326936"/>
                    <a:pt x="2552007" y="336885"/>
                  </a:cubicBezTo>
                  <a:cubicBezTo>
                    <a:pt x="2556202" y="343177"/>
                    <a:pt x="2565241" y="345905"/>
                    <a:pt x="2568050" y="352927"/>
                  </a:cubicBezTo>
                  <a:cubicBezTo>
                    <a:pt x="2576239" y="373398"/>
                    <a:pt x="2584092" y="417095"/>
                    <a:pt x="2584092" y="417095"/>
                  </a:cubicBezTo>
                  <a:cubicBezTo>
                    <a:pt x="2581418" y="470569"/>
                    <a:pt x="2582208" y="524328"/>
                    <a:pt x="2576071" y="577516"/>
                  </a:cubicBezTo>
                  <a:cubicBezTo>
                    <a:pt x="2574133" y="594315"/>
                    <a:pt x="2571987" y="613686"/>
                    <a:pt x="2560029" y="625643"/>
                  </a:cubicBezTo>
                  <a:lnTo>
                    <a:pt x="2543986" y="641685"/>
                  </a:lnTo>
                  <a:cubicBezTo>
                    <a:pt x="2529868" y="684039"/>
                    <a:pt x="2540655" y="658713"/>
                    <a:pt x="2503881" y="713874"/>
                  </a:cubicBezTo>
                  <a:lnTo>
                    <a:pt x="2487839" y="737937"/>
                  </a:lnTo>
                  <a:cubicBezTo>
                    <a:pt x="2490513" y="759327"/>
                    <a:pt x="2492004" y="780898"/>
                    <a:pt x="2495860" y="802106"/>
                  </a:cubicBezTo>
                  <a:cubicBezTo>
                    <a:pt x="2497372" y="810425"/>
                    <a:pt x="2501558" y="818039"/>
                    <a:pt x="2503881" y="826169"/>
                  </a:cubicBezTo>
                  <a:cubicBezTo>
                    <a:pt x="2506909" y="836769"/>
                    <a:pt x="2509228" y="847558"/>
                    <a:pt x="2511902" y="858253"/>
                  </a:cubicBezTo>
                  <a:cubicBezTo>
                    <a:pt x="2509228" y="866274"/>
                    <a:pt x="2507662" y="874754"/>
                    <a:pt x="2503881" y="882316"/>
                  </a:cubicBezTo>
                  <a:cubicBezTo>
                    <a:pt x="2499570" y="890938"/>
                    <a:pt x="2486643" y="896813"/>
                    <a:pt x="2487839" y="906379"/>
                  </a:cubicBezTo>
                  <a:cubicBezTo>
                    <a:pt x="2490147" y="924842"/>
                    <a:pt x="2535724" y="974198"/>
                    <a:pt x="2543986" y="986590"/>
                  </a:cubicBezTo>
                  <a:cubicBezTo>
                    <a:pt x="2550619" y="996539"/>
                    <a:pt x="2554096" y="1008292"/>
                    <a:pt x="2560029" y="1018674"/>
                  </a:cubicBezTo>
                  <a:cubicBezTo>
                    <a:pt x="2564812" y="1027044"/>
                    <a:pt x="2570724" y="1034716"/>
                    <a:pt x="2576071" y="1042737"/>
                  </a:cubicBezTo>
                  <a:cubicBezTo>
                    <a:pt x="2573397" y="1050758"/>
                    <a:pt x="2575391" y="1062605"/>
                    <a:pt x="2568050" y="1066800"/>
                  </a:cubicBezTo>
                  <a:cubicBezTo>
                    <a:pt x="2553929" y="1074869"/>
                    <a:pt x="2535871" y="1071632"/>
                    <a:pt x="2519923" y="1074822"/>
                  </a:cubicBezTo>
                  <a:cubicBezTo>
                    <a:pt x="2509113" y="1076984"/>
                    <a:pt x="2498439" y="1079815"/>
                    <a:pt x="2487839" y="1082843"/>
                  </a:cubicBezTo>
                  <a:cubicBezTo>
                    <a:pt x="2479709" y="1085166"/>
                    <a:pt x="2472030" y="1089030"/>
                    <a:pt x="2463776" y="1090864"/>
                  </a:cubicBezTo>
                  <a:cubicBezTo>
                    <a:pt x="2447900" y="1094392"/>
                    <a:pt x="2431428" y="1094941"/>
                    <a:pt x="2415650" y="1098885"/>
                  </a:cubicBezTo>
                  <a:cubicBezTo>
                    <a:pt x="2415645" y="1098886"/>
                    <a:pt x="2355494" y="1118937"/>
                    <a:pt x="2343460" y="1122948"/>
                  </a:cubicBezTo>
                  <a:lnTo>
                    <a:pt x="2319397" y="1130969"/>
                  </a:lnTo>
                  <a:cubicBezTo>
                    <a:pt x="2311376" y="1138990"/>
                    <a:pt x="2304565" y="1148439"/>
                    <a:pt x="2295334" y="1155032"/>
                  </a:cubicBezTo>
                  <a:cubicBezTo>
                    <a:pt x="2285604" y="1161982"/>
                    <a:pt x="2274240" y="1166364"/>
                    <a:pt x="2263250" y="1171074"/>
                  </a:cubicBezTo>
                  <a:cubicBezTo>
                    <a:pt x="2255478" y="1174405"/>
                    <a:pt x="2247389" y="1177044"/>
                    <a:pt x="2239186" y="1179095"/>
                  </a:cubicBezTo>
                  <a:cubicBezTo>
                    <a:pt x="2189012" y="1191638"/>
                    <a:pt x="2161891" y="1190215"/>
                    <a:pt x="2102829" y="1195137"/>
                  </a:cubicBezTo>
                  <a:cubicBezTo>
                    <a:pt x="2097481" y="1200484"/>
                    <a:pt x="2091510" y="1205274"/>
                    <a:pt x="2086786" y="1211179"/>
                  </a:cubicBezTo>
                  <a:cubicBezTo>
                    <a:pt x="2068512" y="1234022"/>
                    <a:pt x="2053200" y="1275724"/>
                    <a:pt x="2022618" y="1283369"/>
                  </a:cubicBezTo>
                  <a:lnTo>
                    <a:pt x="1990534" y="1291390"/>
                  </a:lnTo>
                  <a:cubicBezTo>
                    <a:pt x="1982513" y="1296737"/>
                    <a:pt x="1975332" y="1303635"/>
                    <a:pt x="1966471" y="1307432"/>
                  </a:cubicBezTo>
                  <a:cubicBezTo>
                    <a:pt x="1956338" y="1311775"/>
                    <a:pt x="1944986" y="1312424"/>
                    <a:pt x="1934386" y="1315453"/>
                  </a:cubicBezTo>
                  <a:cubicBezTo>
                    <a:pt x="1879095" y="1331250"/>
                    <a:pt x="1949053" y="1317019"/>
                    <a:pt x="1862197" y="1331495"/>
                  </a:cubicBezTo>
                  <a:cubicBezTo>
                    <a:pt x="1822934" y="1347200"/>
                    <a:pt x="1813177" y="1349815"/>
                    <a:pt x="1773965" y="1371600"/>
                  </a:cubicBezTo>
                  <a:cubicBezTo>
                    <a:pt x="1765538" y="1376282"/>
                    <a:pt x="1757308" y="1381471"/>
                    <a:pt x="1749902" y="1387643"/>
                  </a:cubicBezTo>
                  <a:cubicBezTo>
                    <a:pt x="1741188" y="1394905"/>
                    <a:pt x="1735688" y="1406078"/>
                    <a:pt x="1725839" y="1411706"/>
                  </a:cubicBezTo>
                  <a:cubicBezTo>
                    <a:pt x="1716268" y="1417175"/>
                    <a:pt x="1704450" y="1417053"/>
                    <a:pt x="1693755" y="1419727"/>
                  </a:cubicBezTo>
                  <a:cubicBezTo>
                    <a:pt x="1677713" y="1409032"/>
                    <a:pt x="1664333" y="1392319"/>
                    <a:pt x="1645629" y="1387643"/>
                  </a:cubicBezTo>
                  <a:cubicBezTo>
                    <a:pt x="1634934" y="1384969"/>
                    <a:pt x="1624144" y="1382651"/>
                    <a:pt x="1613544" y="1379622"/>
                  </a:cubicBezTo>
                  <a:cubicBezTo>
                    <a:pt x="1605414" y="1377299"/>
                    <a:pt x="1597890" y="1372485"/>
                    <a:pt x="1589481" y="1371600"/>
                  </a:cubicBezTo>
                  <a:cubicBezTo>
                    <a:pt x="1546854" y="1367113"/>
                    <a:pt x="1503923" y="1366253"/>
                    <a:pt x="1461144" y="1363579"/>
                  </a:cubicBezTo>
                  <a:cubicBezTo>
                    <a:pt x="1450449" y="1360905"/>
                    <a:pt x="1439973" y="1353999"/>
                    <a:pt x="1429060" y="1355558"/>
                  </a:cubicBezTo>
                  <a:cubicBezTo>
                    <a:pt x="1407988" y="1358568"/>
                    <a:pt x="1404530" y="1378297"/>
                    <a:pt x="1388955" y="1387643"/>
                  </a:cubicBezTo>
                  <a:cubicBezTo>
                    <a:pt x="1371456" y="1398143"/>
                    <a:pt x="1318477" y="1402295"/>
                    <a:pt x="1308744" y="1403685"/>
                  </a:cubicBezTo>
                  <a:lnTo>
                    <a:pt x="1011965" y="1395664"/>
                  </a:lnTo>
                  <a:cubicBezTo>
                    <a:pt x="962998" y="1393386"/>
                    <a:pt x="972816" y="1386466"/>
                    <a:pt x="931755" y="1379622"/>
                  </a:cubicBezTo>
                  <a:cubicBezTo>
                    <a:pt x="866349" y="1368720"/>
                    <a:pt x="826416" y="1370045"/>
                    <a:pt x="755292" y="1363579"/>
                  </a:cubicBezTo>
                  <a:cubicBezTo>
                    <a:pt x="733824" y="1361627"/>
                    <a:pt x="712513" y="1358232"/>
                    <a:pt x="691123" y="1355558"/>
                  </a:cubicBezTo>
                  <a:cubicBezTo>
                    <a:pt x="680428" y="1352884"/>
                    <a:pt x="661713" y="1358232"/>
                    <a:pt x="659039" y="1347537"/>
                  </a:cubicBezTo>
                  <a:cubicBezTo>
                    <a:pt x="656288" y="1336532"/>
                    <a:pt x="673664" y="1329766"/>
                    <a:pt x="683102" y="1323474"/>
                  </a:cubicBezTo>
                  <a:cubicBezTo>
                    <a:pt x="690137" y="1318784"/>
                    <a:pt x="699603" y="1319234"/>
                    <a:pt x="707165" y="1315453"/>
                  </a:cubicBezTo>
                  <a:cubicBezTo>
                    <a:pt x="715788" y="1311142"/>
                    <a:pt x="723208" y="1304758"/>
                    <a:pt x="731229" y="1299411"/>
                  </a:cubicBezTo>
                  <a:cubicBezTo>
                    <a:pt x="662821" y="1285730"/>
                    <a:pt x="718594" y="1298609"/>
                    <a:pt x="642997" y="1275348"/>
                  </a:cubicBezTo>
                  <a:cubicBezTo>
                    <a:pt x="624393" y="1269624"/>
                    <a:pt x="605454" y="1265030"/>
                    <a:pt x="586850" y="1259306"/>
                  </a:cubicBezTo>
                  <a:cubicBezTo>
                    <a:pt x="570688" y="1254333"/>
                    <a:pt x="538723" y="1243264"/>
                    <a:pt x="538723" y="1243264"/>
                  </a:cubicBezTo>
                  <a:cubicBezTo>
                    <a:pt x="536049" y="1232569"/>
                    <a:pt x="540562" y="1216109"/>
                    <a:pt x="530702" y="1211179"/>
                  </a:cubicBezTo>
                  <a:cubicBezTo>
                    <a:pt x="509047" y="1200351"/>
                    <a:pt x="482395" y="1207138"/>
                    <a:pt x="458513" y="1203158"/>
                  </a:cubicBezTo>
                  <a:cubicBezTo>
                    <a:pt x="450173" y="1201768"/>
                    <a:pt x="442580" y="1197460"/>
                    <a:pt x="434450" y="1195137"/>
                  </a:cubicBezTo>
                  <a:cubicBezTo>
                    <a:pt x="423850" y="1192108"/>
                    <a:pt x="413175" y="1189278"/>
                    <a:pt x="402365" y="1187116"/>
                  </a:cubicBezTo>
                  <a:cubicBezTo>
                    <a:pt x="381827" y="1183009"/>
                    <a:pt x="350989" y="1181481"/>
                    <a:pt x="330176" y="1171074"/>
                  </a:cubicBezTo>
                  <a:cubicBezTo>
                    <a:pt x="321554" y="1166763"/>
                    <a:pt x="314134" y="1160379"/>
                    <a:pt x="306113" y="1155032"/>
                  </a:cubicBezTo>
                  <a:cubicBezTo>
                    <a:pt x="308787" y="1133643"/>
                    <a:pt x="305379" y="1110562"/>
                    <a:pt x="314134" y="1090864"/>
                  </a:cubicBezTo>
                  <a:cubicBezTo>
                    <a:pt x="317568" y="1083138"/>
                    <a:pt x="329742" y="1082843"/>
                    <a:pt x="338197" y="1082843"/>
                  </a:cubicBezTo>
                  <a:cubicBezTo>
                    <a:pt x="366430" y="1082843"/>
                    <a:pt x="385572" y="1090614"/>
                    <a:pt x="410386" y="1098885"/>
                  </a:cubicBezTo>
                  <a:cubicBezTo>
                    <a:pt x="391670" y="1101559"/>
                    <a:pt x="373145" y="1106906"/>
                    <a:pt x="354239" y="1106906"/>
                  </a:cubicBezTo>
                  <a:cubicBezTo>
                    <a:pt x="345784" y="1106906"/>
                    <a:pt x="338306" y="1101208"/>
                    <a:pt x="330176" y="1098885"/>
                  </a:cubicBezTo>
                  <a:cubicBezTo>
                    <a:pt x="319576" y="1095857"/>
                    <a:pt x="308787" y="1093538"/>
                    <a:pt x="298092" y="1090864"/>
                  </a:cubicBezTo>
                  <a:cubicBezTo>
                    <a:pt x="245499" y="1051419"/>
                    <a:pt x="287751" y="1080119"/>
                    <a:pt x="233923" y="1050758"/>
                  </a:cubicBezTo>
                  <a:cubicBezTo>
                    <a:pt x="205094" y="1035033"/>
                    <a:pt x="161369" y="1007299"/>
                    <a:pt x="129650" y="994611"/>
                  </a:cubicBezTo>
                  <a:cubicBezTo>
                    <a:pt x="119414" y="990517"/>
                    <a:pt x="108260" y="989264"/>
                    <a:pt x="97565" y="986590"/>
                  </a:cubicBezTo>
                  <a:cubicBezTo>
                    <a:pt x="105586" y="981243"/>
                    <a:pt x="112328" y="973085"/>
                    <a:pt x="121629" y="970548"/>
                  </a:cubicBezTo>
                  <a:cubicBezTo>
                    <a:pt x="142425" y="964876"/>
                    <a:pt x="167861" y="974484"/>
                    <a:pt x="185797" y="962527"/>
                  </a:cubicBezTo>
                  <a:cubicBezTo>
                    <a:pt x="197140" y="954965"/>
                    <a:pt x="158845" y="958093"/>
                    <a:pt x="145692" y="954506"/>
                  </a:cubicBezTo>
                  <a:cubicBezTo>
                    <a:pt x="129378" y="950057"/>
                    <a:pt x="113607" y="943811"/>
                    <a:pt x="97565" y="938464"/>
                  </a:cubicBezTo>
                  <a:cubicBezTo>
                    <a:pt x="89544" y="935790"/>
                    <a:pt x="80752" y="934793"/>
                    <a:pt x="73502" y="930443"/>
                  </a:cubicBezTo>
                  <a:cubicBezTo>
                    <a:pt x="26147" y="902029"/>
                    <a:pt x="48187" y="911309"/>
                    <a:pt x="9334" y="898358"/>
                  </a:cubicBezTo>
                  <a:cubicBezTo>
                    <a:pt x="6660" y="890337"/>
                    <a:pt x="-3601" y="881175"/>
                    <a:pt x="1313" y="874295"/>
                  </a:cubicBezTo>
                  <a:cubicBezTo>
                    <a:pt x="12519" y="858606"/>
                    <a:pt x="49439" y="842211"/>
                    <a:pt x="49439" y="842211"/>
                  </a:cubicBezTo>
                  <a:cubicBezTo>
                    <a:pt x="62885" y="801874"/>
                    <a:pt x="52619" y="806452"/>
                    <a:pt x="121629" y="826169"/>
                  </a:cubicBezTo>
                  <a:cubicBezTo>
                    <a:pt x="138874" y="831096"/>
                    <a:pt x="153470" y="842716"/>
                    <a:pt x="169755" y="850232"/>
                  </a:cubicBezTo>
                  <a:cubicBezTo>
                    <a:pt x="223011" y="874812"/>
                    <a:pt x="221893" y="872959"/>
                    <a:pt x="274029" y="890337"/>
                  </a:cubicBezTo>
                  <a:cubicBezTo>
                    <a:pt x="293105" y="903055"/>
                    <a:pt x="339601" y="935155"/>
                    <a:pt x="362260" y="946485"/>
                  </a:cubicBezTo>
                  <a:cubicBezTo>
                    <a:pt x="440754" y="985732"/>
                    <a:pt x="370674" y="941401"/>
                    <a:pt x="426429" y="978569"/>
                  </a:cubicBezTo>
                  <a:cubicBezTo>
                    <a:pt x="439797" y="975895"/>
                    <a:pt x="461471" y="983206"/>
                    <a:pt x="466534" y="970548"/>
                  </a:cubicBezTo>
                  <a:cubicBezTo>
                    <a:pt x="471499" y="958136"/>
                    <a:pt x="451924" y="947917"/>
                    <a:pt x="442471" y="938464"/>
                  </a:cubicBezTo>
                  <a:cubicBezTo>
                    <a:pt x="426923" y="922917"/>
                    <a:pt x="413913" y="920924"/>
                    <a:pt x="394344" y="914400"/>
                  </a:cubicBezTo>
                  <a:cubicBezTo>
                    <a:pt x="351565" y="850232"/>
                    <a:pt x="407712" y="927768"/>
                    <a:pt x="354239" y="874295"/>
                  </a:cubicBezTo>
                  <a:cubicBezTo>
                    <a:pt x="347422" y="867478"/>
                    <a:pt x="343544" y="858253"/>
                    <a:pt x="338197" y="850232"/>
                  </a:cubicBezTo>
                  <a:cubicBezTo>
                    <a:pt x="346218" y="844885"/>
                    <a:pt x="352632" y="834671"/>
                    <a:pt x="362260" y="834190"/>
                  </a:cubicBezTo>
                  <a:cubicBezTo>
                    <a:pt x="407734" y="831916"/>
                    <a:pt x="453258" y="838267"/>
                    <a:pt x="498618" y="842211"/>
                  </a:cubicBezTo>
                  <a:cubicBezTo>
                    <a:pt x="595915" y="850672"/>
                    <a:pt x="525355" y="828843"/>
                    <a:pt x="530702" y="826169"/>
                  </a:cubicBez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D97A4102-3BD0-494A-B9C3-B9FBE46109B6}"/>
                </a:ext>
              </a:extLst>
            </p:cNvPr>
            <p:cNvSpPr/>
            <p:nvPr/>
          </p:nvSpPr>
          <p:spPr>
            <a:xfrm>
              <a:off x="5197741" y="3941949"/>
              <a:ext cx="453060" cy="366337"/>
            </a:xfrm>
            <a:custGeom>
              <a:avLst/>
              <a:gdLst>
                <a:gd name="connsiteX0" fmla="*/ 206466 w 453060"/>
                <a:gd name="connsiteY0" fmla="*/ 332100 h 366337"/>
                <a:gd name="connsiteX1" fmla="*/ 206466 w 453060"/>
                <a:gd name="connsiteY1" fmla="*/ 332100 h 366337"/>
                <a:gd name="connsiteX2" fmla="*/ 124272 w 453060"/>
                <a:gd name="connsiteY2" fmla="*/ 249907 h 366337"/>
                <a:gd name="connsiteX3" fmla="*/ 93450 w 453060"/>
                <a:gd name="connsiteY3" fmla="*/ 229359 h 366337"/>
                <a:gd name="connsiteX4" fmla="*/ 21531 w 453060"/>
                <a:gd name="connsiteY4" fmla="*/ 167714 h 366337"/>
                <a:gd name="connsiteX5" fmla="*/ 52353 w 453060"/>
                <a:gd name="connsiteY5" fmla="*/ 147166 h 366337"/>
                <a:gd name="connsiteX6" fmla="*/ 83176 w 453060"/>
                <a:gd name="connsiteY6" fmla="*/ 136891 h 366337"/>
                <a:gd name="connsiteX7" fmla="*/ 52353 w 453060"/>
                <a:gd name="connsiteY7" fmla="*/ 44424 h 366337"/>
                <a:gd name="connsiteX8" fmla="*/ 21531 w 453060"/>
                <a:gd name="connsiteY8" fmla="*/ 34150 h 366337"/>
                <a:gd name="connsiteX9" fmla="*/ 983 w 453060"/>
                <a:gd name="connsiteY9" fmla="*/ 3327 h 366337"/>
                <a:gd name="connsiteX10" fmla="*/ 31805 w 453060"/>
                <a:gd name="connsiteY10" fmla="*/ 13602 h 366337"/>
                <a:gd name="connsiteX11" fmla="*/ 62628 w 453060"/>
                <a:gd name="connsiteY11" fmla="*/ 44424 h 366337"/>
                <a:gd name="connsiteX12" fmla="*/ 155095 w 453060"/>
                <a:gd name="connsiteY12" fmla="*/ 85521 h 366337"/>
                <a:gd name="connsiteX13" fmla="*/ 185917 w 453060"/>
                <a:gd name="connsiteY13" fmla="*/ 95795 h 366337"/>
                <a:gd name="connsiteX14" fmla="*/ 237288 w 453060"/>
                <a:gd name="connsiteY14" fmla="*/ 136891 h 366337"/>
                <a:gd name="connsiteX15" fmla="*/ 288659 w 453060"/>
                <a:gd name="connsiteY15" fmla="*/ 188262 h 366337"/>
                <a:gd name="connsiteX16" fmla="*/ 319481 w 453060"/>
                <a:gd name="connsiteY16" fmla="*/ 208811 h 366337"/>
                <a:gd name="connsiteX17" fmla="*/ 340030 w 453060"/>
                <a:gd name="connsiteY17" fmla="*/ 229359 h 366337"/>
                <a:gd name="connsiteX18" fmla="*/ 360578 w 453060"/>
                <a:gd name="connsiteY18" fmla="*/ 260181 h 366337"/>
                <a:gd name="connsiteX19" fmla="*/ 391401 w 453060"/>
                <a:gd name="connsiteY19" fmla="*/ 270455 h 366337"/>
                <a:gd name="connsiteX20" fmla="*/ 411949 w 453060"/>
                <a:gd name="connsiteY20" fmla="*/ 291004 h 366337"/>
                <a:gd name="connsiteX21" fmla="*/ 422223 w 453060"/>
                <a:gd name="connsiteY21" fmla="*/ 321826 h 366337"/>
                <a:gd name="connsiteX22" fmla="*/ 432497 w 453060"/>
                <a:gd name="connsiteY22" fmla="*/ 362923 h 366337"/>
                <a:gd name="connsiteX23" fmla="*/ 401675 w 453060"/>
                <a:gd name="connsiteY23" fmla="*/ 352649 h 366337"/>
                <a:gd name="connsiteX24" fmla="*/ 360578 w 453060"/>
                <a:gd name="connsiteY24" fmla="*/ 342375 h 366337"/>
                <a:gd name="connsiteX25" fmla="*/ 319481 w 453060"/>
                <a:gd name="connsiteY25" fmla="*/ 352649 h 366337"/>
                <a:gd name="connsiteX26" fmla="*/ 206466 w 453060"/>
                <a:gd name="connsiteY26" fmla="*/ 332100 h 36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3060" h="366337">
                  <a:moveTo>
                    <a:pt x="206466" y="332100"/>
                  </a:moveTo>
                  <a:lnTo>
                    <a:pt x="206466" y="332100"/>
                  </a:lnTo>
                  <a:cubicBezTo>
                    <a:pt x="179068" y="304702"/>
                    <a:pt x="152942" y="275971"/>
                    <a:pt x="124272" y="249907"/>
                  </a:cubicBezTo>
                  <a:cubicBezTo>
                    <a:pt x="115135" y="241601"/>
                    <a:pt x="103498" y="236536"/>
                    <a:pt x="93450" y="229359"/>
                  </a:cubicBezTo>
                  <a:cubicBezTo>
                    <a:pt x="47320" y="196409"/>
                    <a:pt x="58869" y="205052"/>
                    <a:pt x="21531" y="167714"/>
                  </a:cubicBezTo>
                  <a:cubicBezTo>
                    <a:pt x="31805" y="160865"/>
                    <a:pt x="41309" y="152688"/>
                    <a:pt x="52353" y="147166"/>
                  </a:cubicBezTo>
                  <a:cubicBezTo>
                    <a:pt x="62040" y="142323"/>
                    <a:pt x="80201" y="147304"/>
                    <a:pt x="83176" y="136891"/>
                  </a:cubicBezTo>
                  <a:cubicBezTo>
                    <a:pt x="89239" y="115671"/>
                    <a:pt x="73570" y="61398"/>
                    <a:pt x="52353" y="44424"/>
                  </a:cubicBezTo>
                  <a:cubicBezTo>
                    <a:pt x="43896" y="37659"/>
                    <a:pt x="31805" y="37575"/>
                    <a:pt x="21531" y="34150"/>
                  </a:cubicBezTo>
                  <a:cubicBezTo>
                    <a:pt x="14682" y="23876"/>
                    <a:pt x="-4539" y="14371"/>
                    <a:pt x="983" y="3327"/>
                  </a:cubicBezTo>
                  <a:cubicBezTo>
                    <a:pt x="5826" y="-6360"/>
                    <a:pt x="22794" y="7595"/>
                    <a:pt x="31805" y="13602"/>
                  </a:cubicBezTo>
                  <a:cubicBezTo>
                    <a:pt x="43895" y="21662"/>
                    <a:pt x="51466" y="35122"/>
                    <a:pt x="62628" y="44424"/>
                  </a:cubicBezTo>
                  <a:cubicBezTo>
                    <a:pt x="95191" y="71559"/>
                    <a:pt x="110295" y="70587"/>
                    <a:pt x="155095" y="85521"/>
                  </a:cubicBezTo>
                  <a:lnTo>
                    <a:pt x="185917" y="95795"/>
                  </a:lnTo>
                  <a:cubicBezTo>
                    <a:pt x="266055" y="175929"/>
                    <a:pt x="133577" y="46143"/>
                    <a:pt x="237288" y="136891"/>
                  </a:cubicBezTo>
                  <a:cubicBezTo>
                    <a:pt x="255513" y="152838"/>
                    <a:pt x="268510" y="174829"/>
                    <a:pt x="288659" y="188262"/>
                  </a:cubicBezTo>
                  <a:cubicBezTo>
                    <a:pt x="298933" y="195112"/>
                    <a:pt x="309839" y="201097"/>
                    <a:pt x="319481" y="208811"/>
                  </a:cubicBezTo>
                  <a:cubicBezTo>
                    <a:pt x="327045" y="214862"/>
                    <a:pt x="333979" y="221795"/>
                    <a:pt x="340030" y="229359"/>
                  </a:cubicBezTo>
                  <a:cubicBezTo>
                    <a:pt x="347744" y="239001"/>
                    <a:pt x="350936" y="252467"/>
                    <a:pt x="360578" y="260181"/>
                  </a:cubicBezTo>
                  <a:cubicBezTo>
                    <a:pt x="369035" y="266946"/>
                    <a:pt x="381127" y="267030"/>
                    <a:pt x="391401" y="270455"/>
                  </a:cubicBezTo>
                  <a:cubicBezTo>
                    <a:pt x="398250" y="277305"/>
                    <a:pt x="403889" y="285631"/>
                    <a:pt x="411949" y="291004"/>
                  </a:cubicBezTo>
                  <a:cubicBezTo>
                    <a:pt x="454268" y="319217"/>
                    <a:pt x="473562" y="304714"/>
                    <a:pt x="422223" y="321826"/>
                  </a:cubicBezTo>
                  <a:cubicBezTo>
                    <a:pt x="362442" y="381610"/>
                    <a:pt x="432497" y="298118"/>
                    <a:pt x="432497" y="362923"/>
                  </a:cubicBezTo>
                  <a:cubicBezTo>
                    <a:pt x="432497" y="373753"/>
                    <a:pt x="412088" y="355624"/>
                    <a:pt x="401675" y="352649"/>
                  </a:cubicBezTo>
                  <a:cubicBezTo>
                    <a:pt x="388098" y="348770"/>
                    <a:pt x="374277" y="345800"/>
                    <a:pt x="360578" y="342375"/>
                  </a:cubicBezTo>
                  <a:cubicBezTo>
                    <a:pt x="346879" y="345800"/>
                    <a:pt x="333602" y="352649"/>
                    <a:pt x="319481" y="352649"/>
                  </a:cubicBezTo>
                  <a:cubicBezTo>
                    <a:pt x="262693" y="352649"/>
                    <a:pt x="225302" y="335525"/>
                    <a:pt x="206466" y="332100"/>
                  </a:cubicBezTo>
                  <a:close/>
                </a:path>
              </a:pathLst>
            </a:custGeom>
            <a:gradFill>
              <a:gsLst>
                <a:gs pos="0">
                  <a:srgbClr val="E66E4E"/>
                </a:gs>
                <a:gs pos="100000">
                  <a:srgbClr val="DD4B6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83E366CA-270E-4BFD-A5ED-587419CC2A2C}"/>
                </a:ext>
              </a:extLst>
            </p:cNvPr>
            <p:cNvSpPr/>
            <p:nvPr/>
          </p:nvSpPr>
          <p:spPr>
            <a:xfrm>
              <a:off x="5414481" y="4438436"/>
              <a:ext cx="526102" cy="313293"/>
            </a:xfrm>
            <a:custGeom>
              <a:avLst/>
              <a:gdLst>
                <a:gd name="connsiteX0" fmla="*/ 462337 w 526102"/>
                <a:gd name="connsiteY0" fmla="*/ 256854 h 313293"/>
                <a:gd name="connsiteX1" fmla="*/ 462337 w 526102"/>
                <a:gd name="connsiteY1" fmla="*/ 256854 h 313293"/>
                <a:gd name="connsiteX2" fmla="*/ 308225 w 526102"/>
                <a:gd name="connsiteY2" fmla="*/ 174661 h 313293"/>
                <a:gd name="connsiteX3" fmla="*/ 256854 w 526102"/>
                <a:gd name="connsiteY3" fmla="*/ 133564 h 313293"/>
                <a:gd name="connsiteX4" fmla="*/ 164386 w 526102"/>
                <a:gd name="connsiteY4" fmla="*/ 123290 h 313293"/>
                <a:gd name="connsiteX5" fmla="*/ 113016 w 526102"/>
                <a:gd name="connsiteY5" fmla="*/ 92467 h 313293"/>
                <a:gd name="connsiteX6" fmla="*/ 71919 w 526102"/>
                <a:gd name="connsiteY6" fmla="*/ 0 h 313293"/>
                <a:gd name="connsiteX7" fmla="*/ 61645 w 526102"/>
                <a:gd name="connsiteY7" fmla="*/ 30822 h 313293"/>
                <a:gd name="connsiteX8" fmla="*/ 0 w 526102"/>
                <a:gd name="connsiteY8" fmla="*/ 10274 h 313293"/>
                <a:gd name="connsiteX9" fmla="*/ 51371 w 526102"/>
                <a:gd name="connsiteY9" fmla="*/ 71919 h 313293"/>
                <a:gd name="connsiteX10" fmla="*/ 61645 w 526102"/>
                <a:gd name="connsiteY10" fmla="*/ 102742 h 313293"/>
                <a:gd name="connsiteX11" fmla="*/ 71919 w 526102"/>
                <a:gd name="connsiteY11" fmla="*/ 164386 h 313293"/>
                <a:gd name="connsiteX12" fmla="*/ 102741 w 526102"/>
                <a:gd name="connsiteY12" fmla="*/ 184935 h 313293"/>
                <a:gd name="connsiteX13" fmla="*/ 143838 w 526102"/>
                <a:gd name="connsiteY13" fmla="*/ 195209 h 313293"/>
                <a:gd name="connsiteX14" fmla="*/ 174661 w 526102"/>
                <a:gd name="connsiteY14" fmla="*/ 205483 h 313293"/>
                <a:gd name="connsiteX15" fmla="*/ 215757 w 526102"/>
                <a:gd name="connsiteY15" fmla="*/ 226031 h 313293"/>
                <a:gd name="connsiteX16" fmla="*/ 246580 w 526102"/>
                <a:gd name="connsiteY16" fmla="*/ 236306 h 313293"/>
                <a:gd name="connsiteX17" fmla="*/ 277402 w 526102"/>
                <a:gd name="connsiteY17" fmla="*/ 256854 h 313293"/>
                <a:gd name="connsiteX18" fmla="*/ 339047 w 526102"/>
                <a:gd name="connsiteY18" fmla="*/ 277402 h 313293"/>
                <a:gd name="connsiteX19" fmla="*/ 523982 w 526102"/>
                <a:gd name="connsiteY19" fmla="*/ 287676 h 313293"/>
                <a:gd name="connsiteX20" fmla="*/ 493159 w 526102"/>
                <a:gd name="connsiteY20" fmla="*/ 277402 h 313293"/>
                <a:gd name="connsiteX21" fmla="*/ 462337 w 526102"/>
                <a:gd name="connsiteY21" fmla="*/ 256854 h 31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6102" h="313293">
                  <a:moveTo>
                    <a:pt x="462337" y="256854"/>
                  </a:moveTo>
                  <a:lnTo>
                    <a:pt x="462337" y="256854"/>
                  </a:lnTo>
                  <a:cubicBezTo>
                    <a:pt x="442205" y="246788"/>
                    <a:pt x="346587" y="205351"/>
                    <a:pt x="308225" y="174661"/>
                  </a:cubicBezTo>
                  <a:cubicBezTo>
                    <a:pt x="291406" y="161206"/>
                    <a:pt x="279852" y="139313"/>
                    <a:pt x="256854" y="133564"/>
                  </a:cubicBezTo>
                  <a:cubicBezTo>
                    <a:pt x="226768" y="126043"/>
                    <a:pt x="195209" y="126715"/>
                    <a:pt x="164386" y="123290"/>
                  </a:cubicBezTo>
                  <a:cubicBezTo>
                    <a:pt x="148024" y="117836"/>
                    <a:pt x="120068" y="113623"/>
                    <a:pt x="113016" y="92467"/>
                  </a:cubicBezTo>
                  <a:cubicBezTo>
                    <a:pt x="80389" y="-5413"/>
                    <a:pt x="133397" y="40985"/>
                    <a:pt x="71919" y="0"/>
                  </a:cubicBezTo>
                  <a:cubicBezTo>
                    <a:pt x="68494" y="10274"/>
                    <a:pt x="72366" y="29290"/>
                    <a:pt x="61645" y="30822"/>
                  </a:cubicBezTo>
                  <a:cubicBezTo>
                    <a:pt x="40203" y="33885"/>
                    <a:pt x="0" y="10274"/>
                    <a:pt x="0" y="10274"/>
                  </a:cubicBezTo>
                  <a:cubicBezTo>
                    <a:pt x="23557" y="80946"/>
                    <a:pt x="-10830" y="-2722"/>
                    <a:pt x="51371" y="71919"/>
                  </a:cubicBezTo>
                  <a:cubicBezTo>
                    <a:pt x="58304" y="80239"/>
                    <a:pt x="59296" y="92170"/>
                    <a:pt x="61645" y="102742"/>
                  </a:cubicBezTo>
                  <a:cubicBezTo>
                    <a:pt x="66164" y="123077"/>
                    <a:pt x="62603" y="145754"/>
                    <a:pt x="71919" y="164386"/>
                  </a:cubicBezTo>
                  <a:cubicBezTo>
                    <a:pt x="77441" y="175430"/>
                    <a:pt x="91391" y="180071"/>
                    <a:pt x="102741" y="184935"/>
                  </a:cubicBezTo>
                  <a:cubicBezTo>
                    <a:pt x="115720" y="190497"/>
                    <a:pt x="130261" y="191330"/>
                    <a:pt x="143838" y="195209"/>
                  </a:cubicBezTo>
                  <a:cubicBezTo>
                    <a:pt x="154251" y="198184"/>
                    <a:pt x="164707" y="201217"/>
                    <a:pt x="174661" y="205483"/>
                  </a:cubicBezTo>
                  <a:cubicBezTo>
                    <a:pt x="188738" y="211516"/>
                    <a:pt x="201680" y="219998"/>
                    <a:pt x="215757" y="226031"/>
                  </a:cubicBezTo>
                  <a:cubicBezTo>
                    <a:pt x="225711" y="230297"/>
                    <a:pt x="236893" y="231463"/>
                    <a:pt x="246580" y="236306"/>
                  </a:cubicBezTo>
                  <a:cubicBezTo>
                    <a:pt x="257624" y="241828"/>
                    <a:pt x="266118" y="251839"/>
                    <a:pt x="277402" y="256854"/>
                  </a:cubicBezTo>
                  <a:cubicBezTo>
                    <a:pt x="297195" y="265651"/>
                    <a:pt x="339047" y="277402"/>
                    <a:pt x="339047" y="277402"/>
                  </a:cubicBezTo>
                  <a:cubicBezTo>
                    <a:pt x="395985" y="334343"/>
                    <a:pt x="363706" y="312335"/>
                    <a:pt x="523982" y="287676"/>
                  </a:cubicBezTo>
                  <a:cubicBezTo>
                    <a:pt x="534686" y="286029"/>
                    <a:pt x="501823" y="283900"/>
                    <a:pt x="493159" y="277402"/>
                  </a:cubicBezTo>
                  <a:cubicBezTo>
                    <a:pt x="487033" y="272807"/>
                    <a:pt x="467474" y="260279"/>
                    <a:pt x="462337" y="256854"/>
                  </a:cubicBezTo>
                  <a:close/>
                </a:path>
              </a:pathLst>
            </a:custGeom>
            <a:gradFill>
              <a:gsLst>
                <a:gs pos="0">
                  <a:srgbClr val="E66E4E"/>
                </a:gs>
                <a:gs pos="100000">
                  <a:srgbClr val="DD4B6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95DA90F-39DC-4CF7-B699-B769A8559244}"/>
              </a:ext>
            </a:extLst>
          </p:cNvPr>
          <p:cNvGrpSpPr/>
          <p:nvPr/>
        </p:nvGrpSpPr>
        <p:grpSpPr>
          <a:xfrm>
            <a:off x="5863887" y="2496083"/>
            <a:ext cx="2791739" cy="2497157"/>
            <a:chOff x="5863887" y="2496083"/>
            <a:chExt cx="2791739" cy="2497157"/>
          </a:xfrm>
        </p:grpSpPr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7D51E4F3-4F6D-4E19-8B94-0F79AE283EA1}"/>
                </a:ext>
              </a:extLst>
            </p:cNvPr>
            <p:cNvSpPr/>
            <p:nvPr/>
          </p:nvSpPr>
          <p:spPr>
            <a:xfrm>
              <a:off x="6408821" y="2496083"/>
              <a:ext cx="2246805" cy="2294821"/>
            </a:xfrm>
            <a:custGeom>
              <a:avLst/>
              <a:gdLst>
                <a:gd name="connsiteX0" fmla="*/ 633663 w 2246805"/>
                <a:gd name="connsiteY0" fmla="*/ 1674864 h 2294821"/>
                <a:gd name="connsiteX1" fmla="*/ 633663 w 2246805"/>
                <a:gd name="connsiteY1" fmla="*/ 1674864 h 2294821"/>
                <a:gd name="connsiteX2" fmla="*/ 681790 w 2246805"/>
                <a:gd name="connsiteY2" fmla="*/ 1626738 h 2294821"/>
                <a:gd name="connsiteX3" fmla="*/ 705853 w 2246805"/>
                <a:gd name="connsiteY3" fmla="*/ 1610696 h 2294821"/>
                <a:gd name="connsiteX4" fmla="*/ 762000 w 2246805"/>
                <a:gd name="connsiteY4" fmla="*/ 1554549 h 2294821"/>
                <a:gd name="connsiteX5" fmla="*/ 786063 w 2246805"/>
                <a:gd name="connsiteY5" fmla="*/ 1538506 h 2294821"/>
                <a:gd name="connsiteX6" fmla="*/ 834190 w 2246805"/>
                <a:gd name="connsiteY6" fmla="*/ 1490380 h 2294821"/>
                <a:gd name="connsiteX7" fmla="*/ 858253 w 2246805"/>
                <a:gd name="connsiteY7" fmla="*/ 1474338 h 2294821"/>
                <a:gd name="connsiteX8" fmla="*/ 914400 w 2246805"/>
                <a:gd name="connsiteY8" fmla="*/ 1418191 h 2294821"/>
                <a:gd name="connsiteX9" fmla="*/ 938463 w 2246805"/>
                <a:gd name="connsiteY9" fmla="*/ 1386106 h 2294821"/>
                <a:gd name="connsiteX10" fmla="*/ 970547 w 2246805"/>
                <a:gd name="connsiteY10" fmla="*/ 1362043 h 2294821"/>
                <a:gd name="connsiteX11" fmla="*/ 1034716 w 2246805"/>
                <a:gd name="connsiteY11" fmla="*/ 1297875 h 2294821"/>
                <a:gd name="connsiteX12" fmla="*/ 1074821 w 2246805"/>
                <a:gd name="connsiteY12" fmla="*/ 1249749 h 2294821"/>
                <a:gd name="connsiteX13" fmla="*/ 1106905 w 2246805"/>
                <a:gd name="connsiteY13" fmla="*/ 1217664 h 2294821"/>
                <a:gd name="connsiteX14" fmla="*/ 1138990 w 2246805"/>
                <a:gd name="connsiteY14" fmla="*/ 1161517 h 2294821"/>
                <a:gd name="connsiteX15" fmla="*/ 1187116 w 2246805"/>
                <a:gd name="connsiteY15" fmla="*/ 1097349 h 2294821"/>
                <a:gd name="connsiteX16" fmla="*/ 1211179 w 2246805"/>
                <a:gd name="connsiteY16" fmla="*/ 1033180 h 2294821"/>
                <a:gd name="connsiteX17" fmla="*/ 1227221 w 2246805"/>
                <a:gd name="connsiteY17" fmla="*/ 969012 h 2294821"/>
                <a:gd name="connsiteX18" fmla="*/ 1243263 w 2246805"/>
                <a:gd name="connsiteY18" fmla="*/ 920885 h 2294821"/>
                <a:gd name="connsiteX19" fmla="*/ 1251284 w 2246805"/>
                <a:gd name="connsiteY19" fmla="*/ 864738 h 2294821"/>
                <a:gd name="connsiteX20" fmla="*/ 1259305 w 2246805"/>
                <a:gd name="connsiteY20" fmla="*/ 832654 h 2294821"/>
                <a:gd name="connsiteX21" fmla="*/ 1243263 w 2246805"/>
                <a:gd name="connsiteY21" fmla="*/ 471706 h 2294821"/>
                <a:gd name="connsiteX22" fmla="*/ 1243263 w 2246805"/>
                <a:gd name="connsiteY22" fmla="*/ 359412 h 2294821"/>
                <a:gd name="connsiteX23" fmla="*/ 1283368 w 2246805"/>
                <a:gd name="connsiteY23" fmla="*/ 311285 h 2294821"/>
                <a:gd name="connsiteX24" fmla="*/ 1307432 w 2246805"/>
                <a:gd name="connsiteY24" fmla="*/ 239096 h 2294821"/>
                <a:gd name="connsiteX25" fmla="*/ 1315453 w 2246805"/>
                <a:gd name="connsiteY25" fmla="*/ 215033 h 2294821"/>
                <a:gd name="connsiteX26" fmla="*/ 1355558 w 2246805"/>
                <a:gd name="connsiteY26" fmla="*/ 166906 h 2294821"/>
                <a:gd name="connsiteX27" fmla="*/ 1387642 w 2246805"/>
                <a:gd name="connsiteY27" fmla="*/ 118780 h 2294821"/>
                <a:gd name="connsiteX28" fmla="*/ 1427747 w 2246805"/>
                <a:gd name="connsiteY28" fmla="*/ 78675 h 2294821"/>
                <a:gd name="connsiteX29" fmla="*/ 1475874 w 2246805"/>
                <a:gd name="connsiteY29" fmla="*/ 62633 h 2294821"/>
                <a:gd name="connsiteX30" fmla="*/ 1692442 w 2246805"/>
                <a:gd name="connsiteY30" fmla="*/ 54612 h 2294821"/>
                <a:gd name="connsiteX31" fmla="*/ 1716505 w 2246805"/>
                <a:gd name="connsiteY31" fmla="*/ 46591 h 2294821"/>
                <a:gd name="connsiteX32" fmla="*/ 1772653 w 2246805"/>
                <a:gd name="connsiteY32" fmla="*/ 14506 h 2294821"/>
                <a:gd name="connsiteX33" fmla="*/ 1804737 w 2246805"/>
                <a:gd name="connsiteY33" fmla="*/ 22528 h 2294821"/>
                <a:gd name="connsiteX34" fmla="*/ 1828800 w 2246805"/>
                <a:gd name="connsiteY34" fmla="*/ 38570 h 2294821"/>
                <a:gd name="connsiteX35" fmla="*/ 1860884 w 2246805"/>
                <a:gd name="connsiteY35" fmla="*/ 30549 h 2294821"/>
                <a:gd name="connsiteX36" fmla="*/ 1933074 w 2246805"/>
                <a:gd name="connsiteY36" fmla="*/ 14506 h 2294821"/>
                <a:gd name="connsiteX37" fmla="*/ 1997242 w 2246805"/>
                <a:gd name="connsiteY37" fmla="*/ 62633 h 2294821"/>
                <a:gd name="connsiteX38" fmla="*/ 2029326 w 2246805"/>
                <a:gd name="connsiteY38" fmla="*/ 86696 h 2294821"/>
                <a:gd name="connsiteX39" fmla="*/ 2077453 w 2246805"/>
                <a:gd name="connsiteY39" fmla="*/ 118780 h 2294821"/>
                <a:gd name="connsiteX40" fmla="*/ 2085474 w 2246805"/>
                <a:gd name="connsiteY40" fmla="*/ 142843 h 2294821"/>
                <a:gd name="connsiteX41" fmla="*/ 2101516 w 2246805"/>
                <a:gd name="connsiteY41" fmla="*/ 174928 h 2294821"/>
                <a:gd name="connsiteX42" fmla="*/ 2109537 w 2246805"/>
                <a:gd name="connsiteY42" fmla="*/ 223054 h 2294821"/>
                <a:gd name="connsiteX43" fmla="*/ 2125579 w 2246805"/>
                <a:gd name="connsiteY43" fmla="*/ 287222 h 2294821"/>
                <a:gd name="connsiteX44" fmla="*/ 2141621 w 2246805"/>
                <a:gd name="connsiteY44" fmla="*/ 391496 h 2294821"/>
                <a:gd name="connsiteX45" fmla="*/ 2141621 w 2246805"/>
                <a:gd name="connsiteY45" fmla="*/ 584001 h 2294821"/>
                <a:gd name="connsiteX46" fmla="*/ 2157663 w 2246805"/>
                <a:gd name="connsiteY46" fmla="*/ 632128 h 2294821"/>
                <a:gd name="connsiteX47" fmla="*/ 2165684 w 2246805"/>
                <a:gd name="connsiteY47" fmla="*/ 656191 h 2294821"/>
                <a:gd name="connsiteX48" fmla="*/ 2205790 w 2246805"/>
                <a:gd name="connsiteY48" fmla="*/ 704317 h 2294821"/>
                <a:gd name="connsiteX49" fmla="*/ 2237874 w 2246805"/>
                <a:gd name="connsiteY49" fmla="*/ 712338 h 2294821"/>
                <a:gd name="connsiteX50" fmla="*/ 2245895 w 2246805"/>
                <a:gd name="connsiteY50" fmla="*/ 736401 h 2294821"/>
                <a:gd name="connsiteX51" fmla="*/ 2229853 w 2246805"/>
                <a:gd name="connsiteY51" fmla="*/ 912864 h 2294821"/>
                <a:gd name="connsiteX52" fmla="*/ 2221832 w 2246805"/>
                <a:gd name="connsiteY52" fmla="*/ 960991 h 2294821"/>
                <a:gd name="connsiteX53" fmla="*/ 2197768 w 2246805"/>
                <a:gd name="connsiteY53" fmla="*/ 1129433 h 2294821"/>
                <a:gd name="connsiteX54" fmla="*/ 2149642 w 2246805"/>
                <a:gd name="connsiteY54" fmla="*/ 1169538 h 2294821"/>
                <a:gd name="connsiteX55" fmla="*/ 2133600 w 2246805"/>
                <a:gd name="connsiteY55" fmla="*/ 1225685 h 2294821"/>
                <a:gd name="connsiteX56" fmla="*/ 2117558 w 2246805"/>
                <a:gd name="connsiteY56" fmla="*/ 1273812 h 2294821"/>
                <a:gd name="connsiteX57" fmla="*/ 2093495 w 2246805"/>
                <a:gd name="connsiteY57" fmla="*/ 1289854 h 2294821"/>
                <a:gd name="connsiteX58" fmla="*/ 2085474 w 2246805"/>
                <a:gd name="connsiteY58" fmla="*/ 1321938 h 2294821"/>
                <a:gd name="connsiteX59" fmla="*/ 2069432 w 2246805"/>
                <a:gd name="connsiteY59" fmla="*/ 1402149 h 2294821"/>
                <a:gd name="connsiteX60" fmla="*/ 2053390 w 2246805"/>
                <a:gd name="connsiteY60" fmla="*/ 1426212 h 2294821"/>
                <a:gd name="connsiteX61" fmla="*/ 2029326 w 2246805"/>
                <a:gd name="connsiteY61" fmla="*/ 1466317 h 2294821"/>
                <a:gd name="connsiteX62" fmla="*/ 2005263 w 2246805"/>
                <a:gd name="connsiteY62" fmla="*/ 1490380 h 2294821"/>
                <a:gd name="connsiteX63" fmla="*/ 1989221 w 2246805"/>
                <a:gd name="connsiteY63" fmla="*/ 1522464 h 2294821"/>
                <a:gd name="connsiteX64" fmla="*/ 1917032 w 2246805"/>
                <a:gd name="connsiteY64" fmla="*/ 1586633 h 2294821"/>
                <a:gd name="connsiteX65" fmla="*/ 1892968 w 2246805"/>
                <a:gd name="connsiteY65" fmla="*/ 1634759 h 2294821"/>
                <a:gd name="connsiteX66" fmla="*/ 1860884 w 2246805"/>
                <a:gd name="connsiteY66" fmla="*/ 1690906 h 2294821"/>
                <a:gd name="connsiteX67" fmla="*/ 1852863 w 2246805"/>
                <a:gd name="connsiteY67" fmla="*/ 1722991 h 2294821"/>
                <a:gd name="connsiteX68" fmla="*/ 1836821 w 2246805"/>
                <a:gd name="connsiteY68" fmla="*/ 1771117 h 2294821"/>
                <a:gd name="connsiteX69" fmla="*/ 1804737 w 2246805"/>
                <a:gd name="connsiteY69" fmla="*/ 1883412 h 2294821"/>
                <a:gd name="connsiteX70" fmla="*/ 1780674 w 2246805"/>
                <a:gd name="connsiteY70" fmla="*/ 1899454 h 2294821"/>
                <a:gd name="connsiteX71" fmla="*/ 1756611 w 2246805"/>
                <a:gd name="connsiteY71" fmla="*/ 1931538 h 2294821"/>
                <a:gd name="connsiteX72" fmla="*/ 1708484 w 2246805"/>
                <a:gd name="connsiteY72" fmla="*/ 1963622 h 2294821"/>
                <a:gd name="connsiteX73" fmla="*/ 1684421 w 2246805"/>
                <a:gd name="connsiteY73" fmla="*/ 1923517 h 2294821"/>
                <a:gd name="connsiteX74" fmla="*/ 1668379 w 2246805"/>
                <a:gd name="connsiteY74" fmla="*/ 1859349 h 2294821"/>
                <a:gd name="connsiteX75" fmla="*/ 1676400 w 2246805"/>
                <a:gd name="connsiteY75" fmla="*/ 1747054 h 2294821"/>
                <a:gd name="connsiteX76" fmla="*/ 1692442 w 2246805"/>
                <a:gd name="connsiteY76" fmla="*/ 1722991 h 2294821"/>
                <a:gd name="connsiteX77" fmla="*/ 1684421 w 2246805"/>
                <a:gd name="connsiteY77" fmla="*/ 1747054 h 2294821"/>
                <a:gd name="connsiteX78" fmla="*/ 1660358 w 2246805"/>
                <a:gd name="connsiteY78" fmla="*/ 1771117 h 2294821"/>
                <a:gd name="connsiteX79" fmla="*/ 1636295 w 2246805"/>
                <a:gd name="connsiteY79" fmla="*/ 1803201 h 2294821"/>
                <a:gd name="connsiteX80" fmla="*/ 1588168 w 2246805"/>
                <a:gd name="connsiteY80" fmla="*/ 1859349 h 2294821"/>
                <a:gd name="connsiteX81" fmla="*/ 1556084 w 2246805"/>
                <a:gd name="connsiteY81" fmla="*/ 1915496 h 2294821"/>
                <a:gd name="connsiteX82" fmla="*/ 1548063 w 2246805"/>
                <a:gd name="connsiteY82" fmla="*/ 1939559 h 2294821"/>
                <a:gd name="connsiteX83" fmla="*/ 1499937 w 2246805"/>
                <a:gd name="connsiteY83" fmla="*/ 1963622 h 2294821"/>
                <a:gd name="connsiteX84" fmla="*/ 1467853 w 2246805"/>
                <a:gd name="connsiteY84" fmla="*/ 1995706 h 2294821"/>
                <a:gd name="connsiteX85" fmla="*/ 1419726 w 2246805"/>
                <a:gd name="connsiteY85" fmla="*/ 2051854 h 2294821"/>
                <a:gd name="connsiteX86" fmla="*/ 1387642 w 2246805"/>
                <a:gd name="connsiteY86" fmla="*/ 2067896 h 2294821"/>
                <a:gd name="connsiteX87" fmla="*/ 1323474 w 2246805"/>
                <a:gd name="connsiteY87" fmla="*/ 2132064 h 2294821"/>
                <a:gd name="connsiteX88" fmla="*/ 1259305 w 2246805"/>
                <a:gd name="connsiteY88" fmla="*/ 2164149 h 2294821"/>
                <a:gd name="connsiteX89" fmla="*/ 1251284 w 2246805"/>
                <a:gd name="connsiteY89" fmla="*/ 2140085 h 2294821"/>
                <a:gd name="connsiteX90" fmla="*/ 1179095 w 2246805"/>
                <a:gd name="connsiteY90" fmla="*/ 2188212 h 2294821"/>
                <a:gd name="connsiteX91" fmla="*/ 1130968 w 2246805"/>
                <a:gd name="connsiteY91" fmla="*/ 2204254 h 2294821"/>
                <a:gd name="connsiteX92" fmla="*/ 1074821 w 2246805"/>
                <a:gd name="connsiteY92" fmla="*/ 2220296 h 2294821"/>
                <a:gd name="connsiteX93" fmla="*/ 1018674 w 2246805"/>
                <a:gd name="connsiteY93" fmla="*/ 2244359 h 2294821"/>
                <a:gd name="connsiteX94" fmla="*/ 914400 w 2246805"/>
                <a:gd name="connsiteY94" fmla="*/ 2268422 h 2294821"/>
                <a:gd name="connsiteX95" fmla="*/ 786063 w 2246805"/>
                <a:gd name="connsiteY95" fmla="*/ 2276443 h 2294821"/>
                <a:gd name="connsiteX96" fmla="*/ 810126 w 2246805"/>
                <a:gd name="connsiteY96" fmla="*/ 2252380 h 2294821"/>
                <a:gd name="connsiteX97" fmla="*/ 842211 w 2246805"/>
                <a:gd name="connsiteY97" fmla="*/ 2204254 h 2294821"/>
                <a:gd name="connsiteX98" fmla="*/ 882316 w 2246805"/>
                <a:gd name="connsiteY98" fmla="*/ 2140085 h 2294821"/>
                <a:gd name="connsiteX99" fmla="*/ 914400 w 2246805"/>
                <a:gd name="connsiteY99" fmla="*/ 2091959 h 2294821"/>
                <a:gd name="connsiteX100" fmla="*/ 906379 w 2246805"/>
                <a:gd name="connsiteY100" fmla="*/ 2003728 h 2294821"/>
                <a:gd name="connsiteX101" fmla="*/ 802105 w 2246805"/>
                <a:gd name="connsiteY101" fmla="*/ 2027791 h 2294821"/>
                <a:gd name="connsiteX102" fmla="*/ 673768 w 2246805"/>
                <a:gd name="connsiteY102" fmla="*/ 2067896 h 2294821"/>
                <a:gd name="connsiteX103" fmla="*/ 569495 w 2246805"/>
                <a:gd name="connsiteY103" fmla="*/ 2116022 h 2294821"/>
                <a:gd name="connsiteX104" fmla="*/ 505326 w 2246805"/>
                <a:gd name="connsiteY104" fmla="*/ 2140085 h 2294821"/>
                <a:gd name="connsiteX105" fmla="*/ 457200 w 2246805"/>
                <a:gd name="connsiteY105" fmla="*/ 2164149 h 2294821"/>
                <a:gd name="connsiteX106" fmla="*/ 489284 w 2246805"/>
                <a:gd name="connsiteY106" fmla="*/ 2099980 h 2294821"/>
                <a:gd name="connsiteX107" fmla="*/ 521368 w 2246805"/>
                <a:gd name="connsiteY107" fmla="*/ 2059875 h 2294821"/>
                <a:gd name="connsiteX108" fmla="*/ 537411 w 2246805"/>
                <a:gd name="connsiteY108" fmla="*/ 2035812 h 2294821"/>
                <a:gd name="connsiteX109" fmla="*/ 561474 w 2246805"/>
                <a:gd name="connsiteY109" fmla="*/ 2011749 h 2294821"/>
                <a:gd name="connsiteX110" fmla="*/ 585537 w 2246805"/>
                <a:gd name="connsiteY110" fmla="*/ 1979664 h 2294821"/>
                <a:gd name="connsiteX111" fmla="*/ 617621 w 2246805"/>
                <a:gd name="connsiteY111" fmla="*/ 1947580 h 2294821"/>
                <a:gd name="connsiteX112" fmla="*/ 641684 w 2246805"/>
                <a:gd name="connsiteY112" fmla="*/ 1915496 h 2294821"/>
                <a:gd name="connsiteX113" fmla="*/ 593558 w 2246805"/>
                <a:gd name="connsiteY113" fmla="*/ 1931538 h 2294821"/>
                <a:gd name="connsiteX114" fmla="*/ 497305 w 2246805"/>
                <a:gd name="connsiteY114" fmla="*/ 1979664 h 2294821"/>
                <a:gd name="connsiteX115" fmla="*/ 441158 w 2246805"/>
                <a:gd name="connsiteY115" fmla="*/ 1995706 h 2294821"/>
                <a:gd name="connsiteX116" fmla="*/ 352926 w 2246805"/>
                <a:gd name="connsiteY116" fmla="*/ 2027791 h 2294821"/>
                <a:gd name="connsiteX117" fmla="*/ 312821 w 2246805"/>
                <a:gd name="connsiteY117" fmla="*/ 2043833 h 2294821"/>
                <a:gd name="connsiteX118" fmla="*/ 280737 w 2246805"/>
                <a:gd name="connsiteY118" fmla="*/ 2059875 h 2294821"/>
                <a:gd name="connsiteX119" fmla="*/ 248653 w 2246805"/>
                <a:gd name="connsiteY119" fmla="*/ 2051854 h 2294821"/>
                <a:gd name="connsiteX120" fmla="*/ 240632 w 2246805"/>
                <a:gd name="connsiteY120" fmla="*/ 2011749 h 2294821"/>
                <a:gd name="connsiteX121" fmla="*/ 216568 w 2246805"/>
                <a:gd name="connsiteY121" fmla="*/ 2003728 h 2294821"/>
                <a:gd name="connsiteX122" fmla="*/ 0 w 2246805"/>
                <a:gd name="connsiteY122" fmla="*/ 2019770 h 2294821"/>
                <a:gd name="connsiteX123" fmla="*/ 24063 w 2246805"/>
                <a:gd name="connsiteY123" fmla="*/ 2011749 h 2294821"/>
                <a:gd name="connsiteX124" fmla="*/ 56147 w 2246805"/>
                <a:gd name="connsiteY124" fmla="*/ 2003728 h 2294821"/>
                <a:gd name="connsiteX125" fmla="*/ 96253 w 2246805"/>
                <a:gd name="connsiteY125" fmla="*/ 1979664 h 2294821"/>
                <a:gd name="connsiteX126" fmla="*/ 128337 w 2246805"/>
                <a:gd name="connsiteY126" fmla="*/ 1971643 h 2294821"/>
                <a:gd name="connsiteX127" fmla="*/ 168442 w 2246805"/>
                <a:gd name="connsiteY127" fmla="*/ 1955601 h 2294821"/>
                <a:gd name="connsiteX128" fmla="*/ 208547 w 2246805"/>
                <a:gd name="connsiteY128" fmla="*/ 1931538 h 2294821"/>
                <a:gd name="connsiteX129" fmla="*/ 288758 w 2246805"/>
                <a:gd name="connsiteY129" fmla="*/ 1907475 h 2294821"/>
                <a:gd name="connsiteX130" fmla="*/ 336884 w 2246805"/>
                <a:gd name="connsiteY130" fmla="*/ 1875391 h 2294821"/>
                <a:gd name="connsiteX131" fmla="*/ 360947 w 2246805"/>
                <a:gd name="connsiteY131" fmla="*/ 1859349 h 2294821"/>
                <a:gd name="connsiteX132" fmla="*/ 376990 w 2246805"/>
                <a:gd name="connsiteY132" fmla="*/ 1843306 h 2294821"/>
                <a:gd name="connsiteX133" fmla="*/ 433137 w 2246805"/>
                <a:gd name="connsiteY133" fmla="*/ 1811222 h 2294821"/>
                <a:gd name="connsiteX134" fmla="*/ 457200 w 2246805"/>
                <a:gd name="connsiteY134" fmla="*/ 1787159 h 2294821"/>
                <a:gd name="connsiteX135" fmla="*/ 481263 w 2246805"/>
                <a:gd name="connsiteY135" fmla="*/ 1779138 h 2294821"/>
                <a:gd name="connsiteX136" fmla="*/ 553453 w 2246805"/>
                <a:gd name="connsiteY136" fmla="*/ 1731012 h 2294821"/>
                <a:gd name="connsiteX137" fmla="*/ 577516 w 2246805"/>
                <a:gd name="connsiteY137" fmla="*/ 1714970 h 2294821"/>
                <a:gd name="connsiteX138" fmla="*/ 601579 w 2246805"/>
                <a:gd name="connsiteY138" fmla="*/ 1698928 h 2294821"/>
                <a:gd name="connsiteX139" fmla="*/ 617621 w 2246805"/>
                <a:gd name="connsiteY139" fmla="*/ 1682885 h 2294821"/>
                <a:gd name="connsiteX140" fmla="*/ 633663 w 2246805"/>
                <a:gd name="connsiteY140" fmla="*/ 1674864 h 2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2246805" h="2294821">
                  <a:moveTo>
                    <a:pt x="633663" y="1674864"/>
                  </a:moveTo>
                  <a:lnTo>
                    <a:pt x="633663" y="1674864"/>
                  </a:lnTo>
                  <a:cubicBezTo>
                    <a:pt x="649705" y="1658822"/>
                    <a:pt x="664833" y="1641810"/>
                    <a:pt x="681790" y="1626738"/>
                  </a:cubicBezTo>
                  <a:cubicBezTo>
                    <a:pt x="688995" y="1620334"/>
                    <a:pt x="698688" y="1617145"/>
                    <a:pt x="705853" y="1610696"/>
                  </a:cubicBezTo>
                  <a:cubicBezTo>
                    <a:pt x="725526" y="1592990"/>
                    <a:pt x="739978" y="1569231"/>
                    <a:pt x="762000" y="1554549"/>
                  </a:cubicBezTo>
                  <a:cubicBezTo>
                    <a:pt x="770021" y="1549201"/>
                    <a:pt x="778858" y="1544911"/>
                    <a:pt x="786063" y="1538506"/>
                  </a:cubicBezTo>
                  <a:cubicBezTo>
                    <a:pt x="803019" y="1523434"/>
                    <a:pt x="815313" y="1502965"/>
                    <a:pt x="834190" y="1490380"/>
                  </a:cubicBezTo>
                  <a:cubicBezTo>
                    <a:pt x="842211" y="1485033"/>
                    <a:pt x="851088" y="1480787"/>
                    <a:pt x="858253" y="1474338"/>
                  </a:cubicBezTo>
                  <a:cubicBezTo>
                    <a:pt x="877926" y="1456632"/>
                    <a:pt x="898520" y="1439366"/>
                    <a:pt x="914400" y="1418191"/>
                  </a:cubicBezTo>
                  <a:cubicBezTo>
                    <a:pt x="922421" y="1407496"/>
                    <a:pt x="929010" y="1395559"/>
                    <a:pt x="938463" y="1386106"/>
                  </a:cubicBezTo>
                  <a:cubicBezTo>
                    <a:pt x="947916" y="1376653"/>
                    <a:pt x="960692" y="1371076"/>
                    <a:pt x="970547" y="1362043"/>
                  </a:cubicBezTo>
                  <a:cubicBezTo>
                    <a:pt x="992846" y="1341603"/>
                    <a:pt x="1015351" y="1321113"/>
                    <a:pt x="1034716" y="1297875"/>
                  </a:cubicBezTo>
                  <a:cubicBezTo>
                    <a:pt x="1048084" y="1281833"/>
                    <a:pt x="1060852" y="1265271"/>
                    <a:pt x="1074821" y="1249749"/>
                  </a:cubicBezTo>
                  <a:cubicBezTo>
                    <a:pt x="1084939" y="1238507"/>
                    <a:pt x="1097062" y="1229148"/>
                    <a:pt x="1106905" y="1217664"/>
                  </a:cubicBezTo>
                  <a:cubicBezTo>
                    <a:pt x="1131517" y="1188950"/>
                    <a:pt x="1116233" y="1195652"/>
                    <a:pt x="1138990" y="1161517"/>
                  </a:cubicBezTo>
                  <a:cubicBezTo>
                    <a:pt x="1153821" y="1139271"/>
                    <a:pt x="1187116" y="1097349"/>
                    <a:pt x="1187116" y="1097349"/>
                  </a:cubicBezTo>
                  <a:cubicBezTo>
                    <a:pt x="1217370" y="976328"/>
                    <a:pt x="1169237" y="1159005"/>
                    <a:pt x="1211179" y="1033180"/>
                  </a:cubicBezTo>
                  <a:cubicBezTo>
                    <a:pt x="1218151" y="1012264"/>
                    <a:pt x="1221164" y="990211"/>
                    <a:pt x="1227221" y="969012"/>
                  </a:cubicBezTo>
                  <a:cubicBezTo>
                    <a:pt x="1231867" y="952753"/>
                    <a:pt x="1243263" y="920885"/>
                    <a:pt x="1243263" y="920885"/>
                  </a:cubicBezTo>
                  <a:cubicBezTo>
                    <a:pt x="1245937" y="902169"/>
                    <a:pt x="1247902" y="883339"/>
                    <a:pt x="1251284" y="864738"/>
                  </a:cubicBezTo>
                  <a:cubicBezTo>
                    <a:pt x="1253256" y="853892"/>
                    <a:pt x="1259305" y="843678"/>
                    <a:pt x="1259305" y="832654"/>
                  </a:cubicBezTo>
                  <a:cubicBezTo>
                    <a:pt x="1259305" y="715758"/>
                    <a:pt x="1249820" y="589732"/>
                    <a:pt x="1243263" y="471706"/>
                  </a:cubicBezTo>
                  <a:cubicBezTo>
                    <a:pt x="1233853" y="302331"/>
                    <a:pt x="1225446" y="270324"/>
                    <a:pt x="1243263" y="359412"/>
                  </a:cubicBezTo>
                  <a:cubicBezTo>
                    <a:pt x="1258377" y="344298"/>
                    <a:pt x="1274433" y="331388"/>
                    <a:pt x="1283368" y="311285"/>
                  </a:cubicBezTo>
                  <a:cubicBezTo>
                    <a:pt x="1283373" y="311275"/>
                    <a:pt x="1303420" y="251133"/>
                    <a:pt x="1307432" y="239096"/>
                  </a:cubicBezTo>
                  <a:cubicBezTo>
                    <a:pt x="1310106" y="231075"/>
                    <a:pt x="1310763" y="222068"/>
                    <a:pt x="1315453" y="215033"/>
                  </a:cubicBezTo>
                  <a:cubicBezTo>
                    <a:pt x="1372777" y="129048"/>
                    <a:pt x="1283506" y="259545"/>
                    <a:pt x="1355558" y="166906"/>
                  </a:cubicBezTo>
                  <a:cubicBezTo>
                    <a:pt x="1367395" y="151687"/>
                    <a:pt x="1376947" y="134822"/>
                    <a:pt x="1387642" y="118780"/>
                  </a:cubicBezTo>
                  <a:cubicBezTo>
                    <a:pt x="1402277" y="96828"/>
                    <a:pt x="1402418" y="89932"/>
                    <a:pt x="1427747" y="78675"/>
                  </a:cubicBezTo>
                  <a:cubicBezTo>
                    <a:pt x="1443200" y="71807"/>
                    <a:pt x="1458976" y="63259"/>
                    <a:pt x="1475874" y="62633"/>
                  </a:cubicBezTo>
                  <a:lnTo>
                    <a:pt x="1692442" y="54612"/>
                  </a:lnTo>
                  <a:cubicBezTo>
                    <a:pt x="1700463" y="51938"/>
                    <a:pt x="1708734" y="49921"/>
                    <a:pt x="1716505" y="46591"/>
                  </a:cubicBezTo>
                  <a:cubicBezTo>
                    <a:pt x="1745004" y="34377"/>
                    <a:pt x="1748484" y="30620"/>
                    <a:pt x="1772653" y="14506"/>
                  </a:cubicBezTo>
                  <a:cubicBezTo>
                    <a:pt x="1783348" y="17180"/>
                    <a:pt x="1794605" y="18185"/>
                    <a:pt x="1804737" y="22528"/>
                  </a:cubicBezTo>
                  <a:cubicBezTo>
                    <a:pt x="1813598" y="26326"/>
                    <a:pt x="1819257" y="37207"/>
                    <a:pt x="1828800" y="38570"/>
                  </a:cubicBezTo>
                  <a:cubicBezTo>
                    <a:pt x="1839713" y="40129"/>
                    <a:pt x="1850189" y="33223"/>
                    <a:pt x="1860884" y="30549"/>
                  </a:cubicBezTo>
                  <a:cubicBezTo>
                    <a:pt x="1881898" y="-973"/>
                    <a:pt x="1878198" y="-11103"/>
                    <a:pt x="1933074" y="14506"/>
                  </a:cubicBezTo>
                  <a:cubicBezTo>
                    <a:pt x="1957302" y="25813"/>
                    <a:pt x="1975853" y="46591"/>
                    <a:pt x="1997242" y="62633"/>
                  </a:cubicBezTo>
                  <a:cubicBezTo>
                    <a:pt x="2007937" y="70654"/>
                    <a:pt x="2019873" y="77243"/>
                    <a:pt x="2029326" y="86696"/>
                  </a:cubicBezTo>
                  <a:cubicBezTo>
                    <a:pt x="2059369" y="116737"/>
                    <a:pt x="2042628" y="107172"/>
                    <a:pt x="2077453" y="118780"/>
                  </a:cubicBezTo>
                  <a:cubicBezTo>
                    <a:pt x="2080127" y="126801"/>
                    <a:pt x="2082144" y="135072"/>
                    <a:pt x="2085474" y="142843"/>
                  </a:cubicBezTo>
                  <a:cubicBezTo>
                    <a:pt x="2090184" y="153834"/>
                    <a:pt x="2098080" y="163475"/>
                    <a:pt x="2101516" y="174928"/>
                  </a:cubicBezTo>
                  <a:cubicBezTo>
                    <a:pt x="2106189" y="190505"/>
                    <a:pt x="2106009" y="207178"/>
                    <a:pt x="2109537" y="223054"/>
                  </a:cubicBezTo>
                  <a:cubicBezTo>
                    <a:pt x="2126616" y="299909"/>
                    <a:pt x="2108246" y="174556"/>
                    <a:pt x="2125579" y="287222"/>
                  </a:cubicBezTo>
                  <a:cubicBezTo>
                    <a:pt x="2145003" y="413479"/>
                    <a:pt x="2123230" y="299542"/>
                    <a:pt x="2141621" y="391496"/>
                  </a:cubicBezTo>
                  <a:cubicBezTo>
                    <a:pt x="2132062" y="477527"/>
                    <a:pt x="2127174" y="482869"/>
                    <a:pt x="2141621" y="584001"/>
                  </a:cubicBezTo>
                  <a:cubicBezTo>
                    <a:pt x="2144012" y="600741"/>
                    <a:pt x="2152316" y="616086"/>
                    <a:pt x="2157663" y="632128"/>
                  </a:cubicBezTo>
                  <a:lnTo>
                    <a:pt x="2165684" y="656191"/>
                  </a:lnTo>
                  <a:cubicBezTo>
                    <a:pt x="2175476" y="685566"/>
                    <a:pt x="2170826" y="686835"/>
                    <a:pt x="2205790" y="704317"/>
                  </a:cubicBezTo>
                  <a:cubicBezTo>
                    <a:pt x="2215650" y="709247"/>
                    <a:pt x="2227179" y="709664"/>
                    <a:pt x="2237874" y="712338"/>
                  </a:cubicBezTo>
                  <a:cubicBezTo>
                    <a:pt x="2240548" y="720359"/>
                    <a:pt x="2245895" y="727946"/>
                    <a:pt x="2245895" y="736401"/>
                  </a:cubicBezTo>
                  <a:cubicBezTo>
                    <a:pt x="2245895" y="871848"/>
                    <a:pt x="2252554" y="844762"/>
                    <a:pt x="2229853" y="912864"/>
                  </a:cubicBezTo>
                  <a:cubicBezTo>
                    <a:pt x="2227179" y="928906"/>
                    <a:pt x="2223241" y="944789"/>
                    <a:pt x="2221832" y="960991"/>
                  </a:cubicBezTo>
                  <a:cubicBezTo>
                    <a:pt x="2216593" y="1021243"/>
                    <a:pt x="2233259" y="1079746"/>
                    <a:pt x="2197768" y="1129433"/>
                  </a:cubicBezTo>
                  <a:cubicBezTo>
                    <a:pt x="2183731" y="1149084"/>
                    <a:pt x="2168830" y="1156746"/>
                    <a:pt x="2149642" y="1169538"/>
                  </a:cubicBezTo>
                  <a:cubicBezTo>
                    <a:pt x="2122689" y="1250398"/>
                    <a:pt x="2163811" y="1124980"/>
                    <a:pt x="2133600" y="1225685"/>
                  </a:cubicBezTo>
                  <a:cubicBezTo>
                    <a:pt x="2128741" y="1241882"/>
                    <a:pt x="2131628" y="1264432"/>
                    <a:pt x="2117558" y="1273812"/>
                  </a:cubicBezTo>
                  <a:lnTo>
                    <a:pt x="2093495" y="1289854"/>
                  </a:lnTo>
                  <a:cubicBezTo>
                    <a:pt x="2090821" y="1300549"/>
                    <a:pt x="2087784" y="1311159"/>
                    <a:pt x="2085474" y="1321938"/>
                  </a:cubicBezTo>
                  <a:cubicBezTo>
                    <a:pt x="2079761" y="1348599"/>
                    <a:pt x="2077451" y="1376088"/>
                    <a:pt x="2069432" y="1402149"/>
                  </a:cubicBezTo>
                  <a:cubicBezTo>
                    <a:pt x="2066597" y="1411363"/>
                    <a:pt x="2058499" y="1418037"/>
                    <a:pt x="2053390" y="1426212"/>
                  </a:cubicBezTo>
                  <a:cubicBezTo>
                    <a:pt x="2045127" y="1439432"/>
                    <a:pt x="2038680" y="1453845"/>
                    <a:pt x="2029326" y="1466317"/>
                  </a:cubicBezTo>
                  <a:cubicBezTo>
                    <a:pt x="2022520" y="1475392"/>
                    <a:pt x="2011856" y="1481149"/>
                    <a:pt x="2005263" y="1490380"/>
                  </a:cubicBezTo>
                  <a:cubicBezTo>
                    <a:pt x="1998313" y="1500110"/>
                    <a:pt x="1997002" y="1513385"/>
                    <a:pt x="1989221" y="1522464"/>
                  </a:cubicBezTo>
                  <a:cubicBezTo>
                    <a:pt x="1910666" y="1614113"/>
                    <a:pt x="2010920" y="1457539"/>
                    <a:pt x="1917032" y="1586633"/>
                  </a:cubicBezTo>
                  <a:cubicBezTo>
                    <a:pt x="1906483" y="1601138"/>
                    <a:pt x="1901678" y="1619081"/>
                    <a:pt x="1892968" y="1634759"/>
                  </a:cubicBezTo>
                  <a:cubicBezTo>
                    <a:pt x="1836294" y="1736769"/>
                    <a:pt x="1923408" y="1565858"/>
                    <a:pt x="1860884" y="1690906"/>
                  </a:cubicBezTo>
                  <a:cubicBezTo>
                    <a:pt x="1858210" y="1701601"/>
                    <a:pt x="1856031" y="1712432"/>
                    <a:pt x="1852863" y="1722991"/>
                  </a:cubicBezTo>
                  <a:cubicBezTo>
                    <a:pt x="1848004" y="1739188"/>
                    <a:pt x="1836821" y="1771117"/>
                    <a:pt x="1836821" y="1771117"/>
                  </a:cubicBezTo>
                  <a:cubicBezTo>
                    <a:pt x="1832348" y="1806898"/>
                    <a:pt x="1833353" y="1854796"/>
                    <a:pt x="1804737" y="1883412"/>
                  </a:cubicBezTo>
                  <a:cubicBezTo>
                    <a:pt x="1797920" y="1890229"/>
                    <a:pt x="1787491" y="1892637"/>
                    <a:pt x="1780674" y="1899454"/>
                  </a:cubicBezTo>
                  <a:cubicBezTo>
                    <a:pt x="1771221" y="1908907"/>
                    <a:pt x="1766603" y="1922657"/>
                    <a:pt x="1756611" y="1931538"/>
                  </a:cubicBezTo>
                  <a:cubicBezTo>
                    <a:pt x="1742201" y="1944347"/>
                    <a:pt x="1708484" y="1963622"/>
                    <a:pt x="1708484" y="1963622"/>
                  </a:cubicBezTo>
                  <a:cubicBezTo>
                    <a:pt x="1700463" y="1950254"/>
                    <a:pt x="1690017" y="1938068"/>
                    <a:pt x="1684421" y="1923517"/>
                  </a:cubicBezTo>
                  <a:cubicBezTo>
                    <a:pt x="1676506" y="1902939"/>
                    <a:pt x="1668379" y="1859349"/>
                    <a:pt x="1668379" y="1859349"/>
                  </a:cubicBezTo>
                  <a:cubicBezTo>
                    <a:pt x="1671053" y="1821917"/>
                    <a:pt x="1669878" y="1784010"/>
                    <a:pt x="1676400" y="1747054"/>
                  </a:cubicBezTo>
                  <a:cubicBezTo>
                    <a:pt x="1678075" y="1737561"/>
                    <a:pt x="1682802" y="1722991"/>
                    <a:pt x="1692442" y="1722991"/>
                  </a:cubicBezTo>
                  <a:cubicBezTo>
                    <a:pt x="1700897" y="1722991"/>
                    <a:pt x="1689111" y="1740019"/>
                    <a:pt x="1684421" y="1747054"/>
                  </a:cubicBezTo>
                  <a:cubicBezTo>
                    <a:pt x="1678129" y="1756492"/>
                    <a:pt x="1667740" y="1762504"/>
                    <a:pt x="1660358" y="1771117"/>
                  </a:cubicBezTo>
                  <a:cubicBezTo>
                    <a:pt x="1651658" y="1781267"/>
                    <a:pt x="1644995" y="1793051"/>
                    <a:pt x="1636295" y="1803201"/>
                  </a:cubicBezTo>
                  <a:cubicBezTo>
                    <a:pt x="1569260" y="1881409"/>
                    <a:pt x="1658542" y="1765518"/>
                    <a:pt x="1588168" y="1859349"/>
                  </a:cubicBezTo>
                  <a:cubicBezTo>
                    <a:pt x="1569777" y="1914521"/>
                    <a:pt x="1594932" y="1847512"/>
                    <a:pt x="1556084" y="1915496"/>
                  </a:cubicBezTo>
                  <a:cubicBezTo>
                    <a:pt x="1551889" y="1922837"/>
                    <a:pt x="1553345" y="1932957"/>
                    <a:pt x="1548063" y="1939559"/>
                  </a:cubicBezTo>
                  <a:cubicBezTo>
                    <a:pt x="1536755" y="1953694"/>
                    <a:pt x="1515789" y="1958338"/>
                    <a:pt x="1499937" y="1963622"/>
                  </a:cubicBezTo>
                  <a:cubicBezTo>
                    <a:pt x="1489242" y="1974317"/>
                    <a:pt x="1477696" y="1984223"/>
                    <a:pt x="1467853" y="1995706"/>
                  </a:cubicBezTo>
                  <a:cubicBezTo>
                    <a:pt x="1438750" y="2029660"/>
                    <a:pt x="1465956" y="2017182"/>
                    <a:pt x="1419726" y="2051854"/>
                  </a:cubicBezTo>
                  <a:cubicBezTo>
                    <a:pt x="1410160" y="2059028"/>
                    <a:pt x="1396828" y="2060241"/>
                    <a:pt x="1387642" y="2067896"/>
                  </a:cubicBezTo>
                  <a:cubicBezTo>
                    <a:pt x="1364404" y="2087261"/>
                    <a:pt x="1351560" y="2120830"/>
                    <a:pt x="1323474" y="2132064"/>
                  </a:cubicBezTo>
                  <a:cubicBezTo>
                    <a:pt x="1274417" y="2151686"/>
                    <a:pt x="1295348" y="2140119"/>
                    <a:pt x="1259305" y="2164149"/>
                  </a:cubicBezTo>
                  <a:cubicBezTo>
                    <a:pt x="1256631" y="2156128"/>
                    <a:pt x="1259383" y="2137655"/>
                    <a:pt x="1251284" y="2140085"/>
                  </a:cubicBezTo>
                  <a:cubicBezTo>
                    <a:pt x="1223583" y="2148395"/>
                    <a:pt x="1206531" y="2179067"/>
                    <a:pt x="1179095" y="2188212"/>
                  </a:cubicBezTo>
                  <a:cubicBezTo>
                    <a:pt x="1163053" y="2193559"/>
                    <a:pt x="1147130" y="2199281"/>
                    <a:pt x="1130968" y="2204254"/>
                  </a:cubicBezTo>
                  <a:cubicBezTo>
                    <a:pt x="1112364" y="2209978"/>
                    <a:pt x="1093152" y="2213749"/>
                    <a:pt x="1074821" y="2220296"/>
                  </a:cubicBezTo>
                  <a:cubicBezTo>
                    <a:pt x="1055645" y="2227144"/>
                    <a:pt x="1037850" y="2237511"/>
                    <a:pt x="1018674" y="2244359"/>
                  </a:cubicBezTo>
                  <a:cubicBezTo>
                    <a:pt x="973809" y="2260382"/>
                    <a:pt x="959233" y="2260950"/>
                    <a:pt x="914400" y="2268422"/>
                  </a:cubicBezTo>
                  <a:cubicBezTo>
                    <a:pt x="878377" y="2281931"/>
                    <a:pt x="825305" y="2315684"/>
                    <a:pt x="786063" y="2276443"/>
                  </a:cubicBezTo>
                  <a:cubicBezTo>
                    <a:pt x="778042" y="2268422"/>
                    <a:pt x="803162" y="2261334"/>
                    <a:pt x="810126" y="2252380"/>
                  </a:cubicBezTo>
                  <a:cubicBezTo>
                    <a:pt x="821963" y="2237161"/>
                    <a:pt x="830643" y="2219678"/>
                    <a:pt x="842211" y="2204254"/>
                  </a:cubicBezTo>
                  <a:cubicBezTo>
                    <a:pt x="898069" y="2129777"/>
                    <a:pt x="838274" y="2213489"/>
                    <a:pt x="882316" y="2140085"/>
                  </a:cubicBezTo>
                  <a:cubicBezTo>
                    <a:pt x="892235" y="2123552"/>
                    <a:pt x="914400" y="2091959"/>
                    <a:pt x="914400" y="2091959"/>
                  </a:cubicBezTo>
                  <a:cubicBezTo>
                    <a:pt x="911726" y="2062549"/>
                    <a:pt x="927261" y="2024610"/>
                    <a:pt x="906379" y="2003728"/>
                  </a:cubicBezTo>
                  <a:cubicBezTo>
                    <a:pt x="879685" y="1977034"/>
                    <a:pt x="827507" y="2018719"/>
                    <a:pt x="802105" y="2027791"/>
                  </a:cubicBezTo>
                  <a:cubicBezTo>
                    <a:pt x="735093" y="2051724"/>
                    <a:pt x="730569" y="2046050"/>
                    <a:pt x="673768" y="2067896"/>
                  </a:cubicBezTo>
                  <a:cubicBezTo>
                    <a:pt x="551383" y="2114967"/>
                    <a:pt x="679657" y="2068810"/>
                    <a:pt x="569495" y="2116022"/>
                  </a:cubicBezTo>
                  <a:cubicBezTo>
                    <a:pt x="548498" y="2125021"/>
                    <a:pt x="526122" y="2130632"/>
                    <a:pt x="505326" y="2140085"/>
                  </a:cubicBezTo>
                  <a:cubicBezTo>
                    <a:pt x="419801" y="2178961"/>
                    <a:pt x="538144" y="2137168"/>
                    <a:pt x="457200" y="2164149"/>
                  </a:cubicBezTo>
                  <a:cubicBezTo>
                    <a:pt x="467895" y="2142759"/>
                    <a:pt x="474345" y="2118654"/>
                    <a:pt x="489284" y="2099980"/>
                  </a:cubicBezTo>
                  <a:cubicBezTo>
                    <a:pt x="499979" y="2086612"/>
                    <a:pt x="511096" y="2073571"/>
                    <a:pt x="521368" y="2059875"/>
                  </a:cubicBezTo>
                  <a:cubicBezTo>
                    <a:pt x="527152" y="2052163"/>
                    <a:pt x="531239" y="2043218"/>
                    <a:pt x="537411" y="2035812"/>
                  </a:cubicBezTo>
                  <a:cubicBezTo>
                    <a:pt x="544673" y="2027098"/>
                    <a:pt x="554092" y="2020362"/>
                    <a:pt x="561474" y="2011749"/>
                  </a:cubicBezTo>
                  <a:cubicBezTo>
                    <a:pt x="570174" y="2001599"/>
                    <a:pt x="576734" y="1989725"/>
                    <a:pt x="585537" y="1979664"/>
                  </a:cubicBezTo>
                  <a:cubicBezTo>
                    <a:pt x="595496" y="1968282"/>
                    <a:pt x="607661" y="1958962"/>
                    <a:pt x="617621" y="1947580"/>
                  </a:cubicBezTo>
                  <a:cubicBezTo>
                    <a:pt x="626424" y="1937519"/>
                    <a:pt x="652807" y="1922911"/>
                    <a:pt x="641684" y="1915496"/>
                  </a:cubicBezTo>
                  <a:cubicBezTo>
                    <a:pt x="627614" y="1906116"/>
                    <a:pt x="609010" y="1924670"/>
                    <a:pt x="593558" y="1931538"/>
                  </a:cubicBezTo>
                  <a:cubicBezTo>
                    <a:pt x="560778" y="1946107"/>
                    <a:pt x="531796" y="1969809"/>
                    <a:pt x="497305" y="1979664"/>
                  </a:cubicBezTo>
                  <a:cubicBezTo>
                    <a:pt x="478589" y="1985011"/>
                    <a:pt x="459325" y="1988718"/>
                    <a:pt x="441158" y="1995706"/>
                  </a:cubicBezTo>
                  <a:cubicBezTo>
                    <a:pt x="343137" y="2033407"/>
                    <a:pt x="439277" y="2010521"/>
                    <a:pt x="352926" y="2027791"/>
                  </a:cubicBezTo>
                  <a:cubicBezTo>
                    <a:pt x="339558" y="2033138"/>
                    <a:pt x="325978" y="2037985"/>
                    <a:pt x="312821" y="2043833"/>
                  </a:cubicBezTo>
                  <a:cubicBezTo>
                    <a:pt x="301895" y="2048689"/>
                    <a:pt x="292602" y="2058392"/>
                    <a:pt x="280737" y="2059875"/>
                  </a:cubicBezTo>
                  <a:cubicBezTo>
                    <a:pt x="269798" y="2061242"/>
                    <a:pt x="259348" y="2054528"/>
                    <a:pt x="248653" y="2051854"/>
                  </a:cubicBezTo>
                  <a:cubicBezTo>
                    <a:pt x="245979" y="2038486"/>
                    <a:pt x="248194" y="2023092"/>
                    <a:pt x="240632" y="2011749"/>
                  </a:cubicBezTo>
                  <a:cubicBezTo>
                    <a:pt x="235942" y="2004714"/>
                    <a:pt x="225023" y="2003728"/>
                    <a:pt x="216568" y="2003728"/>
                  </a:cubicBezTo>
                  <a:cubicBezTo>
                    <a:pt x="149377" y="2003728"/>
                    <a:pt x="68867" y="2012883"/>
                    <a:pt x="0" y="2019770"/>
                  </a:cubicBezTo>
                  <a:cubicBezTo>
                    <a:pt x="8021" y="2017096"/>
                    <a:pt x="15933" y="2014072"/>
                    <a:pt x="24063" y="2011749"/>
                  </a:cubicBezTo>
                  <a:cubicBezTo>
                    <a:pt x="34663" y="2008721"/>
                    <a:pt x="46073" y="2008205"/>
                    <a:pt x="56147" y="2003728"/>
                  </a:cubicBezTo>
                  <a:cubicBezTo>
                    <a:pt x="70394" y="1997396"/>
                    <a:pt x="82006" y="1985996"/>
                    <a:pt x="96253" y="1979664"/>
                  </a:cubicBezTo>
                  <a:cubicBezTo>
                    <a:pt x="106327" y="1975187"/>
                    <a:pt x="117879" y="1975129"/>
                    <a:pt x="128337" y="1971643"/>
                  </a:cubicBezTo>
                  <a:cubicBezTo>
                    <a:pt x="141996" y="1967090"/>
                    <a:pt x="155564" y="1962040"/>
                    <a:pt x="168442" y="1955601"/>
                  </a:cubicBezTo>
                  <a:cubicBezTo>
                    <a:pt x="182386" y="1948629"/>
                    <a:pt x="194354" y="1937989"/>
                    <a:pt x="208547" y="1931538"/>
                  </a:cubicBezTo>
                  <a:cubicBezTo>
                    <a:pt x="232414" y="1920690"/>
                    <a:pt x="262902" y="1913939"/>
                    <a:pt x="288758" y="1907475"/>
                  </a:cubicBezTo>
                  <a:lnTo>
                    <a:pt x="336884" y="1875391"/>
                  </a:lnTo>
                  <a:cubicBezTo>
                    <a:pt x="344905" y="1870044"/>
                    <a:pt x="354130" y="1866166"/>
                    <a:pt x="360947" y="1859349"/>
                  </a:cubicBezTo>
                  <a:cubicBezTo>
                    <a:pt x="366295" y="1854001"/>
                    <a:pt x="370697" y="1847501"/>
                    <a:pt x="376990" y="1843306"/>
                  </a:cubicBezTo>
                  <a:cubicBezTo>
                    <a:pt x="416218" y="1817154"/>
                    <a:pt x="400317" y="1838572"/>
                    <a:pt x="433137" y="1811222"/>
                  </a:cubicBezTo>
                  <a:cubicBezTo>
                    <a:pt x="441851" y="1803960"/>
                    <a:pt x="447762" y="1793451"/>
                    <a:pt x="457200" y="1787159"/>
                  </a:cubicBezTo>
                  <a:cubicBezTo>
                    <a:pt x="464235" y="1782469"/>
                    <a:pt x="473872" y="1783244"/>
                    <a:pt x="481263" y="1779138"/>
                  </a:cubicBezTo>
                  <a:cubicBezTo>
                    <a:pt x="481270" y="1779134"/>
                    <a:pt x="541418" y="1739035"/>
                    <a:pt x="553453" y="1731012"/>
                  </a:cubicBezTo>
                  <a:lnTo>
                    <a:pt x="577516" y="1714970"/>
                  </a:lnTo>
                  <a:cubicBezTo>
                    <a:pt x="585537" y="1709623"/>
                    <a:pt x="594763" y="1705745"/>
                    <a:pt x="601579" y="1698928"/>
                  </a:cubicBezTo>
                  <a:cubicBezTo>
                    <a:pt x="606926" y="1693580"/>
                    <a:pt x="611716" y="1687609"/>
                    <a:pt x="617621" y="1682885"/>
                  </a:cubicBezTo>
                  <a:cubicBezTo>
                    <a:pt x="633752" y="1669980"/>
                    <a:pt x="630989" y="1676201"/>
                    <a:pt x="633663" y="1674864"/>
                  </a:cubicBez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BA956324-98B2-47EC-863E-849B0A2A6543}"/>
                </a:ext>
              </a:extLst>
            </p:cNvPr>
            <p:cNvSpPr/>
            <p:nvPr/>
          </p:nvSpPr>
          <p:spPr>
            <a:xfrm>
              <a:off x="6452531" y="4808306"/>
              <a:ext cx="618879" cy="184934"/>
            </a:xfrm>
            <a:custGeom>
              <a:avLst/>
              <a:gdLst>
                <a:gd name="connsiteX0" fmla="*/ 616089 w 618879"/>
                <a:gd name="connsiteY0" fmla="*/ 102741 h 184934"/>
                <a:gd name="connsiteX1" fmla="*/ 616089 w 618879"/>
                <a:gd name="connsiteY1" fmla="*/ 102741 h 184934"/>
                <a:gd name="connsiteX2" fmla="*/ 503073 w 618879"/>
                <a:gd name="connsiteY2" fmla="*/ 133564 h 184934"/>
                <a:gd name="connsiteX3" fmla="*/ 472251 w 618879"/>
                <a:gd name="connsiteY3" fmla="*/ 154112 h 184934"/>
                <a:gd name="connsiteX4" fmla="*/ 379784 w 618879"/>
                <a:gd name="connsiteY4" fmla="*/ 164386 h 184934"/>
                <a:gd name="connsiteX5" fmla="*/ 297590 w 618879"/>
                <a:gd name="connsiteY5" fmla="*/ 184934 h 184934"/>
                <a:gd name="connsiteX6" fmla="*/ 205123 w 618879"/>
                <a:gd name="connsiteY6" fmla="*/ 174660 h 184934"/>
                <a:gd name="connsiteX7" fmla="*/ 40736 w 618879"/>
                <a:gd name="connsiteY7" fmla="*/ 143838 h 184934"/>
                <a:gd name="connsiteX8" fmla="*/ 20188 w 618879"/>
                <a:gd name="connsiteY8" fmla="*/ 174660 h 184934"/>
                <a:gd name="connsiteX9" fmla="*/ 30462 w 618879"/>
                <a:gd name="connsiteY9" fmla="*/ 143838 h 184934"/>
                <a:gd name="connsiteX10" fmla="*/ 81833 w 618879"/>
                <a:gd name="connsiteY10" fmla="*/ 133564 h 184934"/>
                <a:gd name="connsiteX11" fmla="*/ 174300 w 618879"/>
                <a:gd name="connsiteY11" fmla="*/ 123290 h 184934"/>
                <a:gd name="connsiteX12" fmla="*/ 246220 w 618879"/>
                <a:gd name="connsiteY12" fmla="*/ 113015 h 184934"/>
                <a:gd name="connsiteX13" fmla="*/ 277042 w 618879"/>
                <a:gd name="connsiteY13" fmla="*/ 92467 h 184934"/>
                <a:gd name="connsiteX14" fmla="*/ 307865 w 618879"/>
                <a:gd name="connsiteY14" fmla="*/ 61645 h 184934"/>
                <a:gd name="connsiteX15" fmla="*/ 410606 w 618879"/>
                <a:gd name="connsiteY15" fmla="*/ 20548 h 184934"/>
                <a:gd name="connsiteX16" fmla="*/ 503073 w 618879"/>
                <a:gd name="connsiteY16" fmla="*/ 0 h 184934"/>
                <a:gd name="connsiteX17" fmla="*/ 482525 w 618879"/>
                <a:gd name="connsiteY17" fmla="*/ 30822 h 184934"/>
                <a:gd name="connsiteX18" fmla="*/ 451703 w 618879"/>
                <a:gd name="connsiteY18" fmla="*/ 61645 h 184934"/>
                <a:gd name="connsiteX19" fmla="*/ 482525 w 618879"/>
                <a:gd name="connsiteY19" fmla="*/ 71919 h 184934"/>
                <a:gd name="connsiteX20" fmla="*/ 544170 w 618879"/>
                <a:gd name="connsiteY20" fmla="*/ 41096 h 184934"/>
                <a:gd name="connsiteX21" fmla="*/ 574993 w 618879"/>
                <a:gd name="connsiteY21" fmla="*/ 30822 h 184934"/>
                <a:gd name="connsiteX22" fmla="*/ 616089 w 618879"/>
                <a:gd name="connsiteY22" fmla="*/ 102741 h 18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8879" h="184934">
                  <a:moveTo>
                    <a:pt x="616089" y="102741"/>
                  </a:moveTo>
                  <a:lnTo>
                    <a:pt x="616089" y="102741"/>
                  </a:lnTo>
                  <a:cubicBezTo>
                    <a:pt x="578417" y="113015"/>
                    <a:pt x="539846" y="120431"/>
                    <a:pt x="503073" y="133564"/>
                  </a:cubicBezTo>
                  <a:cubicBezTo>
                    <a:pt x="491445" y="137717"/>
                    <a:pt x="484230" y="151117"/>
                    <a:pt x="472251" y="154112"/>
                  </a:cubicBezTo>
                  <a:cubicBezTo>
                    <a:pt x="442165" y="161633"/>
                    <a:pt x="410484" y="160000"/>
                    <a:pt x="379784" y="164386"/>
                  </a:cubicBezTo>
                  <a:cubicBezTo>
                    <a:pt x="336391" y="170585"/>
                    <a:pt x="333446" y="172982"/>
                    <a:pt x="297590" y="184934"/>
                  </a:cubicBezTo>
                  <a:cubicBezTo>
                    <a:pt x="266768" y="181509"/>
                    <a:pt x="236056" y="176869"/>
                    <a:pt x="205123" y="174660"/>
                  </a:cubicBezTo>
                  <a:cubicBezTo>
                    <a:pt x="2869" y="160213"/>
                    <a:pt x="-45304" y="201198"/>
                    <a:pt x="40736" y="143838"/>
                  </a:cubicBezTo>
                  <a:cubicBezTo>
                    <a:pt x="33887" y="154112"/>
                    <a:pt x="32536" y="174660"/>
                    <a:pt x="20188" y="174660"/>
                  </a:cubicBezTo>
                  <a:cubicBezTo>
                    <a:pt x="9358" y="174660"/>
                    <a:pt x="21451" y="149845"/>
                    <a:pt x="30462" y="143838"/>
                  </a:cubicBezTo>
                  <a:cubicBezTo>
                    <a:pt x="44992" y="134152"/>
                    <a:pt x="64546" y="136034"/>
                    <a:pt x="81833" y="133564"/>
                  </a:cubicBezTo>
                  <a:cubicBezTo>
                    <a:pt x="112533" y="129178"/>
                    <a:pt x="143527" y="127137"/>
                    <a:pt x="174300" y="123290"/>
                  </a:cubicBezTo>
                  <a:cubicBezTo>
                    <a:pt x="198330" y="120286"/>
                    <a:pt x="222247" y="116440"/>
                    <a:pt x="246220" y="113015"/>
                  </a:cubicBezTo>
                  <a:cubicBezTo>
                    <a:pt x="256494" y="106166"/>
                    <a:pt x="267556" y="100372"/>
                    <a:pt x="277042" y="92467"/>
                  </a:cubicBezTo>
                  <a:cubicBezTo>
                    <a:pt x="288204" y="83165"/>
                    <a:pt x="296042" y="70090"/>
                    <a:pt x="307865" y="61645"/>
                  </a:cubicBezTo>
                  <a:cubicBezTo>
                    <a:pt x="334324" y="42746"/>
                    <a:pt x="382529" y="29907"/>
                    <a:pt x="410606" y="20548"/>
                  </a:cubicBezTo>
                  <a:cubicBezTo>
                    <a:pt x="461190" y="3687"/>
                    <a:pt x="430748" y="12054"/>
                    <a:pt x="503073" y="0"/>
                  </a:cubicBezTo>
                  <a:cubicBezTo>
                    <a:pt x="496224" y="10274"/>
                    <a:pt x="490430" y="21336"/>
                    <a:pt x="482525" y="30822"/>
                  </a:cubicBezTo>
                  <a:cubicBezTo>
                    <a:pt x="473223" y="41984"/>
                    <a:pt x="451703" y="47115"/>
                    <a:pt x="451703" y="61645"/>
                  </a:cubicBezTo>
                  <a:cubicBezTo>
                    <a:pt x="451703" y="72475"/>
                    <a:pt x="472251" y="68494"/>
                    <a:pt x="482525" y="71919"/>
                  </a:cubicBezTo>
                  <a:cubicBezTo>
                    <a:pt x="560000" y="46095"/>
                    <a:pt x="464503" y="80930"/>
                    <a:pt x="544170" y="41096"/>
                  </a:cubicBezTo>
                  <a:cubicBezTo>
                    <a:pt x="553857" y="36253"/>
                    <a:pt x="564719" y="34247"/>
                    <a:pt x="574993" y="30822"/>
                  </a:cubicBezTo>
                  <a:cubicBezTo>
                    <a:pt x="643903" y="53792"/>
                    <a:pt x="609240" y="90754"/>
                    <a:pt x="616089" y="102741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98B0FA03-8265-441E-9613-220B70BCA34F}"/>
                </a:ext>
              </a:extLst>
            </p:cNvPr>
            <p:cNvSpPr/>
            <p:nvPr/>
          </p:nvSpPr>
          <p:spPr>
            <a:xfrm>
              <a:off x="5863887" y="4602822"/>
              <a:ext cx="762944" cy="154113"/>
            </a:xfrm>
            <a:custGeom>
              <a:avLst/>
              <a:gdLst>
                <a:gd name="connsiteX0" fmla="*/ 762944 w 762944"/>
                <a:gd name="connsiteY0" fmla="*/ 41097 h 154113"/>
                <a:gd name="connsiteX1" fmla="*/ 762944 w 762944"/>
                <a:gd name="connsiteY1" fmla="*/ 41097 h 154113"/>
                <a:gd name="connsiteX2" fmla="*/ 680751 w 762944"/>
                <a:gd name="connsiteY2" fmla="*/ 92468 h 154113"/>
                <a:gd name="connsiteX3" fmla="*/ 619106 w 762944"/>
                <a:gd name="connsiteY3" fmla="*/ 113016 h 154113"/>
                <a:gd name="connsiteX4" fmla="*/ 536913 w 762944"/>
                <a:gd name="connsiteY4" fmla="*/ 143839 h 154113"/>
                <a:gd name="connsiteX5" fmla="*/ 351978 w 762944"/>
                <a:gd name="connsiteY5" fmla="*/ 133565 h 154113"/>
                <a:gd name="connsiteX6" fmla="*/ 269785 w 762944"/>
                <a:gd name="connsiteY6" fmla="*/ 154113 h 154113"/>
                <a:gd name="connsiteX7" fmla="*/ 33479 w 762944"/>
                <a:gd name="connsiteY7" fmla="*/ 143839 h 154113"/>
                <a:gd name="connsiteX8" fmla="*/ 12931 w 762944"/>
                <a:gd name="connsiteY8" fmla="*/ 123290 h 154113"/>
                <a:gd name="connsiteX9" fmla="*/ 74576 w 762944"/>
                <a:gd name="connsiteY9" fmla="*/ 113016 h 154113"/>
                <a:gd name="connsiteX10" fmla="*/ 43753 w 762944"/>
                <a:gd name="connsiteY10" fmla="*/ 102742 h 154113"/>
                <a:gd name="connsiteX11" fmla="*/ 2657 w 762944"/>
                <a:gd name="connsiteY11" fmla="*/ 92468 h 154113"/>
                <a:gd name="connsiteX12" fmla="*/ 105398 w 762944"/>
                <a:gd name="connsiteY12" fmla="*/ 82194 h 154113"/>
                <a:gd name="connsiteX13" fmla="*/ 177317 w 762944"/>
                <a:gd name="connsiteY13" fmla="*/ 61645 h 154113"/>
                <a:gd name="connsiteX14" fmla="*/ 208140 w 762944"/>
                <a:gd name="connsiteY14" fmla="*/ 41097 h 154113"/>
                <a:gd name="connsiteX15" fmla="*/ 526639 w 762944"/>
                <a:gd name="connsiteY15" fmla="*/ 30823 h 154113"/>
                <a:gd name="connsiteX16" fmla="*/ 639655 w 762944"/>
                <a:gd name="connsiteY16" fmla="*/ 0 h 154113"/>
                <a:gd name="connsiteX17" fmla="*/ 691025 w 762944"/>
                <a:gd name="connsiteY17" fmla="*/ 10275 h 154113"/>
                <a:gd name="connsiteX18" fmla="*/ 711574 w 762944"/>
                <a:gd name="connsiteY18" fmla="*/ 30823 h 154113"/>
                <a:gd name="connsiteX19" fmla="*/ 762944 w 762944"/>
                <a:gd name="connsiteY19" fmla="*/ 41097 h 15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944" h="154113">
                  <a:moveTo>
                    <a:pt x="762944" y="41097"/>
                  </a:moveTo>
                  <a:lnTo>
                    <a:pt x="762944" y="41097"/>
                  </a:lnTo>
                  <a:cubicBezTo>
                    <a:pt x="735546" y="58221"/>
                    <a:pt x="709649" y="78019"/>
                    <a:pt x="680751" y="92468"/>
                  </a:cubicBezTo>
                  <a:cubicBezTo>
                    <a:pt x="661378" y="102155"/>
                    <a:pt x="639217" y="104972"/>
                    <a:pt x="619106" y="113016"/>
                  </a:cubicBezTo>
                  <a:cubicBezTo>
                    <a:pt x="557680" y="137587"/>
                    <a:pt x="585231" y="127733"/>
                    <a:pt x="536913" y="143839"/>
                  </a:cubicBezTo>
                  <a:cubicBezTo>
                    <a:pt x="475268" y="140414"/>
                    <a:pt x="413718" y="133565"/>
                    <a:pt x="351978" y="133565"/>
                  </a:cubicBezTo>
                  <a:cubicBezTo>
                    <a:pt x="327181" y="133565"/>
                    <a:pt x="294108" y="146005"/>
                    <a:pt x="269785" y="154113"/>
                  </a:cubicBezTo>
                  <a:cubicBezTo>
                    <a:pt x="191016" y="150688"/>
                    <a:pt x="111760" y="153233"/>
                    <a:pt x="33479" y="143839"/>
                  </a:cubicBezTo>
                  <a:cubicBezTo>
                    <a:pt x="23861" y="142685"/>
                    <a:pt x="5182" y="129102"/>
                    <a:pt x="12931" y="123290"/>
                  </a:cubicBezTo>
                  <a:cubicBezTo>
                    <a:pt x="29596" y="110791"/>
                    <a:pt x="54028" y="116441"/>
                    <a:pt x="74576" y="113016"/>
                  </a:cubicBezTo>
                  <a:cubicBezTo>
                    <a:pt x="64302" y="109591"/>
                    <a:pt x="54166" y="105717"/>
                    <a:pt x="43753" y="102742"/>
                  </a:cubicBezTo>
                  <a:cubicBezTo>
                    <a:pt x="30176" y="98863"/>
                    <a:pt x="-10739" y="96933"/>
                    <a:pt x="2657" y="92468"/>
                  </a:cubicBezTo>
                  <a:cubicBezTo>
                    <a:pt x="35309" y="81584"/>
                    <a:pt x="71151" y="85619"/>
                    <a:pt x="105398" y="82194"/>
                  </a:cubicBezTo>
                  <a:cubicBezTo>
                    <a:pt x="118573" y="78900"/>
                    <a:pt x="162572" y="69018"/>
                    <a:pt x="177317" y="61645"/>
                  </a:cubicBezTo>
                  <a:cubicBezTo>
                    <a:pt x="188361" y="56123"/>
                    <a:pt x="195840" y="42182"/>
                    <a:pt x="208140" y="41097"/>
                  </a:cubicBezTo>
                  <a:cubicBezTo>
                    <a:pt x="313950" y="31761"/>
                    <a:pt x="420473" y="34248"/>
                    <a:pt x="526639" y="30823"/>
                  </a:cubicBezTo>
                  <a:cubicBezTo>
                    <a:pt x="619339" y="7648"/>
                    <a:pt x="582041" y="19206"/>
                    <a:pt x="639655" y="0"/>
                  </a:cubicBezTo>
                  <a:cubicBezTo>
                    <a:pt x="656778" y="3425"/>
                    <a:pt x="674974" y="3396"/>
                    <a:pt x="691025" y="10275"/>
                  </a:cubicBezTo>
                  <a:cubicBezTo>
                    <a:pt x="699928" y="14091"/>
                    <a:pt x="703268" y="25839"/>
                    <a:pt x="711574" y="30823"/>
                  </a:cubicBezTo>
                  <a:cubicBezTo>
                    <a:pt x="735918" y="45429"/>
                    <a:pt x="754382" y="39385"/>
                    <a:pt x="762944" y="41097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F347FCF9-9F66-4D43-9678-7700AEB96A68}"/>
              </a:ext>
            </a:extLst>
          </p:cNvPr>
          <p:cNvSpPr/>
          <p:nvPr/>
        </p:nvSpPr>
        <p:spPr>
          <a:xfrm>
            <a:off x="7435516" y="1900989"/>
            <a:ext cx="1215399" cy="2041724"/>
          </a:xfrm>
          <a:custGeom>
            <a:avLst/>
            <a:gdLst>
              <a:gd name="connsiteX0" fmla="*/ 1058779 w 1215399"/>
              <a:gd name="connsiteY0" fmla="*/ 1636295 h 2041724"/>
              <a:gd name="connsiteX1" fmla="*/ 1058779 w 1215399"/>
              <a:gd name="connsiteY1" fmla="*/ 1636295 h 2041724"/>
              <a:gd name="connsiteX2" fmla="*/ 1106905 w 1215399"/>
              <a:gd name="connsiteY2" fmla="*/ 1572127 h 2041724"/>
              <a:gd name="connsiteX3" fmla="*/ 1122947 w 1215399"/>
              <a:gd name="connsiteY3" fmla="*/ 1540043 h 2041724"/>
              <a:gd name="connsiteX4" fmla="*/ 1138989 w 1215399"/>
              <a:gd name="connsiteY4" fmla="*/ 1515979 h 2041724"/>
              <a:gd name="connsiteX5" fmla="*/ 1179095 w 1215399"/>
              <a:gd name="connsiteY5" fmla="*/ 1451811 h 2041724"/>
              <a:gd name="connsiteX6" fmla="*/ 1187116 w 1215399"/>
              <a:gd name="connsiteY6" fmla="*/ 1427748 h 2041724"/>
              <a:gd name="connsiteX7" fmla="*/ 1203158 w 1215399"/>
              <a:gd name="connsiteY7" fmla="*/ 1363579 h 2041724"/>
              <a:gd name="connsiteX8" fmla="*/ 1195137 w 1215399"/>
              <a:gd name="connsiteY8" fmla="*/ 930443 h 2041724"/>
              <a:gd name="connsiteX9" fmla="*/ 1179095 w 1215399"/>
              <a:gd name="connsiteY9" fmla="*/ 890337 h 2041724"/>
              <a:gd name="connsiteX10" fmla="*/ 1171073 w 1215399"/>
              <a:gd name="connsiteY10" fmla="*/ 866274 h 2041724"/>
              <a:gd name="connsiteX11" fmla="*/ 1147010 w 1215399"/>
              <a:gd name="connsiteY11" fmla="*/ 834190 h 2041724"/>
              <a:gd name="connsiteX12" fmla="*/ 1114926 w 1215399"/>
              <a:gd name="connsiteY12" fmla="*/ 770022 h 2041724"/>
              <a:gd name="connsiteX13" fmla="*/ 1106905 w 1215399"/>
              <a:gd name="connsiteY13" fmla="*/ 745958 h 2041724"/>
              <a:gd name="connsiteX14" fmla="*/ 1090863 w 1215399"/>
              <a:gd name="connsiteY14" fmla="*/ 673769 h 2041724"/>
              <a:gd name="connsiteX15" fmla="*/ 1074821 w 1215399"/>
              <a:gd name="connsiteY15" fmla="*/ 641685 h 2041724"/>
              <a:gd name="connsiteX16" fmla="*/ 1050758 w 1215399"/>
              <a:gd name="connsiteY16" fmla="*/ 577516 h 2041724"/>
              <a:gd name="connsiteX17" fmla="*/ 1018673 w 1215399"/>
              <a:gd name="connsiteY17" fmla="*/ 505327 h 2041724"/>
              <a:gd name="connsiteX18" fmla="*/ 986589 w 1215399"/>
              <a:gd name="connsiteY18" fmla="*/ 441158 h 2041724"/>
              <a:gd name="connsiteX19" fmla="*/ 978568 w 1215399"/>
              <a:gd name="connsiteY19" fmla="*/ 409074 h 2041724"/>
              <a:gd name="connsiteX20" fmla="*/ 930442 w 1215399"/>
              <a:gd name="connsiteY20" fmla="*/ 352927 h 2041724"/>
              <a:gd name="connsiteX21" fmla="*/ 914400 w 1215399"/>
              <a:gd name="connsiteY21" fmla="*/ 320843 h 2041724"/>
              <a:gd name="connsiteX22" fmla="*/ 866273 w 1215399"/>
              <a:gd name="connsiteY22" fmla="*/ 256674 h 2041724"/>
              <a:gd name="connsiteX23" fmla="*/ 826168 w 1215399"/>
              <a:gd name="connsiteY23" fmla="*/ 200527 h 2041724"/>
              <a:gd name="connsiteX24" fmla="*/ 778042 w 1215399"/>
              <a:gd name="connsiteY24" fmla="*/ 160422 h 2041724"/>
              <a:gd name="connsiteX25" fmla="*/ 689810 w 1215399"/>
              <a:gd name="connsiteY25" fmla="*/ 88232 h 2041724"/>
              <a:gd name="connsiteX26" fmla="*/ 641684 w 1215399"/>
              <a:gd name="connsiteY26" fmla="*/ 72190 h 2041724"/>
              <a:gd name="connsiteX27" fmla="*/ 617621 w 1215399"/>
              <a:gd name="connsiteY27" fmla="*/ 64169 h 2041724"/>
              <a:gd name="connsiteX28" fmla="*/ 585537 w 1215399"/>
              <a:gd name="connsiteY28" fmla="*/ 56148 h 2041724"/>
              <a:gd name="connsiteX29" fmla="*/ 545431 w 1215399"/>
              <a:gd name="connsiteY29" fmla="*/ 48127 h 2041724"/>
              <a:gd name="connsiteX30" fmla="*/ 521368 w 1215399"/>
              <a:gd name="connsiteY30" fmla="*/ 40106 h 2041724"/>
              <a:gd name="connsiteX31" fmla="*/ 481263 w 1215399"/>
              <a:gd name="connsiteY31" fmla="*/ 32085 h 2041724"/>
              <a:gd name="connsiteX32" fmla="*/ 433137 w 1215399"/>
              <a:gd name="connsiteY32" fmla="*/ 16043 h 2041724"/>
              <a:gd name="connsiteX33" fmla="*/ 368968 w 1215399"/>
              <a:gd name="connsiteY33" fmla="*/ 8022 h 2041724"/>
              <a:gd name="connsiteX34" fmla="*/ 336884 w 1215399"/>
              <a:gd name="connsiteY34" fmla="*/ 0 h 2041724"/>
              <a:gd name="connsiteX35" fmla="*/ 248652 w 1215399"/>
              <a:gd name="connsiteY35" fmla="*/ 16043 h 2041724"/>
              <a:gd name="connsiteX36" fmla="*/ 224589 w 1215399"/>
              <a:gd name="connsiteY36" fmla="*/ 32085 h 2041724"/>
              <a:gd name="connsiteX37" fmla="*/ 152400 w 1215399"/>
              <a:gd name="connsiteY37" fmla="*/ 64169 h 2041724"/>
              <a:gd name="connsiteX38" fmla="*/ 136358 w 1215399"/>
              <a:gd name="connsiteY38" fmla="*/ 88232 h 2041724"/>
              <a:gd name="connsiteX39" fmla="*/ 128337 w 1215399"/>
              <a:gd name="connsiteY39" fmla="*/ 112295 h 2041724"/>
              <a:gd name="connsiteX40" fmla="*/ 80210 w 1215399"/>
              <a:gd name="connsiteY40" fmla="*/ 152400 h 2041724"/>
              <a:gd name="connsiteX41" fmla="*/ 32084 w 1215399"/>
              <a:gd name="connsiteY41" fmla="*/ 200527 h 2041724"/>
              <a:gd name="connsiteX42" fmla="*/ 8021 w 1215399"/>
              <a:gd name="connsiteY42" fmla="*/ 224590 h 2041724"/>
              <a:gd name="connsiteX43" fmla="*/ 16042 w 1215399"/>
              <a:gd name="connsiteY43" fmla="*/ 256674 h 2041724"/>
              <a:gd name="connsiteX44" fmla="*/ 32084 w 1215399"/>
              <a:gd name="connsiteY44" fmla="*/ 304800 h 2041724"/>
              <a:gd name="connsiteX45" fmla="*/ 24063 w 1215399"/>
              <a:gd name="connsiteY45" fmla="*/ 376990 h 2041724"/>
              <a:gd name="connsiteX46" fmla="*/ 8021 w 1215399"/>
              <a:gd name="connsiteY46" fmla="*/ 401053 h 2041724"/>
              <a:gd name="connsiteX47" fmla="*/ 0 w 1215399"/>
              <a:gd name="connsiteY47" fmla="*/ 425116 h 2041724"/>
              <a:gd name="connsiteX48" fmla="*/ 8021 w 1215399"/>
              <a:gd name="connsiteY48" fmla="*/ 537411 h 2041724"/>
              <a:gd name="connsiteX49" fmla="*/ 32084 w 1215399"/>
              <a:gd name="connsiteY49" fmla="*/ 545432 h 2041724"/>
              <a:gd name="connsiteX50" fmla="*/ 96252 w 1215399"/>
              <a:gd name="connsiteY50" fmla="*/ 577516 h 2041724"/>
              <a:gd name="connsiteX51" fmla="*/ 128337 w 1215399"/>
              <a:gd name="connsiteY51" fmla="*/ 641685 h 2041724"/>
              <a:gd name="connsiteX52" fmla="*/ 136358 w 1215399"/>
              <a:gd name="connsiteY52" fmla="*/ 681790 h 2041724"/>
              <a:gd name="connsiteX53" fmla="*/ 152400 w 1215399"/>
              <a:gd name="connsiteY53" fmla="*/ 705853 h 2041724"/>
              <a:gd name="connsiteX54" fmla="*/ 168442 w 1215399"/>
              <a:gd name="connsiteY54" fmla="*/ 745958 h 2041724"/>
              <a:gd name="connsiteX55" fmla="*/ 184484 w 1215399"/>
              <a:gd name="connsiteY55" fmla="*/ 794085 h 2041724"/>
              <a:gd name="connsiteX56" fmla="*/ 208547 w 1215399"/>
              <a:gd name="connsiteY56" fmla="*/ 842211 h 2041724"/>
              <a:gd name="connsiteX57" fmla="*/ 232610 w 1215399"/>
              <a:gd name="connsiteY57" fmla="*/ 866274 h 2041724"/>
              <a:gd name="connsiteX58" fmla="*/ 272716 w 1215399"/>
              <a:gd name="connsiteY58" fmla="*/ 898358 h 2041724"/>
              <a:gd name="connsiteX59" fmla="*/ 312821 w 1215399"/>
              <a:gd name="connsiteY59" fmla="*/ 890337 h 2041724"/>
              <a:gd name="connsiteX60" fmla="*/ 360947 w 1215399"/>
              <a:gd name="connsiteY60" fmla="*/ 858253 h 2041724"/>
              <a:gd name="connsiteX61" fmla="*/ 352926 w 1215399"/>
              <a:gd name="connsiteY61" fmla="*/ 938464 h 2041724"/>
              <a:gd name="connsiteX62" fmla="*/ 344905 w 1215399"/>
              <a:gd name="connsiteY62" fmla="*/ 962527 h 2041724"/>
              <a:gd name="connsiteX63" fmla="*/ 368968 w 1215399"/>
              <a:gd name="connsiteY63" fmla="*/ 970548 h 2041724"/>
              <a:gd name="connsiteX64" fmla="*/ 393031 w 1215399"/>
              <a:gd name="connsiteY64" fmla="*/ 962527 h 2041724"/>
              <a:gd name="connsiteX65" fmla="*/ 417095 w 1215399"/>
              <a:gd name="connsiteY65" fmla="*/ 1050758 h 2041724"/>
              <a:gd name="connsiteX66" fmla="*/ 425116 w 1215399"/>
              <a:gd name="connsiteY66" fmla="*/ 1082843 h 2041724"/>
              <a:gd name="connsiteX67" fmla="*/ 433137 w 1215399"/>
              <a:gd name="connsiteY67" fmla="*/ 1106906 h 2041724"/>
              <a:gd name="connsiteX68" fmla="*/ 457200 w 1215399"/>
              <a:gd name="connsiteY68" fmla="*/ 1171074 h 2041724"/>
              <a:gd name="connsiteX69" fmla="*/ 481263 w 1215399"/>
              <a:gd name="connsiteY69" fmla="*/ 1187116 h 2041724"/>
              <a:gd name="connsiteX70" fmla="*/ 537410 w 1215399"/>
              <a:gd name="connsiteY70" fmla="*/ 1179095 h 2041724"/>
              <a:gd name="connsiteX71" fmla="*/ 561473 w 1215399"/>
              <a:gd name="connsiteY71" fmla="*/ 1171074 h 2041724"/>
              <a:gd name="connsiteX72" fmla="*/ 585537 w 1215399"/>
              <a:gd name="connsiteY72" fmla="*/ 1179095 h 2041724"/>
              <a:gd name="connsiteX73" fmla="*/ 601579 w 1215399"/>
              <a:gd name="connsiteY73" fmla="*/ 1235243 h 2041724"/>
              <a:gd name="connsiteX74" fmla="*/ 617621 w 1215399"/>
              <a:gd name="connsiteY74" fmla="*/ 1347537 h 2041724"/>
              <a:gd name="connsiteX75" fmla="*/ 649705 w 1215399"/>
              <a:gd name="connsiteY75" fmla="*/ 1339516 h 2041724"/>
              <a:gd name="connsiteX76" fmla="*/ 673768 w 1215399"/>
              <a:gd name="connsiteY76" fmla="*/ 1323474 h 2041724"/>
              <a:gd name="connsiteX77" fmla="*/ 665747 w 1215399"/>
              <a:gd name="connsiteY77" fmla="*/ 1644316 h 2041724"/>
              <a:gd name="connsiteX78" fmla="*/ 641684 w 1215399"/>
              <a:gd name="connsiteY78" fmla="*/ 1716506 h 2041724"/>
              <a:gd name="connsiteX79" fmla="*/ 633663 w 1215399"/>
              <a:gd name="connsiteY79" fmla="*/ 1756611 h 2041724"/>
              <a:gd name="connsiteX80" fmla="*/ 665747 w 1215399"/>
              <a:gd name="connsiteY80" fmla="*/ 1740569 h 2041724"/>
              <a:gd name="connsiteX81" fmla="*/ 713873 w 1215399"/>
              <a:gd name="connsiteY81" fmla="*/ 1700464 h 2041724"/>
              <a:gd name="connsiteX82" fmla="*/ 745958 w 1215399"/>
              <a:gd name="connsiteY82" fmla="*/ 1684422 h 2041724"/>
              <a:gd name="connsiteX83" fmla="*/ 786063 w 1215399"/>
              <a:gd name="connsiteY83" fmla="*/ 1628274 h 2041724"/>
              <a:gd name="connsiteX84" fmla="*/ 794084 w 1215399"/>
              <a:gd name="connsiteY84" fmla="*/ 1660358 h 2041724"/>
              <a:gd name="connsiteX85" fmla="*/ 826168 w 1215399"/>
              <a:gd name="connsiteY85" fmla="*/ 1636295 h 2041724"/>
              <a:gd name="connsiteX86" fmla="*/ 818147 w 1215399"/>
              <a:gd name="connsiteY86" fmla="*/ 1788695 h 2041724"/>
              <a:gd name="connsiteX87" fmla="*/ 770021 w 1215399"/>
              <a:gd name="connsiteY87" fmla="*/ 1884948 h 2041724"/>
              <a:gd name="connsiteX88" fmla="*/ 753979 w 1215399"/>
              <a:gd name="connsiteY88" fmla="*/ 1909011 h 2041724"/>
              <a:gd name="connsiteX89" fmla="*/ 762000 w 1215399"/>
              <a:gd name="connsiteY89" fmla="*/ 1957137 h 2041724"/>
              <a:gd name="connsiteX90" fmla="*/ 753979 w 1215399"/>
              <a:gd name="connsiteY90" fmla="*/ 2037348 h 2041724"/>
              <a:gd name="connsiteX91" fmla="*/ 802105 w 1215399"/>
              <a:gd name="connsiteY91" fmla="*/ 2021306 h 2041724"/>
              <a:gd name="connsiteX92" fmla="*/ 842210 w 1215399"/>
              <a:gd name="connsiteY92" fmla="*/ 1973179 h 2041724"/>
              <a:gd name="connsiteX93" fmla="*/ 874295 w 1215399"/>
              <a:gd name="connsiteY93" fmla="*/ 1909011 h 2041724"/>
              <a:gd name="connsiteX94" fmla="*/ 914400 w 1215399"/>
              <a:gd name="connsiteY94" fmla="*/ 1860885 h 2041724"/>
              <a:gd name="connsiteX95" fmla="*/ 930442 w 1215399"/>
              <a:gd name="connsiteY95" fmla="*/ 1828800 h 2041724"/>
              <a:gd name="connsiteX96" fmla="*/ 962526 w 1215399"/>
              <a:gd name="connsiteY96" fmla="*/ 1772653 h 2041724"/>
              <a:gd name="connsiteX97" fmla="*/ 978568 w 1215399"/>
              <a:gd name="connsiteY97" fmla="*/ 1724527 h 2041724"/>
              <a:gd name="connsiteX98" fmla="*/ 986589 w 1215399"/>
              <a:gd name="connsiteY98" fmla="*/ 1700464 h 2041724"/>
              <a:gd name="connsiteX99" fmla="*/ 1002631 w 1215399"/>
              <a:gd name="connsiteY99" fmla="*/ 1652337 h 2041724"/>
              <a:gd name="connsiteX100" fmla="*/ 1018673 w 1215399"/>
              <a:gd name="connsiteY100" fmla="*/ 1628274 h 2041724"/>
              <a:gd name="connsiteX101" fmla="*/ 1034716 w 1215399"/>
              <a:gd name="connsiteY101" fmla="*/ 1580148 h 2041724"/>
              <a:gd name="connsiteX102" fmla="*/ 1058779 w 1215399"/>
              <a:gd name="connsiteY102" fmla="*/ 1636295 h 204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215399" h="2041724">
                <a:moveTo>
                  <a:pt x="1058779" y="1636295"/>
                </a:moveTo>
                <a:lnTo>
                  <a:pt x="1058779" y="1636295"/>
                </a:lnTo>
                <a:cubicBezTo>
                  <a:pt x="1074821" y="1614906"/>
                  <a:pt x="1092074" y="1594373"/>
                  <a:pt x="1106905" y="1572127"/>
                </a:cubicBezTo>
                <a:cubicBezTo>
                  <a:pt x="1113538" y="1562178"/>
                  <a:pt x="1117015" y="1550425"/>
                  <a:pt x="1122947" y="1540043"/>
                </a:cubicBezTo>
                <a:cubicBezTo>
                  <a:pt x="1127730" y="1531673"/>
                  <a:pt x="1134307" y="1524406"/>
                  <a:pt x="1138989" y="1515979"/>
                </a:cubicBezTo>
                <a:cubicBezTo>
                  <a:pt x="1173294" y="1454230"/>
                  <a:pt x="1147477" y="1483427"/>
                  <a:pt x="1179095" y="1451811"/>
                </a:cubicBezTo>
                <a:cubicBezTo>
                  <a:pt x="1181769" y="1443790"/>
                  <a:pt x="1185065" y="1435950"/>
                  <a:pt x="1187116" y="1427748"/>
                </a:cubicBezTo>
                <a:lnTo>
                  <a:pt x="1203158" y="1363579"/>
                </a:lnTo>
                <a:cubicBezTo>
                  <a:pt x="1221171" y="1183449"/>
                  <a:pt x="1219963" y="1234568"/>
                  <a:pt x="1195137" y="930443"/>
                </a:cubicBezTo>
                <a:cubicBezTo>
                  <a:pt x="1193966" y="916092"/>
                  <a:pt x="1184151" y="903819"/>
                  <a:pt x="1179095" y="890337"/>
                </a:cubicBezTo>
                <a:cubicBezTo>
                  <a:pt x="1176126" y="882420"/>
                  <a:pt x="1175268" y="873615"/>
                  <a:pt x="1171073" y="866274"/>
                </a:cubicBezTo>
                <a:cubicBezTo>
                  <a:pt x="1164440" y="854667"/>
                  <a:pt x="1153502" y="845876"/>
                  <a:pt x="1147010" y="834190"/>
                </a:cubicBezTo>
                <a:cubicBezTo>
                  <a:pt x="1081603" y="716457"/>
                  <a:pt x="1169609" y="852047"/>
                  <a:pt x="1114926" y="770022"/>
                </a:cubicBezTo>
                <a:cubicBezTo>
                  <a:pt x="1112252" y="762001"/>
                  <a:pt x="1108956" y="754161"/>
                  <a:pt x="1106905" y="745958"/>
                </a:cubicBezTo>
                <a:cubicBezTo>
                  <a:pt x="1103094" y="730712"/>
                  <a:pt x="1097038" y="690237"/>
                  <a:pt x="1090863" y="673769"/>
                </a:cubicBezTo>
                <a:cubicBezTo>
                  <a:pt x="1086665" y="662573"/>
                  <a:pt x="1080168" y="652380"/>
                  <a:pt x="1074821" y="641685"/>
                </a:cubicBezTo>
                <a:cubicBezTo>
                  <a:pt x="1061138" y="586951"/>
                  <a:pt x="1074726" y="631444"/>
                  <a:pt x="1050758" y="577516"/>
                </a:cubicBezTo>
                <a:cubicBezTo>
                  <a:pt x="1009803" y="485366"/>
                  <a:pt x="1058157" y="584290"/>
                  <a:pt x="1018673" y="505327"/>
                </a:cubicBezTo>
                <a:cubicBezTo>
                  <a:pt x="998977" y="426545"/>
                  <a:pt x="1027492" y="522965"/>
                  <a:pt x="986589" y="441158"/>
                </a:cubicBezTo>
                <a:cubicBezTo>
                  <a:pt x="981659" y="431298"/>
                  <a:pt x="983498" y="418934"/>
                  <a:pt x="978568" y="409074"/>
                </a:cubicBezTo>
                <a:cubicBezTo>
                  <a:pt x="955665" y="363269"/>
                  <a:pt x="957198" y="390386"/>
                  <a:pt x="930442" y="352927"/>
                </a:cubicBezTo>
                <a:cubicBezTo>
                  <a:pt x="923492" y="343197"/>
                  <a:pt x="920552" y="331096"/>
                  <a:pt x="914400" y="320843"/>
                </a:cubicBezTo>
                <a:cubicBezTo>
                  <a:pt x="847236" y="208902"/>
                  <a:pt x="908064" y="308911"/>
                  <a:pt x="866273" y="256674"/>
                </a:cubicBezTo>
                <a:cubicBezTo>
                  <a:pt x="815466" y="193167"/>
                  <a:pt x="893943" y="279597"/>
                  <a:pt x="826168" y="200527"/>
                </a:cubicBezTo>
                <a:cubicBezTo>
                  <a:pt x="784773" y="152233"/>
                  <a:pt x="820479" y="197555"/>
                  <a:pt x="778042" y="160422"/>
                </a:cubicBezTo>
                <a:cubicBezTo>
                  <a:pt x="750433" y="136264"/>
                  <a:pt x="727021" y="100636"/>
                  <a:pt x="689810" y="88232"/>
                </a:cubicBezTo>
                <a:lnTo>
                  <a:pt x="641684" y="72190"/>
                </a:lnTo>
                <a:cubicBezTo>
                  <a:pt x="633663" y="69516"/>
                  <a:pt x="625823" y="66220"/>
                  <a:pt x="617621" y="64169"/>
                </a:cubicBezTo>
                <a:cubicBezTo>
                  <a:pt x="606926" y="61495"/>
                  <a:pt x="596298" y="58539"/>
                  <a:pt x="585537" y="56148"/>
                </a:cubicBezTo>
                <a:cubicBezTo>
                  <a:pt x="572228" y="53191"/>
                  <a:pt x="558657" y="51434"/>
                  <a:pt x="545431" y="48127"/>
                </a:cubicBezTo>
                <a:cubicBezTo>
                  <a:pt x="537229" y="46076"/>
                  <a:pt x="529570" y="42157"/>
                  <a:pt x="521368" y="40106"/>
                </a:cubicBezTo>
                <a:cubicBezTo>
                  <a:pt x="508142" y="36799"/>
                  <a:pt x="494416" y="35672"/>
                  <a:pt x="481263" y="32085"/>
                </a:cubicBezTo>
                <a:cubicBezTo>
                  <a:pt x="464949" y="27636"/>
                  <a:pt x="449916" y="18140"/>
                  <a:pt x="433137" y="16043"/>
                </a:cubicBezTo>
                <a:lnTo>
                  <a:pt x="368968" y="8022"/>
                </a:lnTo>
                <a:cubicBezTo>
                  <a:pt x="358273" y="5348"/>
                  <a:pt x="347908" y="0"/>
                  <a:pt x="336884" y="0"/>
                </a:cubicBezTo>
                <a:cubicBezTo>
                  <a:pt x="291540" y="0"/>
                  <a:pt x="282491" y="4764"/>
                  <a:pt x="248652" y="16043"/>
                </a:cubicBezTo>
                <a:cubicBezTo>
                  <a:pt x="240631" y="21390"/>
                  <a:pt x="233398" y="28170"/>
                  <a:pt x="224589" y="32085"/>
                </a:cubicBezTo>
                <a:cubicBezTo>
                  <a:pt x="138682" y="70266"/>
                  <a:pt x="206858" y="27864"/>
                  <a:pt x="152400" y="64169"/>
                </a:cubicBezTo>
                <a:cubicBezTo>
                  <a:pt x="147053" y="72190"/>
                  <a:pt x="140669" y="79610"/>
                  <a:pt x="136358" y="88232"/>
                </a:cubicBezTo>
                <a:cubicBezTo>
                  <a:pt x="132577" y="95794"/>
                  <a:pt x="133027" y="105260"/>
                  <a:pt x="128337" y="112295"/>
                </a:cubicBezTo>
                <a:cubicBezTo>
                  <a:pt x="108387" y="142219"/>
                  <a:pt x="104422" y="130878"/>
                  <a:pt x="80210" y="152400"/>
                </a:cubicBezTo>
                <a:cubicBezTo>
                  <a:pt x="63254" y="167473"/>
                  <a:pt x="48126" y="184485"/>
                  <a:pt x="32084" y="200527"/>
                </a:cubicBezTo>
                <a:lnTo>
                  <a:pt x="8021" y="224590"/>
                </a:lnTo>
                <a:cubicBezTo>
                  <a:pt x="10695" y="235285"/>
                  <a:pt x="12874" y="246115"/>
                  <a:pt x="16042" y="256674"/>
                </a:cubicBezTo>
                <a:cubicBezTo>
                  <a:pt x="20901" y="272871"/>
                  <a:pt x="32084" y="304800"/>
                  <a:pt x="32084" y="304800"/>
                </a:cubicBezTo>
                <a:cubicBezTo>
                  <a:pt x="29410" y="328863"/>
                  <a:pt x="29935" y="353501"/>
                  <a:pt x="24063" y="376990"/>
                </a:cubicBezTo>
                <a:cubicBezTo>
                  <a:pt x="21725" y="386342"/>
                  <a:pt x="12332" y="392431"/>
                  <a:pt x="8021" y="401053"/>
                </a:cubicBezTo>
                <a:cubicBezTo>
                  <a:pt x="4240" y="408615"/>
                  <a:pt x="2674" y="417095"/>
                  <a:pt x="0" y="425116"/>
                </a:cubicBezTo>
                <a:cubicBezTo>
                  <a:pt x="2674" y="462548"/>
                  <a:pt x="-1648" y="501151"/>
                  <a:pt x="8021" y="537411"/>
                </a:cubicBezTo>
                <a:cubicBezTo>
                  <a:pt x="10199" y="545580"/>
                  <a:pt x="24387" y="541933"/>
                  <a:pt x="32084" y="545432"/>
                </a:cubicBezTo>
                <a:cubicBezTo>
                  <a:pt x="53855" y="555328"/>
                  <a:pt x="96252" y="577516"/>
                  <a:pt x="96252" y="577516"/>
                </a:cubicBezTo>
                <a:cubicBezTo>
                  <a:pt x="120766" y="675570"/>
                  <a:pt x="81590" y="536506"/>
                  <a:pt x="128337" y="641685"/>
                </a:cubicBezTo>
                <a:cubicBezTo>
                  <a:pt x="133874" y="654143"/>
                  <a:pt x="131571" y="669025"/>
                  <a:pt x="136358" y="681790"/>
                </a:cubicBezTo>
                <a:cubicBezTo>
                  <a:pt x="139743" y="690816"/>
                  <a:pt x="148089" y="697231"/>
                  <a:pt x="152400" y="705853"/>
                </a:cubicBezTo>
                <a:cubicBezTo>
                  <a:pt x="158839" y="718731"/>
                  <a:pt x="163522" y="732427"/>
                  <a:pt x="168442" y="745958"/>
                </a:cubicBezTo>
                <a:cubicBezTo>
                  <a:pt x="174221" y="761850"/>
                  <a:pt x="179137" y="778043"/>
                  <a:pt x="184484" y="794085"/>
                </a:cubicBezTo>
                <a:cubicBezTo>
                  <a:pt x="192523" y="818202"/>
                  <a:pt x="191271" y="821479"/>
                  <a:pt x="208547" y="842211"/>
                </a:cubicBezTo>
                <a:cubicBezTo>
                  <a:pt x="215809" y="850925"/>
                  <a:pt x="225348" y="857560"/>
                  <a:pt x="232610" y="866274"/>
                </a:cubicBezTo>
                <a:cubicBezTo>
                  <a:pt x="260518" y="899764"/>
                  <a:pt x="233212" y="885191"/>
                  <a:pt x="272716" y="898358"/>
                </a:cubicBezTo>
                <a:cubicBezTo>
                  <a:pt x="286084" y="895684"/>
                  <a:pt x="300410" y="895978"/>
                  <a:pt x="312821" y="890337"/>
                </a:cubicBezTo>
                <a:cubicBezTo>
                  <a:pt x="330373" y="882359"/>
                  <a:pt x="360947" y="858253"/>
                  <a:pt x="360947" y="858253"/>
                </a:cubicBezTo>
                <a:cubicBezTo>
                  <a:pt x="358273" y="884990"/>
                  <a:pt x="357012" y="911906"/>
                  <a:pt x="352926" y="938464"/>
                </a:cubicBezTo>
                <a:cubicBezTo>
                  <a:pt x="351640" y="946821"/>
                  <a:pt x="341124" y="954965"/>
                  <a:pt x="344905" y="962527"/>
                </a:cubicBezTo>
                <a:cubicBezTo>
                  <a:pt x="348686" y="970089"/>
                  <a:pt x="360947" y="967874"/>
                  <a:pt x="368968" y="970548"/>
                </a:cubicBezTo>
                <a:cubicBezTo>
                  <a:pt x="376989" y="967874"/>
                  <a:pt x="387052" y="956548"/>
                  <a:pt x="393031" y="962527"/>
                </a:cubicBezTo>
                <a:cubicBezTo>
                  <a:pt x="403761" y="973257"/>
                  <a:pt x="413515" y="1034649"/>
                  <a:pt x="417095" y="1050758"/>
                </a:cubicBezTo>
                <a:cubicBezTo>
                  <a:pt x="419487" y="1061520"/>
                  <a:pt x="422087" y="1072243"/>
                  <a:pt x="425116" y="1082843"/>
                </a:cubicBezTo>
                <a:cubicBezTo>
                  <a:pt x="427439" y="1090973"/>
                  <a:pt x="431086" y="1098704"/>
                  <a:pt x="433137" y="1106906"/>
                </a:cubicBezTo>
                <a:cubicBezTo>
                  <a:pt x="440789" y="1137513"/>
                  <a:pt x="435194" y="1149068"/>
                  <a:pt x="457200" y="1171074"/>
                </a:cubicBezTo>
                <a:cubicBezTo>
                  <a:pt x="464017" y="1177891"/>
                  <a:pt x="473242" y="1181769"/>
                  <a:pt x="481263" y="1187116"/>
                </a:cubicBezTo>
                <a:cubicBezTo>
                  <a:pt x="499979" y="1184442"/>
                  <a:pt x="518871" y="1182803"/>
                  <a:pt x="537410" y="1179095"/>
                </a:cubicBezTo>
                <a:cubicBezTo>
                  <a:pt x="545701" y="1177437"/>
                  <a:pt x="553018" y="1171074"/>
                  <a:pt x="561473" y="1171074"/>
                </a:cubicBezTo>
                <a:cubicBezTo>
                  <a:pt x="569928" y="1171074"/>
                  <a:pt x="577516" y="1176421"/>
                  <a:pt x="585537" y="1179095"/>
                </a:cubicBezTo>
                <a:cubicBezTo>
                  <a:pt x="593182" y="1202031"/>
                  <a:pt x="596543" y="1210061"/>
                  <a:pt x="601579" y="1235243"/>
                </a:cubicBezTo>
                <a:cubicBezTo>
                  <a:pt x="609289" y="1273793"/>
                  <a:pt x="612692" y="1308105"/>
                  <a:pt x="617621" y="1347537"/>
                </a:cubicBezTo>
                <a:cubicBezTo>
                  <a:pt x="628316" y="1344863"/>
                  <a:pt x="639573" y="1343858"/>
                  <a:pt x="649705" y="1339516"/>
                </a:cubicBezTo>
                <a:cubicBezTo>
                  <a:pt x="658566" y="1335719"/>
                  <a:pt x="673261" y="1313847"/>
                  <a:pt x="673768" y="1323474"/>
                </a:cubicBezTo>
                <a:cubicBezTo>
                  <a:pt x="679391" y="1430307"/>
                  <a:pt x="674451" y="1537690"/>
                  <a:pt x="665747" y="1644316"/>
                </a:cubicBezTo>
                <a:cubicBezTo>
                  <a:pt x="663683" y="1669597"/>
                  <a:pt x="646658" y="1691634"/>
                  <a:pt x="641684" y="1716506"/>
                </a:cubicBezTo>
                <a:cubicBezTo>
                  <a:pt x="639010" y="1729874"/>
                  <a:pt x="624023" y="1746971"/>
                  <a:pt x="633663" y="1756611"/>
                </a:cubicBezTo>
                <a:cubicBezTo>
                  <a:pt x="642118" y="1765066"/>
                  <a:pt x="655365" y="1746501"/>
                  <a:pt x="665747" y="1740569"/>
                </a:cubicBezTo>
                <a:cubicBezTo>
                  <a:pt x="729404" y="1704193"/>
                  <a:pt x="647509" y="1747866"/>
                  <a:pt x="713873" y="1700464"/>
                </a:cubicBezTo>
                <a:cubicBezTo>
                  <a:pt x="723603" y="1693514"/>
                  <a:pt x="735263" y="1689769"/>
                  <a:pt x="745958" y="1684422"/>
                </a:cubicBezTo>
                <a:cubicBezTo>
                  <a:pt x="764674" y="1628274"/>
                  <a:pt x="745958" y="1641642"/>
                  <a:pt x="786063" y="1628274"/>
                </a:cubicBezTo>
                <a:cubicBezTo>
                  <a:pt x="788737" y="1638969"/>
                  <a:pt x="783274" y="1658196"/>
                  <a:pt x="794084" y="1660358"/>
                </a:cubicBezTo>
                <a:cubicBezTo>
                  <a:pt x="807193" y="1662980"/>
                  <a:pt x="823704" y="1623156"/>
                  <a:pt x="826168" y="1636295"/>
                </a:cubicBezTo>
                <a:cubicBezTo>
                  <a:pt x="835543" y="1686294"/>
                  <a:pt x="824208" y="1738187"/>
                  <a:pt x="818147" y="1788695"/>
                </a:cubicBezTo>
                <a:cubicBezTo>
                  <a:pt x="813287" y="1829194"/>
                  <a:pt x="791784" y="1852303"/>
                  <a:pt x="770021" y="1884948"/>
                </a:cubicBezTo>
                <a:lnTo>
                  <a:pt x="753979" y="1909011"/>
                </a:lnTo>
                <a:cubicBezTo>
                  <a:pt x="756653" y="1925053"/>
                  <a:pt x="762000" y="1940874"/>
                  <a:pt x="762000" y="1957137"/>
                </a:cubicBezTo>
                <a:cubicBezTo>
                  <a:pt x="762000" y="1984007"/>
                  <a:pt x="739738" y="2014562"/>
                  <a:pt x="753979" y="2037348"/>
                </a:cubicBezTo>
                <a:cubicBezTo>
                  <a:pt x="762941" y="2051688"/>
                  <a:pt x="786063" y="2026653"/>
                  <a:pt x="802105" y="2021306"/>
                </a:cubicBezTo>
                <a:cubicBezTo>
                  <a:pt x="817218" y="2006193"/>
                  <a:pt x="833276" y="1993282"/>
                  <a:pt x="842210" y="1973179"/>
                </a:cubicBezTo>
                <a:cubicBezTo>
                  <a:pt x="871702" y="1906820"/>
                  <a:pt x="841349" y="1941955"/>
                  <a:pt x="874295" y="1909011"/>
                </a:cubicBezTo>
                <a:cubicBezTo>
                  <a:pt x="922775" y="1812052"/>
                  <a:pt x="857712" y="1928912"/>
                  <a:pt x="914400" y="1860885"/>
                </a:cubicBezTo>
                <a:cubicBezTo>
                  <a:pt x="922055" y="1851699"/>
                  <a:pt x="924510" y="1839182"/>
                  <a:pt x="930442" y="1828800"/>
                </a:cubicBezTo>
                <a:cubicBezTo>
                  <a:pt x="949736" y="1795035"/>
                  <a:pt x="946366" y="1813053"/>
                  <a:pt x="962526" y="1772653"/>
                </a:cubicBezTo>
                <a:cubicBezTo>
                  <a:pt x="968806" y="1756953"/>
                  <a:pt x="973221" y="1740569"/>
                  <a:pt x="978568" y="1724527"/>
                </a:cubicBezTo>
                <a:lnTo>
                  <a:pt x="986589" y="1700464"/>
                </a:lnTo>
                <a:cubicBezTo>
                  <a:pt x="986589" y="1700463"/>
                  <a:pt x="1002630" y="1652338"/>
                  <a:pt x="1002631" y="1652337"/>
                </a:cubicBezTo>
                <a:cubicBezTo>
                  <a:pt x="1007978" y="1644316"/>
                  <a:pt x="1014758" y="1637083"/>
                  <a:pt x="1018673" y="1628274"/>
                </a:cubicBezTo>
                <a:cubicBezTo>
                  <a:pt x="1025541" y="1612822"/>
                  <a:pt x="1034716" y="1580148"/>
                  <a:pt x="1034716" y="1580148"/>
                </a:cubicBezTo>
                <a:lnTo>
                  <a:pt x="1058779" y="1636295"/>
                </a:lnTo>
                <a:close/>
              </a:path>
            </a:pathLst>
          </a:custGeom>
          <a:gradFill>
            <a:gsLst>
              <a:gs pos="0">
                <a:srgbClr val="FDC31B"/>
              </a:gs>
              <a:gs pos="100000">
                <a:srgbClr val="DD4B63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CAFD3BD-21B1-45D7-A79F-A706394BAD98}"/>
              </a:ext>
            </a:extLst>
          </p:cNvPr>
          <p:cNvGrpSpPr/>
          <p:nvPr/>
        </p:nvGrpSpPr>
        <p:grpSpPr>
          <a:xfrm>
            <a:off x="6753726" y="1676400"/>
            <a:ext cx="1886840" cy="1991474"/>
            <a:chOff x="6753726" y="1676400"/>
            <a:chExt cx="1886840" cy="1991474"/>
          </a:xfrm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EE5F42A5-304D-4B58-BB2D-27A636F0C8A6}"/>
                </a:ext>
              </a:extLst>
            </p:cNvPr>
            <p:cNvSpPr/>
            <p:nvPr/>
          </p:nvSpPr>
          <p:spPr>
            <a:xfrm>
              <a:off x="6753726" y="1676400"/>
              <a:ext cx="1756611" cy="1746277"/>
            </a:xfrm>
            <a:custGeom>
              <a:avLst/>
              <a:gdLst>
                <a:gd name="connsiteX0" fmla="*/ 770021 w 1756611"/>
                <a:gd name="connsiteY0" fmla="*/ 64168 h 1746277"/>
                <a:gd name="connsiteX1" fmla="*/ 770021 w 1756611"/>
                <a:gd name="connsiteY1" fmla="*/ 64168 h 1746277"/>
                <a:gd name="connsiteX2" fmla="*/ 705853 w 1756611"/>
                <a:gd name="connsiteY2" fmla="*/ 32084 h 1746277"/>
                <a:gd name="connsiteX3" fmla="*/ 625642 w 1756611"/>
                <a:gd name="connsiteY3" fmla="*/ 24063 h 1746277"/>
                <a:gd name="connsiteX4" fmla="*/ 545432 w 1756611"/>
                <a:gd name="connsiteY4" fmla="*/ 8021 h 1746277"/>
                <a:gd name="connsiteX5" fmla="*/ 433137 w 1756611"/>
                <a:gd name="connsiteY5" fmla="*/ 0 h 1746277"/>
                <a:gd name="connsiteX6" fmla="*/ 248653 w 1756611"/>
                <a:gd name="connsiteY6" fmla="*/ 8021 h 1746277"/>
                <a:gd name="connsiteX7" fmla="*/ 200527 w 1756611"/>
                <a:gd name="connsiteY7" fmla="*/ 24063 h 1746277"/>
                <a:gd name="connsiteX8" fmla="*/ 144379 w 1756611"/>
                <a:gd name="connsiteY8" fmla="*/ 80211 h 1746277"/>
                <a:gd name="connsiteX9" fmla="*/ 72190 w 1756611"/>
                <a:gd name="connsiteY9" fmla="*/ 264695 h 1746277"/>
                <a:gd name="connsiteX10" fmla="*/ 56148 w 1756611"/>
                <a:gd name="connsiteY10" fmla="*/ 288758 h 1746277"/>
                <a:gd name="connsiteX11" fmla="*/ 0 w 1756611"/>
                <a:gd name="connsiteY11" fmla="*/ 328863 h 1746277"/>
                <a:gd name="connsiteX12" fmla="*/ 8021 w 1756611"/>
                <a:gd name="connsiteY12" fmla="*/ 368968 h 1746277"/>
                <a:gd name="connsiteX13" fmla="*/ 24063 w 1756611"/>
                <a:gd name="connsiteY13" fmla="*/ 393032 h 1746277"/>
                <a:gd name="connsiteX14" fmla="*/ 32085 w 1756611"/>
                <a:gd name="connsiteY14" fmla="*/ 417095 h 1746277"/>
                <a:gd name="connsiteX15" fmla="*/ 24063 w 1756611"/>
                <a:gd name="connsiteY15" fmla="*/ 545432 h 1746277"/>
                <a:gd name="connsiteX16" fmla="*/ 16042 w 1756611"/>
                <a:gd name="connsiteY16" fmla="*/ 577516 h 1746277"/>
                <a:gd name="connsiteX17" fmla="*/ 8021 w 1756611"/>
                <a:gd name="connsiteY17" fmla="*/ 641684 h 1746277"/>
                <a:gd name="connsiteX18" fmla="*/ 16042 w 1756611"/>
                <a:gd name="connsiteY18" fmla="*/ 770021 h 1746277"/>
                <a:gd name="connsiteX19" fmla="*/ 48127 w 1756611"/>
                <a:gd name="connsiteY19" fmla="*/ 818147 h 1746277"/>
                <a:gd name="connsiteX20" fmla="*/ 72190 w 1756611"/>
                <a:gd name="connsiteY20" fmla="*/ 842211 h 1746277"/>
                <a:gd name="connsiteX21" fmla="*/ 88232 w 1756611"/>
                <a:gd name="connsiteY21" fmla="*/ 866274 h 1746277"/>
                <a:gd name="connsiteX22" fmla="*/ 136358 w 1756611"/>
                <a:gd name="connsiteY22" fmla="*/ 890337 h 1746277"/>
                <a:gd name="connsiteX23" fmla="*/ 184485 w 1756611"/>
                <a:gd name="connsiteY23" fmla="*/ 882316 h 1746277"/>
                <a:gd name="connsiteX24" fmla="*/ 232611 w 1756611"/>
                <a:gd name="connsiteY24" fmla="*/ 842211 h 1746277"/>
                <a:gd name="connsiteX25" fmla="*/ 256674 w 1756611"/>
                <a:gd name="connsiteY25" fmla="*/ 834189 h 1746277"/>
                <a:gd name="connsiteX26" fmla="*/ 288758 w 1756611"/>
                <a:gd name="connsiteY26" fmla="*/ 810126 h 1746277"/>
                <a:gd name="connsiteX27" fmla="*/ 312821 w 1756611"/>
                <a:gd name="connsiteY27" fmla="*/ 802105 h 1746277"/>
                <a:gd name="connsiteX28" fmla="*/ 393032 w 1756611"/>
                <a:gd name="connsiteY28" fmla="*/ 770021 h 1746277"/>
                <a:gd name="connsiteX29" fmla="*/ 417095 w 1756611"/>
                <a:gd name="connsiteY29" fmla="*/ 762000 h 1746277"/>
                <a:gd name="connsiteX30" fmla="*/ 481263 w 1756611"/>
                <a:gd name="connsiteY30" fmla="*/ 745958 h 1746277"/>
                <a:gd name="connsiteX31" fmla="*/ 521369 w 1756611"/>
                <a:gd name="connsiteY31" fmla="*/ 753979 h 1746277"/>
                <a:gd name="connsiteX32" fmla="*/ 529390 w 1756611"/>
                <a:gd name="connsiteY32" fmla="*/ 810126 h 1746277"/>
                <a:gd name="connsiteX33" fmla="*/ 705853 w 1756611"/>
                <a:gd name="connsiteY33" fmla="*/ 818147 h 1746277"/>
                <a:gd name="connsiteX34" fmla="*/ 721895 w 1756611"/>
                <a:gd name="connsiteY34" fmla="*/ 866274 h 1746277"/>
                <a:gd name="connsiteX35" fmla="*/ 770021 w 1756611"/>
                <a:gd name="connsiteY35" fmla="*/ 890337 h 1746277"/>
                <a:gd name="connsiteX36" fmla="*/ 802106 w 1756611"/>
                <a:gd name="connsiteY36" fmla="*/ 906379 h 1746277"/>
                <a:gd name="connsiteX37" fmla="*/ 906379 w 1756611"/>
                <a:gd name="connsiteY37" fmla="*/ 946484 h 1746277"/>
                <a:gd name="connsiteX38" fmla="*/ 970548 w 1756611"/>
                <a:gd name="connsiteY38" fmla="*/ 962526 h 1746277"/>
                <a:gd name="connsiteX39" fmla="*/ 1018674 w 1756611"/>
                <a:gd name="connsiteY39" fmla="*/ 994611 h 1746277"/>
                <a:gd name="connsiteX40" fmla="*/ 1026695 w 1756611"/>
                <a:gd name="connsiteY40" fmla="*/ 1018674 h 1746277"/>
                <a:gd name="connsiteX41" fmla="*/ 1066800 w 1756611"/>
                <a:gd name="connsiteY41" fmla="*/ 1066800 h 1746277"/>
                <a:gd name="connsiteX42" fmla="*/ 1090863 w 1756611"/>
                <a:gd name="connsiteY42" fmla="*/ 1082842 h 1746277"/>
                <a:gd name="connsiteX43" fmla="*/ 1147011 w 1756611"/>
                <a:gd name="connsiteY43" fmla="*/ 1106905 h 1746277"/>
                <a:gd name="connsiteX44" fmla="*/ 1195137 w 1756611"/>
                <a:gd name="connsiteY44" fmla="*/ 1155032 h 1746277"/>
                <a:gd name="connsiteX45" fmla="*/ 1203158 w 1756611"/>
                <a:gd name="connsiteY45" fmla="*/ 1187116 h 1746277"/>
                <a:gd name="connsiteX46" fmla="*/ 1219200 w 1756611"/>
                <a:gd name="connsiteY46" fmla="*/ 1227221 h 1746277"/>
                <a:gd name="connsiteX47" fmla="*/ 1235242 w 1756611"/>
                <a:gd name="connsiteY47" fmla="*/ 1299411 h 1746277"/>
                <a:gd name="connsiteX48" fmla="*/ 1251285 w 1756611"/>
                <a:gd name="connsiteY48" fmla="*/ 1323474 h 1746277"/>
                <a:gd name="connsiteX49" fmla="*/ 1259306 w 1756611"/>
                <a:gd name="connsiteY49" fmla="*/ 1299411 h 1746277"/>
                <a:gd name="connsiteX50" fmla="*/ 1259306 w 1756611"/>
                <a:gd name="connsiteY50" fmla="*/ 1219200 h 1746277"/>
                <a:gd name="connsiteX51" fmla="*/ 1291390 w 1756611"/>
                <a:gd name="connsiteY51" fmla="*/ 1275347 h 1746277"/>
                <a:gd name="connsiteX52" fmla="*/ 1299411 w 1756611"/>
                <a:gd name="connsiteY52" fmla="*/ 1299411 h 1746277"/>
                <a:gd name="connsiteX53" fmla="*/ 1323474 w 1756611"/>
                <a:gd name="connsiteY53" fmla="*/ 1347537 h 1746277"/>
                <a:gd name="connsiteX54" fmla="*/ 1339516 w 1756611"/>
                <a:gd name="connsiteY54" fmla="*/ 1315453 h 1746277"/>
                <a:gd name="connsiteX55" fmla="*/ 1355558 w 1756611"/>
                <a:gd name="connsiteY55" fmla="*/ 1291389 h 1746277"/>
                <a:gd name="connsiteX56" fmla="*/ 1363579 w 1756611"/>
                <a:gd name="connsiteY56" fmla="*/ 1259305 h 1746277"/>
                <a:gd name="connsiteX57" fmla="*/ 1403685 w 1756611"/>
                <a:gd name="connsiteY57" fmla="*/ 1291389 h 1746277"/>
                <a:gd name="connsiteX58" fmla="*/ 1427748 w 1756611"/>
                <a:gd name="connsiteY58" fmla="*/ 1331495 h 1746277"/>
                <a:gd name="connsiteX59" fmla="*/ 1459832 w 1756611"/>
                <a:gd name="connsiteY59" fmla="*/ 1403684 h 1746277"/>
                <a:gd name="connsiteX60" fmla="*/ 1467853 w 1756611"/>
                <a:gd name="connsiteY60" fmla="*/ 1435768 h 1746277"/>
                <a:gd name="connsiteX61" fmla="*/ 1475874 w 1756611"/>
                <a:gd name="connsiteY61" fmla="*/ 1459832 h 1746277"/>
                <a:gd name="connsiteX62" fmla="*/ 1483895 w 1756611"/>
                <a:gd name="connsiteY62" fmla="*/ 1499937 h 1746277"/>
                <a:gd name="connsiteX63" fmla="*/ 1499937 w 1756611"/>
                <a:gd name="connsiteY63" fmla="*/ 1548063 h 1746277"/>
                <a:gd name="connsiteX64" fmla="*/ 1548063 w 1756611"/>
                <a:gd name="connsiteY64" fmla="*/ 1580147 h 1746277"/>
                <a:gd name="connsiteX65" fmla="*/ 1564106 w 1756611"/>
                <a:gd name="connsiteY65" fmla="*/ 1612232 h 1746277"/>
                <a:gd name="connsiteX66" fmla="*/ 1572127 w 1756611"/>
                <a:gd name="connsiteY66" fmla="*/ 1644316 h 1746277"/>
                <a:gd name="connsiteX67" fmla="*/ 1580148 w 1756611"/>
                <a:gd name="connsiteY67" fmla="*/ 1668379 h 1746277"/>
                <a:gd name="connsiteX68" fmla="*/ 1580148 w 1756611"/>
                <a:gd name="connsiteY68" fmla="*/ 1716505 h 1746277"/>
                <a:gd name="connsiteX69" fmla="*/ 1596190 w 1756611"/>
                <a:gd name="connsiteY69" fmla="*/ 1676400 h 1746277"/>
                <a:gd name="connsiteX70" fmla="*/ 1620253 w 1756611"/>
                <a:gd name="connsiteY70" fmla="*/ 1628274 h 1746277"/>
                <a:gd name="connsiteX71" fmla="*/ 1636295 w 1756611"/>
                <a:gd name="connsiteY71" fmla="*/ 1572126 h 1746277"/>
                <a:gd name="connsiteX72" fmla="*/ 1668379 w 1756611"/>
                <a:gd name="connsiteY72" fmla="*/ 1524000 h 1746277"/>
                <a:gd name="connsiteX73" fmla="*/ 1684421 w 1756611"/>
                <a:gd name="connsiteY73" fmla="*/ 1491916 h 1746277"/>
                <a:gd name="connsiteX74" fmla="*/ 1660358 w 1756611"/>
                <a:gd name="connsiteY74" fmla="*/ 1371600 h 1746277"/>
                <a:gd name="connsiteX75" fmla="*/ 1628274 w 1756611"/>
                <a:gd name="connsiteY75" fmla="*/ 1315453 h 1746277"/>
                <a:gd name="connsiteX76" fmla="*/ 1604211 w 1756611"/>
                <a:gd name="connsiteY76" fmla="*/ 1283368 h 1746277"/>
                <a:gd name="connsiteX77" fmla="*/ 1636295 w 1756611"/>
                <a:gd name="connsiteY77" fmla="*/ 1291389 h 1746277"/>
                <a:gd name="connsiteX78" fmla="*/ 1676400 w 1756611"/>
                <a:gd name="connsiteY78" fmla="*/ 1283368 h 1746277"/>
                <a:gd name="connsiteX79" fmla="*/ 1692442 w 1756611"/>
                <a:gd name="connsiteY79" fmla="*/ 1259305 h 1746277"/>
                <a:gd name="connsiteX80" fmla="*/ 1708485 w 1756611"/>
                <a:gd name="connsiteY80" fmla="*/ 1243263 h 1746277"/>
                <a:gd name="connsiteX81" fmla="*/ 1732548 w 1756611"/>
                <a:gd name="connsiteY81" fmla="*/ 1179095 h 1746277"/>
                <a:gd name="connsiteX82" fmla="*/ 1748590 w 1756611"/>
                <a:gd name="connsiteY82" fmla="*/ 1130968 h 1746277"/>
                <a:gd name="connsiteX83" fmla="*/ 1756611 w 1756611"/>
                <a:gd name="connsiteY83" fmla="*/ 1106905 h 1746277"/>
                <a:gd name="connsiteX84" fmla="*/ 1748590 w 1756611"/>
                <a:gd name="connsiteY84" fmla="*/ 1042737 h 1746277"/>
                <a:gd name="connsiteX85" fmla="*/ 1700463 w 1756611"/>
                <a:gd name="connsiteY85" fmla="*/ 938463 h 1746277"/>
                <a:gd name="connsiteX86" fmla="*/ 1660358 w 1756611"/>
                <a:gd name="connsiteY86" fmla="*/ 882316 h 1746277"/>
                <a:gd name="connsiteX87" fmla="*/ 1668379 w 1756611"/>
                <a:gd name="connsiteY87" fmla="*/ 842211 h 1746277"/>
                <a:gd name="connsiteX88" fmla="*/ 1676400 w 1756611"/>
                <a:gd name="connsiteY88" fmla="*/ 818147 h 1746277"/>
                <a:gd name="connsiteX89" fmla="*/ 1668379 w 1756611"/>
                <a:gd name="connsiteY89" fmla="*/ 649705 h 1746277"/>
                <a:gd name="connsiteX90" fmla="*/ 1660358 w 1756611"/>
                <a:gd name="connsiteY90" fmla="*/ 625642 h 1746277"/>
                <a:gd name="connsiteX91" fmla="*/ 1636295 w 1756611"/>
                <a:gd name="connsiteY91" fmla="*/ 537411 h 1746277"/>
                <a:gd name="connsiteX92" fmla="*/ 1620253 w 1756611"/>
                <a:gd name="connsiteY92" fmla="*/ 521368 h 1746277"/>
                <a:gd name="connsiteX93" fmla="*/ 1588169 w 1756611"/>
                <a:gd name="connsiteY93" fmla="*/ 473242 h 1746277"/>
                <a:gd name="connsiteX94" fmla="*/ 1540042 w 1756611"/>
                <a:gd name="connsiteY94" fmla="*/ 393032 h 1746277"/>
                <a:gd name="connsiteX95" fmla="*/ 1507958 w 1756611"/>
                <a:gd name="connsiteY95" fmla="*/ 344905 h 1746277"/>
                <a:gd name="connsiteX96" fmla="*/ 1435769 w 1756611"/>
                <a:gd name="connsiteY96" fmla="*/ 296779 h 1746277"/>
                <a:gd name="connsiteX97" fmla="*/ 1411706 w 1756611"/>
                <a:gd name="connsiteY97" fmla="*/ 280737 h 1746277"/>
                <a:gd name="connsiteX98" fmla="*/ 1379621 w 1756611"/>
                <a:gd name="connsiteY98" fmla="*/ 256674 h 1746277"/>
                <a:gd name="connsiteX99" fmla="*/ 1355558 w 1756611"/>
                <a:gd name="connsiteY99" fmla="*/ 248653 h 1746277"/>
                <a:gd name="connsiteX100" fmla="*/ 1299411 w 1756611"/>
                <a:gd name="connsiteY100" fmla="*/ 216568 h 1746277"/>
                <a:gd name="connsiteX101" fmla="*/ 1275348 w 1756611"/>
                <a:gd name="connsiteY101" fmla="*/ 208547 h 1746277"/>
                <a:gd name="connsiteX102" fmla="*/ 1251285 w 1756611"/>
                <a:gd name="connsiteY102" fmla="*/ 192505 h 1746277"/>
                <a:gd name="connsiteX103" fmla="*/ 1203158 w 1756611"/>
                <a:gd name="connsiteY103" fmla="*/ 176463 h 1746277"/>
                <a:gd name="connsiteX104" fmla="*/ 1179095 w 1756611"/>
                <a:gd name="connsiteY104" fmla="*/ 160421 h 1746277"/>
                <a:gd name="connsiteX105" fmla="*/ 1130969 w 1756611"/>
                <a:gd name="connsiteY105" fmla="*/ 144379 h 1746277"/>
                <a:gd name="connsiteX106" fmla="*/ 1106906 w 1756611"/>
                <a:gd name="connsiteY106" fmla="*/ 128337 h 1746277"/>
                <a:gd name="connsiteX107" fmla="*/ 1042737 w 1756611"/>
                <a:gd name="connsiteY107" fmla="*/ 120316 h 1746277"/>
                <a:gd name="connsiteX108" fmla="*/ 954506 w 1756611"/>
                <a:gd name="connsiteY108" fmla="*/ 96253 h 1746277"/>
                <a:gd name="connsiteX109" fmla="*/ 922421 w 1756611"/>
                <a:gd name="connsiteY109" fmla="*/ 88232 h 1746277"/>
                <a:gd name="connsiteX110" fmla="*/ 898358 w 1756611"/>
                <a:gd name="connsiteY110" fmla="*/ 80211 h 1746277"/>
                <a:gd name="connsiteX111" fmla="*/ 770021 w 1756611"/>
                <a:gd name="connsiteY111" fmla="*/ 64168 h 174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756611" h="1746277">
                  <a:moveTo>
                    <a:pt x="770021" y="64168"/>
                  </a:moveTo>
                  <a:lnTo>
                    <a:pt x="770021" y="64168"/>
                  </a:lnTo>
                  <a:cubicBezTo>
                    <a:pt x="748632" y="53473"/>
                    <a:pt x="728895" y="38484"/>
                    <a:pt x="705853" y="32084"/>
                  </a:cubicBezTo>
                  <a:cubicBezTo>
                    <a:pt x="679963" y="24892"/>
                    <a:pt x="652242" y="27863"/>
                    <a:pt x="625642" y="24063"/>
                  </a:cubicBezTo>
                  <a:cubicBezTo>
                    <a:pt x="520334" y="9019"/>
                    <a:pt x="689181" y="22396"/>
                    <a:pt x="545432" y="8021"/>
                  </a:cubicBezTo>
                  <a:cubicBezTo>
                    <a:pt x="508091" y="4287"/>
                    <a:pt x="470569" y="2674"/>
                    <a:pt x="433137" y="0"/>
                  </a:cubicBezTo>
                  <a:cubicBezTo>
                    <a:pt x="371642" y="2674"/>
                    <a:pt x="309879" y="1687"/>
                    <a:pt x="248653" y="8021"/>
                  </a:cubicBezTo>
                  <a:cubicBezTo>
                    <a:pt x="231833" y="9761"/>
                    <a:pt x="200527" y="24063"/>
                    <a:pt x="200527" y="24063"/>
                  </a:cubicBezTo>
                  <a:cubicBezTo>
                    <a:pt x="181811" y="42779"/>
                    <a:pt x="148507" y="54066"/>
                    <a:pt x="144379" y="80211"/>
                  </a:cubicBezTo>
                  <a:cubicBezTo>
                    <a:pt x="117309" y="251655"/>
                    <a:pt x="163108" y="204083"/>
                    <a:pt x="72190" y="264695"/>
                  </a:cubicBezTo>
                  <a:cubicBezTo>
                    <a:pt x="66843" y="272716"/>
                    <a:pt x="62965" y="281942"/>
                    <a:pt x="56148" y="288758"/>
                  </a:cubicBezTo>
                  <a:cubicBezTo>
                    <a:pt x="46201" y="298705"/>
                    <a:pt x="13662" y="319755"/>
                    <a:pt x="0" y="328863"/>
                  </a:cubicBezTo>
                  <a:cubicBezTo>
                    <a:pt x="2674" y="342231"/>
                    <a:pt x="3234" y="356203"/>
                    <a:pt x="8021" y="368968"/>
                  </a:cubicBezTo>
                  <a:cubicBezTo>
                    <a:pt x="11406" y="377995"/>
                    <a:pt x="19752" y="384409"/>
                    <a:pt x="24063" y="393032"/>
                  </a:cubicBezTo>
                  <a:cubicBezTo>
                    <a:pt x="27844" y="400594"/>
                    <a:pt x="29411" y="409074"/>
                    <a:pt x="32085" y="417095"/>
                  </a:cubicBezTo>
                  <a:cubicBezTo>
                    <a:pt x="29411" y="459874"/>
                    <a:pt x="28328" y="502782"/>
                    <a:pt x="24063" y="545432"/>
                  </a:cubicBezTo>
                  <a:cubicBezTo>
                    <a:pt x="22966" y="556401"/>
                    <a:pt x="17854" y="566642"/>
                    <a:pt x="16042" y="577516"/>
                  </a:cubicBezTo>
                  <a:cubicBezTo>
                    <a:pt x="12498" y="598779"/>
                    <a:pt x="10695" y="620295"/>
                    <a:pt x="8021" y="641684"/>
                  </a:cubicBezTo>
                  <a:cubicBezTo>
                    <a:pt x="10695" y="684463"/>
                    <a:pt x="6543" y="728224"/>
                    <a:pt x="16042" y="770021"/>
                  </a:cubicBezTo>
                  <a:cubicBezTo>
                    <a:pt x="20315" y="788822"/>
                    <a:pt x="34494" y="804514"/>
                    <a:pt x="48127" y="818147"/>
                  </a:cubicBezTo>
                  <a:cubicBezTo>
                    <a:pt x="56148" y="826168"/>
                    <a:pt x="64928" y="833496"/>
                    <a:pt x="72190" y="842211"/>
                  </a:cubicBezTo>
                  <a:cubicBezTo>
                    <a:pt x="78361" y="849617"/>
                    <a:pt x="81415" y="859457"/>
                    <a:pt x="88232" y="866274"/>
                  </a:cubicBezTo>
                  <a:cubicBezTo>
                    <a:pt x="103781" y="881823"/>
                    <a:pt x="116787" y="883813"/>
                    <a:pt x="136358" y="890337"/>
                  </a:cubicBezTo>
                  <a:cubicBezTo>
                    <a:pt x="152400" y="887663"/>
                    <a:pt x="169056" y="887459"/>
                    <a:pt x="184485" y="882316"/>
                  </a:cubicBezTo>
                  <a:cubicBezTo>
                    <a:pt x="210726" y="873569"/>
                    <a:pt x="210275" y="857102"/>
                    <a:pt x="232611" y="842211"/>
                  </a:cubicBezTo>
                  <a:cubicBezTo>
                    <a:pt x="239646" y="837521"/>
                    <a:pt x="248653" y="836863"/>
                    <a:pt x="256674" y="834189"/>
                  </a:cubicBezTo>
                  <a:cubicBezTo>
                    <a:pt x="267369" y="826168"/>
                    <a:pt x="277151" y="816759"/>
                    <a:pt x="288758" y="810126"/>
                  </a:cubicBezTo>
                  <a:cubicBezTo>
                    <a:pt x="296099" y="805931"/>
                    <a:pt x="305050" y="805435"/>
                    <a:pt x="312821" y="802105"/>
                  </a:cubicBezTo>
                  <a:cubicBezTo>
                    <a:pt x="395437" y="766699"/>
                    <a:pt x="283492" y="806534"/>
                    <a:pt x="393032" y="770021"/>
                  </a:cubicBezTo>
                  <a:cubicBezTo>
                    <a:pt x="401053" y="767347"/>
                    <a:pt x="408893" y="764051"/>
                    <a:pt x="417095" y="762000"/>
                  </a:cubicBezTo>
                  <a:lnTo>
                    <a:pt x="481263" y="745958"/>
                  </a:lnTo>
                  <a:cubicBezTo>
                    <a:pt x="494632" y="748632"/>
                    <a:pt x="513189" y="743072"/>
                    <a:pt x="521369" y="753979"/>
                  </a:cubicBezTo>
                  <a:cubicBezTo>
                    <a:pt x="532713" y="769103"/>
                    <a:pt x="511534" y="803915"/>
                    <a:pt x="529390" y="810126"/>
                  </a:cubicBezTo>
                  <a:cubicBezTo>
                    <a:pt x="585004" y="829470"/>
                    <a:pt x="647032" y="815473"/>
                    <a:pt x="705853" y="818147"/>
                  </a:cubicBezTo>
                  <a:cubicBezTo>
                    <a:pt x="711200" y="834189"/>
                    <a:pt x="707825" y="856894"/>
                    <a:pt x="721895" y="866274"/>
                  </a:cubicBezTo>
                  <a:cubicBezTo>
                    <a:pt x="768137" y="897102"/>
                    <a:pt x="723531" y="870413"/>
                    <a:pt x="770021" y="890337"/>
                  </a:cubicBezTo>
                  <a:cubicBezTo>
                    <a:pt x="781012" y="895047"/>
                    <a:pt x="791220" y="901431"/>
                    <a:pt x="802106" y="906379"/>
                  </a:cubicBezTo>
                  <a:cubicBezTo>
                    <a:pt x="836484" y="922005"/>
                    <a:pt x="869922" y="936541"/>
                    <a:pt x="906379" y="946484"/>
                  </a:cubicBezTo>
                  <a:cubicBezTo>
                    <a:pt x="920347" y="950293"/>
                    <a:pt x="954903" y="953834"/>
                    <a:pt x="970548" y="962526"/>
                  </a:cubicBezTo>
                  <a:cubicBezTo>
                    <a:pt x="987402" y="971890"/>
                    <a:pt x="1018674" y="994611"/>
                    <a:pt x="1018674" y="994611"/>
                  </a:cubicBezTo>
                  <a:cubicBezTo>
                    <a:pt x="1021348" y="1002632"/>
                    <a:pt x="1022914" y="1011112"/>
                    <a:pt x="1026695" y="1018674"/>
                  </a:cubicBezTo>
                  <a:cubicBezTo>
                    <a:pt x="1035708" y="1036701"/>
                    <a:pt x="1051595" y="1054129"/>
                    <a:pt x="1066800" y="1066800"/>
                  </a:cubicBezTo>
                  <a:cubicBezTo>
                    <a:pt x="1074206" y="1072971"/>
                    <a:pt x="1082241" y="1078531"/>
                    <a:pt x="1090863" y="1082842"/>
                  </a:cubicBezTo>
                  <a:cubicBezTo>
                    <a:pt x="1117906" y="1096363"/>
                    <a:pt x="1119193" y="1084651"/>
                    <a:pt x="1147011" y="1106905"/>
                  </a:cubicBezTo>
                  <a:cubicBezTo>
                    <a:pt x="1164727" y="1121078"/>
                    <a:pt x="1195137" y="1155032"/>
                    <a:pt x="1195137" y="1155032"/>
                  </a:cubicBezTo>
                  <a:cubicBezTo>
                    <a:pt x="1197811" y="1165727"/>
                    <a:pt x="1199672" y="1176658"/>
                    <a:pt x="1203158" y="1187116"/>
                  </a:cubicBezTo>
                  <a:cubicBezTo>
                    <a:pt x="1207711" y="1200775"/>
                    <a:pt x="1215063" y="1213430"/>
                    <a:pt x="1219200" y="1227221"/>
                  </a:cubicBezTo>
                  <a:cubicBezTo>
                    <a:pt x="1223006" y="1239906"/>
                    <a:pt x="1229072" y="1285014"/>
                    <a:pt x="1235242" y="1299411"/>
                  </a:cubicBezTo>
                  <a:cubicBezTo>
                    <a:pt x="1239040" y="1308272"/>
                    <a:pt x="1245937" y="1315453"/>
                    <a:pt x="1251285" y="1323474"/>
                  </a:cubicBezTo>
                  <a:cubicBezTo>
                    <a:pt x="1253959" y="1315453"/>
                    <a:pt x="1259306" y="1307866"/>
                    <a:pt x="1259306" y="1299411"/>
                  </a:cubicBezTo>
                  <a:cubicBezTo>
                    <a:pt x="1259306" y="1207243"/>
                    <a:pt x="1241185" y="1273564"/>
                    <a:pt x="1259306" y="1219200"/>
                  </a:cubicBezTo>
                  <a:cubicBezTo>
                    <a:pt x="1277697" y="1274374"/>
                    <a:pt x="1252541" y="1207360"/>
                    <a:pt x="1291390" y="1275347"/>
                  </a:cubicBezTo>
                  <a:cubicBezTo>
                    <a:pt x="1295585" y="1282688"/>
                    <a:pt x="1295630" y="1291848"/>
                    <a:pt x="1299411" y="1299411"/>
                  </a:cubicBezTo>
                  <a:cubicBezTo>
                    <a:pt x="1330510" y="1361611"/>
                    <a:pt x="1303312" y="1287051"/>
                    <a:pt x="1323474" y="1347537"/>
                  </a:cubicBezTo>
                  <a:cubicBezTo>
                    <a:pt x="1328821" y="1336842"/>
                    <a:pt x="1333584" y="1325835"/>
                    <a:pt x="1339516" y="1315453"/>
                  </a:cubicBezTo>
                  <a:cubicBezTo>
                    <a:pt x="1344299" y="1307083"/>
                    <a:pt x="1351761" y="1300250"/>
                    <a:pt x="1355558" y="1291389"/>
                  </a:cubicBezTo>
                  <a:cubicBezTo>
                    <a:pt x="1359900" y="1281256"/>
                    <a:pt x="1360905" y="1270000"/>
                    <a:pt x="1363579" y="1259305"/>
                  </a:cubicBezTo>
                  <a:cubicBezTo>
                    <a:pt x="1378038" y="1268944"/>
                    <a:pt x="1393296" y="1276845"/>
                    <a:pt x="1403685" y="1291389"/>
                  </a:cubicBezTo>
                  <a:cubicBezTo>
                    <a:pt x="1412747" y="1304075"/>
                    <a:pt x="1420177" y="1317867"/>
                    <a:pt x="1427748" y="1331495"/>
                  </a:cubicBezTo>
                  <a:cubicBezTo>
                    <a:pt x="1439395" y="1352460"/>
                    <a:pt x="1452395" y="1381374"/>
                    <a:pt x="1459832" y="1403684"/>
                  </a:cubicBezTo>
                  <a:cubicBezTo>
                    <a:pt x="1463318" y="1414142"/>
                    <a:pt x="1464825" y="1425168"/>
                    <a:pt x="1467853" y="1435768"/>
                  </a:cubicBezTo>
                  <a:cubicBezTo>
                    <a:pt x="1470176" y="1443898"/>
                    <a:pt x="1473823" y="1451629"/>
                    <a:pt x="1475874" y="1459832"/>
                  </a:cubicBezTo>
                  <a:cubicBezTo>
                    <a:pt x="1479180" y="1473058"/>
                    <a:pt x="1480308" y="1486784"/>
                    <a:pt x="1483895" y="1499937"/>
                  </a:cubicBezTo>
                  <a:cubicBezTo>
                    <a:pt x="1488344" y="1516251"/>
                    <a:pt x="1485867" y="1538683"/>
                    <a:pt x="1499937" y="1548063"/>
                  </a:cubicBezTo>
                  <a:lnTo>
                    <a:pt x="1548063" y="1580147"/>
                  </a:lnTo>
                  <a:cubicBezTo>
                    <a:pt x="1553411" y="1590842"/>
                    <a:pt x="1559907" y="1601036"/>
                    <a:pt x="1564106" y="1612232"/>
                  </a:cubicBezTo>
                  <a:cubicBezTo>
                    <a:pt x="1567977" y="1622554"/>
                    <a:pt x="1569099" y="1633716"/>
                    <a:pt x="1572127" y="1644316"/>
                  </a:cubicBezTo>
                  <a:cubicBezTo>
                    <a:pt x="1574450" y="1652446"/>
                    <a:pt x="1577474" y="1660358"/>
                    <a:pt x="1580148" y="1668379"/>
                  </a:cubicBezTo>
                  <a:cubicBezTo>
                    <a:pt x="1568831" y="1770236"/>
                    <a:pt x="1565296" y="1756111"/>
                    <a:pt x="1580148" y="1716505"/>
                  </a:cubicBezTo>
                  <a:cubicBezTo>
                    <a:pt x="1585204" y="1703024"/>
                    <a:pt x="1589751" y="1689278"/>
                    <a:pt x="1596190" y="1676400"/>
                  </a:cubicBezTo>
                  <a:cubicBezTo>
                    <a:pt x="1619625" y="1629530"/>
                    <a:pt x="1606813" y="1675315"/>
                    <a:pt x="1620253" y="1628274"/>
                  </a:cubicBezTo>
                  <a:cubicBezTo>
                    <a:pt x="1622696" y="1619722"/>
                    <a:pt x="1630638" y="1582308"/>
                    <a:pt x="1636295" y="1572126"/>
                  </a:cubicBezTo>
                  <a:cubicBezTo>
                    <a:pt x="1645658" y="1555272"/>
                    <a:pt x="1659757" y="1541245"/>
                    <a:pt x="1668379" y="1524000"/>
                  </a:cubicBezTo>
                  <a:lnTo>
                    <a:pt x="1684421" y="1491916"/>
                  </a:lnTo>
                  <a:cubicBezTo>
                    <a:pt x="1676400" y="1451811"/>
                    <a:pt x="1672759" y="1410574"/>
                    <a:pt x="1660358" y="1371600"/>
                  </a:cubicBezTo>
                  <a:cubicBezTo>
                    <a:pt x="1653822" y="1351059"/>
                    <a:pt x="1639847" y="1333639"/>
                    <a:pt x="1628274" y="1315453"/>
                  </a:cubicBezTo>
                  <a:cubicBezTo>
                    <a:pt x="1621097" y="1304174"/>
                    <a:pt x="1599984" y="1296051"/>
                    <a:pt x="1604211" y="1283368"/>
                  </a:cubicBezTo>
                  <a:cubicBezTo>
                    <a:pt x="1607697" y="1272910"/>
                    <a:pt x="1625600" y="1288715"/>
                    <a:pt x="1636295" y="1291389"/>
                  </a:cubicBezTo>
                  <a:cubicBezTo>
                    <a:pt x="1649663" y="1288715"/>
                    <a:pt x="1664563" y="1290132"/>
                    <a:pt x="1676400" y="1283368"/>
                  </a:cubicBezTo>
                  <a:cubicBezTo>
                    <a:pt x="1684770" y="1278585"/>
                    <a:pt x="1686420" y="1266833"/>
                    <a:pt x="1692442" y="1259305"/>
                  </a:cubicBezTo>
                  <a:cubicBezTo>
                    <a:pt x="1697166" y="1253400"/>
                    <a:pt x="1703137" y="1248610"/>
                    <a:pt x="1708485" y="1243263"/>
                  </a:cubicBezTo>
                  <a:cubicBezTo>
                    <a:pt x="1725852" y="1173797"/>
                    <a:pt x="1704585" y="1249004"/>
                    <a:pt x="1732548" y="1179095"/>
                  </a:cubicBezTo>
                  <a:cubicBezTo>
                    <a:pt x="1738828" y="1163394"/>
                    <a:pt x="1743243" y="1147010"/>
                    <a:pt x="1748590" y="1130968"/>
                  </a:cubicBezTo>
                  <a:lnTo>
                    <a:pt x="1756611" y="1106905"/>
                  </a:lnTo>
                  <a:cubicBezTo>
                    <a:pt x="1753937" y="1085516"/>
                    <a:pt x="1753107" y="1063814"/>
                    <a:pt x="1748590" y="1042737"/>
                  </a:cubicBezTo>
                  <a:cubicBezTo>
                    <a:pt x="1739312" y="999441"/>
                    <a:pt x="1723625" y="977066"/>
                    <a:pt x="1700463" y="938463"/>
                  </a:cubicBezTo>
                  <a:cubicBezTo>
                    <a:pt x="1688734" y="918915"/>
                    <a:pt x="1673941" y="900427"/>
                    <a:pt x="1660358" y="882316"/>
                  </a:cubicBezTo>
                  <a:cubicBezTo>
                    <a:pt x="1663032" y="868948"/>
                    <a:pt x="1665073" y="855437"/>
                    <a:pt x="1668379" y="842211"/>
                  </a:cubicBezTo>
                  <a:cubicBezTo>
                    <a:pt x="1670430" y="834008"/>
                    <a:pt x="1676400" y="826602"/>
                    <a:pt x="1676400" y="818147"/>
                  </a:cubicBezTo>
                  <a:cubicBezTo>
                    <a:pt x="1676400" y="761936"/>
                    <a:pt x="1673047" y="705722"/>
                    <a:pt x="1668379" y="649705"/>
                  </a:cubicBezTo>
                  <a:cubicBezTo>
                    <a:pt x="1667677" y="641279"/>
                    <a:pt x="1662192" y="633896"/>
                    <a:pt x="1660358" y="625642"/>
                  </a:cubicBezTo>
                  <a:cubicBezTo>
                    <a:pt x="1651106" y="584008"/>
                    <a:pt x="1657371" y="574295"/>
                    <a:pt x="1636295" y="537411"/>
                  </a:cubicBezTo>
                  <a:cubicBezTo>
                    <a:pt x="1632543" y="530845"/>
                    <a:pt x="1624790" y="527418"/>
                    <a:pt x="1620253" y="521368"/>
                  </a:cubicBezTo>
                  <a:cubicBezTo>
                    <a:pt x="1608685" y="505944"/>
                    <a:pt x="1596791" y="490487"/>
                    <a:pt x="1588169" y="473242"/>
                  </a:cubicBezTo>
                  <a:cubicBezTo>
                    <a:pt x="1563503" y="423910"/>
                    <a:pt x="1578763" y="451112"/>
                    <a:pt x="1540042" y="393032"/>
                  </a:cubicBezTo>
                  <a:cubicBezTo>
                    <a:pt x="1540041" y="393031"/>
                    <a:pt x="1507960" y="344906"/>
                    <a:pt x="1507958" y="344905"/>
                  </a:cubicBezTo>
                  <a:lnTo>
                    <a:pt x="1435769" y="296779"/>
                  </a:lnTo>
                  <a:cubicBezTo>
                    <a:pt x="1427748" y="291432"/>
                    <a:pt x="1419418" y="286521"/>
                    <a:pt x="1411706" y="280737"/>
                  </a:cubicBezTo>
                  <a:cubicBezTo>
                    <a:pt x="1401011" y="272716"/>
                    <a:pt x="1391228" y="263307"/>
                    <a:pt x="1379621" y="256674"/>
                  </a:cubicBezTo>
                  <a:cubicBezTo>
                    <a:pt x="1372280" y="252479"/>
                    <a:pt x="1363329" y="251984"/>
                    <a:pt x="1355558" y="248653"/>
                  </a:cubicBezTo>
                  <a:cubicBezTo>
                    <a:pt x="1257130" y="206470"/>
                    <a:pt x="1379960" y="256844"/>
                    <a:pt x="1299411" y="216568"/>
                  </a:cubicBezTo>
                  <a:cubicBezTo>
                    <a:pt x="1291849" y="212787"/>
                    <a:pt x="1282910" y="212328"/>
                    <a:pt x="1275348" y="208547"/>
                  </a:cubicBezTo>
                  <a:cubicBezTo>
                    <a:pt x="1266726" y="204236"/>
                    <a:pt x="1260094" y="196420"/>
                    <a:pt x="1251285" y="192505"/>
                  </a:cubicBezTo>
                  <a:cubicBezTo>
                    <a:pt x="1235832" y="185637"/>
                    <a:pt x="1217228" y="185843"/>
                    <a:pt x="1203158" y="176463"/>
                  </a:cubicBezTo>
                  <a:cubicBezTo>
                    <a:pt x="1195137" y="171116"/>
                    <a:pt x="1187904" y="164336"/>
                    <a:pt x="1179095" y="160421"/>
                  </a:cubicBezTo>
                  <a:cubicBezTo>
                    <a:pt x="1163643" y="153553"/>
                    <a:pt x="1145039" y="153759"/>
                    <a:pt x="1130969" y="144379"/>
                  </a:cubicBezTo>
                  <a:cubicBezTo>
                    <a:pt x="1122948" y="139032"/>
                    <a:pt x="1116206" y="130873"/>
                    <a:pt x="1106906" y="128337"/>
                  </a:cubicBezTo>
                  <a:cubicBezTo>
                    <a:pt x="1086109" y="122665"/>
                    <a:pt x="1064127" y="122990"/>
                    <a:pt x="1042737" y="120316"/>
                  </a:cubicBezTo>
                  <a:cubicBezTo>
                    <a:pt x="997759" y="105323"/>
                    <a:pt x="1026874" y="114345"/>
                    <a:pt x="954506" y="96253"/>
                  </a:cubicBezTo>
                  <a:cubicBezTo>
                    <a:pt x="943811" y="93579"/>
                    <a:pt x="932879" y="91718"/>
                    <a:pt x="922421" y="88232"/>
                  </a:cubicBezTo>
                  <a:cubicBezTo>
                    <a:pt x="914400" y="85558"/>
                    <a:pt x="906796" y="80738"/>
                    <a:pt x="898358" y="80211"/>
                  </a:cubicBezTo>
                  <a:cubicBezTo>
                    <a:pt x="863668" y="78043"/>
                    <a:pt x="791411" y="66842"/>
                    <a:pt x="770021" y="64168"/>
                  </a:cubicBez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09B67E85-21AA-49C5-9CFC-5BCE5F408038}"/>
                </a:ext>
              </a:extLst>
            </p:cNvPr>
            <p:cNvSpPr/>
            <p:nvPr/>
          </p:nvSpPr>
          <p:spPr>
            <a:xfrm>
              <a:off x="8537825" y="3411020"/>
              <a:ext cx="102741" cy="256854"/>
            </a:xfrm>
            <a:custGeom>
              <a:avLst/>
              <a:gdLst>
                <a:gd name="connsiteX0" fmla="*/ 71919 w 102741"/>
                <a:gd name="connsiteY0" fmla="*/ 41097 h 256854"/>
                <a:gd name="connsiteX1" fmla="*/ 71919 w 102741"/>
                <a:gd name="connsiteY1" fmla="*/ 41097 h 256854"/>
                <a:gd name="connsiteX2" fmla="*/ 41096 w 102741"/>
                <a:gd name="connsiteY2" fmla="*/ 205483 h 256854"/>
                <a:gd name="connsiteX3" fmla="*/ 30822 w 102741"/>
                <a:gd name="connsiteY3" fmla="*/ 236306 h 256854"/>
                <a:gd name="connsiteX4" fmla="*/ 0 w 102741"/>
                <a:gd name="connsiteY4" fmla="*/ 256854 h 256854"/>
                <a:gd name="connsiteX5" fmla="*/ 30822 w 102741"/>
                <a:gd name="connsiteY5" fmla="*/ 154113 h 256854"/>
                <a:gd name="connsiteX6" fmla="*/ 41096 w 102741"/>
                <a:gd name="connsiteY6" fmla="*/ 113016 h 256854"/>
                <a:gd name="connsiteX7" fmla="*/ 61645 w 102741"/>
                <a:gd name="connsiteY7" fmla="*/ 51371 h 256854"/>
                <a:gd name="connsiteX8" fmla="*/ 71919 w 102741"/>
                <a:gd name="connsiteY8" fmla="*/ 20549 h 256854"/>
                <a:gd name="connsiteX9" fmla="*/ 92467 w 102741"/>
                <a:gd name="connsiteY9" fmla="*/ 0 h 256854"/>
                <a:gd name="connsiteX10" fmla="*/ 102741 w 102741"/>
                <a:gd name="connsiteY10" fmla="*/ 30823 h 256854"/>
                <a:gd name="connsiteX11" fmla="*/ 71919 w 102741"/>
                <a:gd name="connsiteY11" fmla="*/ 41097 h 25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741" h="256854">
                  <a:moveTo>
                    <a:pt x="71919" y="41097"/>
                  </a:moveTo>
                  <a:lnTo>
                    <a:pt x="71919" y="41097"/>
                  </a:lnTo>
                  <a:cubicBezTo>
                    <a:pt x="53248" y="283819"/>
                    <a:pt x="88475" y="110727"/>
                    <a:pt x="41096" y="205483"/>
                  </a:cubicBezTo>
                  <a:cubicBezTo>
                    <a:pt x="36253" y="215170"/>
                    <a:pt x="37587" y="227849"/>
                    <a:pt x="30822" y="236306"/>
                  </a:cubicBezTo>
                  <a:cubicBezTo>
                    <a:pt x="23108" y="245948"/>
                    <a:pt x="10274" y="250005"/>
                    <a:pt x="0" y="256854"/>
                  </a:cubicBezTo>
                  <a:cubicBezTo>
                    <a:pt x="23921" y="89405"/>
                    <a:pt x="-9227" y="247562"/>
                    <a:pt x="30822" y="154113"/>
                  </a:cubicBezTo>
                  <a:cubicBezTo>
                    <a:pt x="36384" y="141134"/>
                    <a:pt x="37038" y="126541"/>
                    <a:pt x="41096" y="113016"/>
                  </a:cubicBezTo>
                  <a:cubicBezTo>
                    <a:pt x="47320" y="92270"/>
                    <a:pt x="54795" y="71919"/>
                    <a:pt x="61645" y="51371"/>
                  </a:cubicBezTo>
                  <a:cubicBezTo>
                    <a:pt x="65070" y="41097"/>
                    <a:pt x="64261" y="28207"/>
                    <a:pt x="71919" y="20549"/>
                  </a:cubicBezTo>
                  <a:lnTo>
                    <a:pt x="92467" y="0"/>
                  </a:lnTo>
                  <a:cubicBezTo>
                    <a:pt x="95892" y="10274"/>
                    <a:pt x="102741" y="19993"/>
                    <a:pt x="102741" y="30823"/>
                  </a:cubicBezTo>
                  <a:cubicBezTo>
                    <a:pt x="102741" y="41653"/>
                    <a:pt x="77056" y="39385"/>
                    <a:pt x="71919" y="41097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3A39309-4C9A-4AE4-A3F6-26E0B05E6E3B}"/>
              </a:ext>
            </a:extLst>
          </p:cNvPr>
          <p:cNvGrpSpPr/>
          <p:nvPr/>
        </p:nvGrpSpPr>
        <p:grpSpPr>
          <a:xfrm>
            <a:off x="6171149" y="1668379"/>
            <a:ext cx="2233112" cy="1313368"/>
            <a:chOff x="6171149" y="1668379"/>
            <a:chExt cx="2233112" cy="1313368"/>
          </a:xfrm>
        </p:grpSpPr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51DF47BC-36BC-49A0-87C4-E8535515F4A1}"/>
                </a:ext>
              </a:extLst>
            </p:cNvPr>
            <p:cNvSpPr/>
            <p:nvPr/>
          </p:nvSpPr>
          <p:spPr>
            <a:xfrm>
              <a:off x="6171149" y="1668379"/>
              <a:ext cx="2026367" cy="1058779"/>
            </a:xfrm>
            <a:custGeom>
              <a:avLst/>
              <a:gdLst>
                <a:gd name="connsiteX0" fmla="*/ 799146 w 2026367"/>
                <a:gd name="connsiteY0" fmla="*/ 0 h 1058779"/>
                <a:gd name="connsiteX1" fmla="*/ 799146 w 2026367"/>
                <a:gd name="connsiteY1" fmla="*/ 0 h 1058779"/>
                <a:gd name="connsiteX2" fmla="*/ 654767 w 2026367"/>
                <a:gd name="connsiteY2" fmla="*/ 8021 h 1058779"/>
                <a:gd name="connsiteX3" fmla="*/ 630704 w 2026367"/>
                <a:gd name="connsiteY3" fmla="*/ 16042 h 1058779"/>
                <a:gd name="connsiteX4" fmla="*/ 590598 w 2026367"/>
                <a:gd name="connsiteY4" fmla="*/ 32084 h 1058779"/>
                <a:gd name="connsiteX5" fmla="*/ 558514 w 2026367"/>
                <a:gd name="connsiteY5" fmla="*/ 48126 h 1058779"/>
                <a:gd name="connsiteX6" fmla="*/ 470283 w 2026367"/>
                <a:gd name="connsiteY6" fmla="*/ 64168 h 1058779"/>
                <a:gd name="connsiteX7" fmla="*/ 430177 w 2026367"/>
                <a:gd name="connsiteY7" fmla="*/ 80210 h 1058779"/>
                <a:gd name="connsiteX8" fmla="*/ 398093 w 2026367"/>
                <a:gd name="connsiteY8" fmla="*/ 96253 h 1058779"/>
                <a:gd name="connsiteX9" fmla="*/ 349967 w 2026367"/>
                <a:gd name="connsiteY9" fmla="*/ 104274 h 1058779"/>
                <a:gd name="connsiteX10" fmla="*/ 269756 w 2026367"/>
                <a:gd name="connsiteY10" fmla="*/ 136358 h 1058779"/>
                <a:gd name="connsiteX11" fmla="*/ 237672 w 2026367"/>
                <a:gd name="connsiteY11" fmla="*/ 160421 h 1058779"/>
                <a:gd name="connsiteX12" fmla="*/ 157462 w 2026367"/>
                <a:gd name="connsiteY12" fmla="*/ 192505 h 1058779"/>
                <a:gd name="connsiteX13" fmla="*/ 125377 w 2026367"/>
                <a:gd name="connsiteY13" fmla="*/ 216568 h 1058779"/>
                <a:gd name="connsiteX14" fmla="*/ 101314 w 2026367"/>
                <a:gd name="connsiteY14" fmla="*/ 232610 h 1058779"/>
                <a:gd name="connsiteX15" fmla="*/ 61209 w 2026367"/>
                <a:gd name="connsiteY15" fmla="*/ 280737 h 1058779"/>
                <a:gd name="connsiteX16" fmla="*/ 21104 w 2026367"/>
                <a:gd name="connsiteY16" fmla="*/ 320842 h 1058779"/>
                <a:gd name="connsiteX17" fmla="*/ 5062 w 2026367"/>
                <a:gd name="connsiteY17" fmla="*/ 368968 h 1058779"/>
                <a:gd name="connsiteX18" fmla="*/ 29125 w 2026367"/>
                <a:gd name="connsiteY18" fmla="*/ 360947 h 1058779"/>
                <a:gd name="connsiteX19" fmla="*/ 125377 w 2026367"/>
                <a:gd name="connsiteY19" fmla="*/ 344905 h 1058779"/>
                <a:gd name="connsiteX20" fmla="*/ 141419 w 2026367"/>
                <a:gd name="connsiteY20" fmla="*/ 368968 h 1058779"/>
                <a:gd name="connsiteX21" fmla="*/ 117356 w 2026367"/>
                <a:gd name="connsiteY21" fmla="*/ 425116 h 1058779"/>
                <a:gd name="connsiteX22" fmla="*/ 117356 w 2026367"/>
                <a:gd name="connsiteY22" fmla="*/ 617621 h 1058779"/>
                <a:gd name="connsiteX23" fmla="*/ 101314 w 2026367"/>
                <a:gd name="connsiteY23" fmla="*/ 649705 h 1058779"/>
                <a:gd name="connsiteX24" fmla="*/ 109335 w 2026367"/>
                <a:gd name="connsiteY24" fmla="*/ 713874 h 1058779"/>
                <a:gd name="connsiteX25" fmla="*/ 125377 w 2026367"/>
                <a:gd name="connsiteY25" fmla="*/ 737937 h 1058779"/>
                <a:gd name="connsiteX26" fmla="*/ 165483 w 2026367"/>
                <a:gd name="connsiteY26" fmla="*/ 745958 h 1058779"/>
                <a:gd name="connsiteX27" fmla="*/ 245693 w 2026367"/>
                <a:gd name="connsiteY27" fmla="*/ 753979 h 1058779"/>
                <a:gd name="connsiteX28" fmla="*/ 245693 w 2026367"/>
                <a:gd name="connsiteY28" fmla="*/ 930442 h 1058779"/>
                <a:gd name="connsiteX29" fmla="*/ 269756 w 2026367"/>
                <a:gd name="connsiteY29" fmla="*/ 938463 h 1058779"/>
                <a:gd name="connsiteX30" fmla="*/ 317883 w 2026367"/>
                <a:gd name="connsiteY30" fmla="*/ 986589 h 1058779"/>
                <a:gd name="connsiteX31" fmla="*/ 333925 w 2026367"/>
                <a:gd name="connsiteY31" fmla="*/ 1002632 h 1058779"/>
                <a:gd name="connsiteX32" fmla="*/ 374030 w 2026367"/>
                <a:gd name="connsiteY32" fmla="*/ 1058779 h 1058779"/>
                <a:gd name="connsiteX33" fmla="*/ 398093 w 2026367"/>
                <a:gd name="connsiteY33" fmla="*/ 1050758 h 1058779"/>
                <a:gd name="connsiteX34" fmla="*/ 454240 w 2026367"/>
                <a:gd name="connsiteY34" fmla="*/ 1018674 h 1058779"/>
                <a:gd name="connsiteX35" fmla="*/ 502367 w 2026367"/>
                <a:gd name="connsiteY35" fmla="*/ 1010653 h 1058779"/>
                <a:gd name="connsiteX36" fmla="*/ 558514 w 2026367"/>
                <a:gd name="connsiteY36" fmla="*/ 994610 h 1058779"/>
                <a:gd name="connsiteX37" fmla="*/ 614662 w 2026367"/>
                <a:gd name="connsiteY37" fmla="*/ 962526 h 1058779"/>
                <a:gd name="connsiteX38" fmla="*/ 678830 w 2026367"/>
                <a:gd name="connsiteY38" fmla="*/ 930442 h 1058779"/>
                <a:gd name="connsiteX39" fmla="*/ 751019 w 2026367"/>
                <a:gd name="connsiteY39" fmla="*/ 898358 h 1058779"/>
                <a:gd name="connsiteX40" fmla="*/ 855293 w 2026367"/>
                <a:gd name="connsiteY40" fmla="*/ 890337 h 1058779"/>
                <a:gd name="connsiteX41" fmla="*/ 879356 w 2026367"/>
                <a:gd name="connsiteY41" fmla="*/ 842210 h 1058779"/>
                <a:gd name="connsiteX42" fmla="*/ 919462 w 2026367"/>
                <a:gd name="connsiteY42" fmla="*/ 802105 h 1058779"/>
                <a:gd name="connsiteX43" fmla="*/ 967588 w 2026367"/>
                <a:gd name="connsiteY43" fmla="*/ 786063 h 1058779"/>
                <a:gd name="connsiteX44" fmla="*/ 1023735 w 2026367"/>
                <a:gd name="connsiteY44" fmla="*/ 770021 h 1058779"/>
                <a:gd name="connsiteX45" fmla="*/ 1111967 w 2026367"/>
                <a:gd name="connsiteY45" fmla="*/ 721895 h 1058779"/>
                <a:gd name="connsiteX46" fmla="*/ 1296451 w 2026367"/>
                <a:gd name="connsiteY46" fmla="*/ 713874 h 1058779"/>
                <a:gd name="connsiteX47" fmla="*/ 1320514 w 2026367"/>
                <a:gd name="connsiteY47" fmla="*/ 697832 h 1058779"/>
                <a:gd name="connsiteX48" fmla="*/ 1360619 w 2026367"/>
                <a:gd name="connsiteY48" fmla="*/ 657726 h 1058779"/>
                <a:gd name="connsiteX49" fmla="*/ 1376662 w 2026367"/>
                <a:gd name="connsiteY49" fmla="*/ 641684 h 1058779"/>
                <a:gd name="connsiteX50" fmla="*/ 1400725 w 2026367"/>
                <a:gd name="connsiteY50" fmla="*/ 617621 h 1058779"/>
                <a:gd name="connsiteX51" fmla="*/ 1424788 w 2026367"/>
                <a:gd name="connsiteY51" fmla="*/ 601579 h 1058779"/>
                <a:gd name="connsiteX52" fmla="*/ 1464893 w 2026367"/>
                <a:gd name="connsiteY52" fmla="*/ 569495 h 1058779"/>
                <a:gd name="connsiteX53" fmla="*/ 1537083 w 2026367"/>
                <a:gd name="connsiteY53" fmla="*/ 529389 h 1058779"/>
                <a:gd name="connsiteX54" fmla="*/ 1609272 w 2026367"/>
                <a:gd name="connsiteY54" fmla="*/ 537410 h 1058779"/>
                <a:gd name="connsiteX55" fmla="*/ 1625314 w 2026367"/>
                <a:gd name="connsiteY55" fmla="*/ 553453 h 1058779"/>
                <a:gd name="connsiteX56" fmla="*/ 1665419 w 2026367"/>
                <a:gd name="connsiteY56" fmla="*/ 577516 h 1058779"/>
                <a:gd name="connsiteX57" fmla="*/ 1737609 w 2026367"/>
                <a:gd name="connsiteY57" fmla="*/ 593558 h 1058779"/>
                <a:gd name="connsiteX58" fmla="*/ 1777714 w 2026367"/>
                <a:gd name="connsiteY58" fmla="*/ 641684 h 1058779"/>
                <a:gd name="connsiteX59" fmla="*/ 1785735 w 2026367"/>
                <a:gd name="connsiteY59" fmla="*/ 617621 h 1058779"/>
                <a:gd name="connsiteX60" fmla="*/ 1777714 w 2026367"/>
                <a:gd name="connsiteY60" fmla="*/ 569495 h 1058779"/>
                <a:gd name="connsiteX61" fmla="*/ 1761672 w 2026367"/>
                <a:gd name="connsiteY61" fmla="*/ 545432 h 1058779"/>
                <a:gd name="connsiteX62" fmla="*/ 1825840 w 2026367"/>
                <a:gd name="connsiteY62" fmla="*/ 649705 h 1058779"/>
                <a:gd name="connsiteX63" fmla="*/ 1881988 w 2026367"/>
                <a:gd name="connsiteY63" fmla="*/ 697832 h 1058779"/>
                <a:gd name="connsiteX64" fmla="*/ 1930114 w 2026367"/>
                <a:gd name="connsiteY64" fmla="*/ 729916 h 1058779"/>
                <a:gd name="connsiteX65" fmla="*/ 1954177 w 2026367"/>
                <a:gd name="connsiteY65" fmla="*/ 737937 h 1058779"/>
                <a:gd name="connsiteX66" fmla="*/ 1994283 w 2026367"/>
                <a:gd name="connsiteY66" fmla="*/ 762000 h 1058779"/>
                <a:gd name="connsiteX67" fmla="*/ 2026367 w 2026367"/>
                <a:gd name="connsiteY67" fmla="*/ 778042 h 1058779"/>
                <a:gd name="connsiteX68" fmla="*/ 1994283 w 2026367"/>
                <a:gd name="connsiteY68" fmla="*/ 633663 h 1058779"/>
                <a:gd name="connsiteX69" fmla="*/ 1986262 w 2026367"/>
                <a:gd name="connsiteY69" fmla="*/ 609600 h 1058779"/>
                <a:gd name="connsiteX70" fmla="*/ 1954177 w 2026367"/>
                <a:gd name="connsiteY70" fmla="*/ 545432 h 1058779"/>
                <a:gd name="connsiteX71" fmla="*/ 1946156 w 2026367"/>
                <a:gd name="connsiteY71" fmla="*/ 521368 h 1058779"/>
                <a:gd name="connsiteX72" fmla="*/ 1922093 w 2026367"/>
                <a:gd name="connsiteY72" fmla="*/ 497305 h 1058779"/>
                <a:gd name="connsiteX73" fmla="*/ 1809798 w 2026367"/>
                <a:gd name="connsiteY73" fmla="*/ 376989 h 1058779"/>
                <a:gd name="connsiteX74" fmla="*/ 1729588 w 2026367"/>
                <a:gd name="connsiteY74" fmla="*/ 328863 h 1058779"/>
                <a:gd name="connsiteX75" fmla="*/ 1681462 w 2026367"/>
                <a:gd name="connsiteY75" fmla="*/ 280737 h 1058779"/>
                <a:gd name="connsiteX76" fmla="*/ 1657398 w 2026367"/>
                <a:gd name="connsiteY76" fmla="*/ 272716 h 1058779"/>
                <a:gd name="connsiteX77" fmla="*/ 1537083 w 2026367"/>
                <a:gd name="connsiteY77" fmla="*/ 216568 h 1058779"/>
                <a:gd name="connsiteX78" fmla="*/ 1464893 w 2026367"/>
                <a:gd name="connsiteY78" fmla="*/ 192505 h 1058779"/>
                <a:gd name="connsiteX79" fmla="*/ 1416767 w 2026367"/>
                <a:gd name="connsiteY79" fmla="*/ 176463 h 1058779"/>
                <a:gd name="connsiteX80" fmla="*/ 1392704 w 2026367"/>
                <a:gd name="connsiteY80" fmla="*/ 168442 h 1058779"/>
                <a:gd name="connsiteX81" fmla="*/ 1360619 w 2026367"/>
                <a:gd name="connsiteY81" fmla="*/ 160421 h 1058779"/>
                <a:gd name="connsiteX82" fmla="*/ 1312493 w 2026367"/>
                <a:gd name="connsiteY82" fmla="*/ 144379 h 1058779"/>
                <a:gd name="connsiteX83" fmla="*/ 1280409 w 2026367"/>
                <a:gd name="connsiteY83" fmla="*/ 136358 h 1058779"/>
                <a:gd name="connsiteX84" fmla="*/ 1208219 w 2026367"/>
                <a:gd name="connsiteY84" fmla="*/ 112295 h 1058779"/>
                <a:gd name="connsiteX85" fmla="*/ 1144051 w 2026367"/>
                <a:gd name="connsiteY85" fmla="*/ 88232 h 1058779"/>
                <a:gd name="connsiteX86" fmla="*/ 1119988 w 2026367"/>
                <a:gd name="connsiteY86" fmla="*/ 80210 h 1058779"/>
                <a:gd name="connsiteX87" fmla="*/ 1087904 w 2026367"/>
                <a:gd name="connsiteY87" fmla="*/ 72189 h 1058779"/>
                <a:gd name="connsiteX88" fmla="*/ 1047798 w 2026367"/>
                <a:gd name="connsiteY88" fmla="*/ 64168 h 1058779"/>
                <a:gd name="connsiteX89" fmla="*/ 999672 w 2026367"/>
                <a:gd name="connsiteY89" fmla="*/ 48126 h 1058779"/>
                <a:gd name="connsiteX90" fmla="*/ 935504 w 2026367"/>
                <a:gd name="connsiteY90" fmla="*/ 40105 h 1058779"/>
                <a:gd name="connsiteX91" fmla="*/ 847272 w 2026367"/>
                <a:gd name="connsiteY91" fmla="*/ 16042 h 1058779"/>
                <a:gd name="connsiteX92" fmla="*/ 823209 w 2026367"/>
                <a:gd name="connsiteY92" fmla="*/ 8021 h 1058779"/>
                <a:gd name="connsiteX93" fmla="*/ 742998 w 2026367"/>
                <a:gd name="connsiteY93" fmla="*/ 24063 h 1058779"/>
                <a:gd name="connsiteX94" fmla="*/ 718935 w 2026367"/>
                <a:gd name="connsiteY94" fmla="*/ 32084 h 1058779"/>
                <a:gd name="connsiteX95" fmla="*/ 678830 w 2026367"/>
                <a:gd name="connsiteY95" fmla="*/ 32084 h 1058779"/>
                <a:gd name="connsiteX96" fmla="*/ 799146 w 2026367"/>
                <a:gd name="connsiteY96" fmla="*/ 0 h 1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026367" h="1058779">
                  <a:moveTo>
                    <a:pt x="799146" y="0"/>
                  </a:moveTo>
                  <a:lnTo>
                    <a:pt x="799146" y="0"/>
                  </a:lnTo>
                  <a:cubicBezTo>
                    <a:pt x="751020" y="2674"/>
                    <a:pt x="702750" y="3451"/>
                    <a:pt x="654767" y="8021"/>
                  </a:cubicBezTo>
                  <a:cubicBezTo>
                    <a:pt x="646350" y="8823"/>
                    <a:pt x="638621" y="13073"/>
                    <a:pt x="630704" y="16042"/>
                  </a:cubicBezTo>
                  <a:cubicBezTo>
                    <a:pt x="617222" y="21098"/>
                    <a:pt x="603755" y="26236"/>
                    <a:pt x="590598" y="32084"/>
                  </a:cubicBezTo>
                  <a:cubicBezTo>
                    <a:pt x="579672" y="36940"/>
                    <a:pt x="569857" y="44345"/>
                    <a:pt x="558514" y="48126"/>
                  </a:cubicBezTo>
                  <a:cubicBezTo>
                    <a:pt x="547304" y="51863"/>
                    <a:pt x="478363" y="62821"/>
                    <a:pt x="470283" y="64168"/>
                  </a:cubicBezTo>
                  <a:cubicBezTo>
                    <a:pt x="456914" y="69515"/>
                    <a:pt x="443334" y="74362"/>
                    <a:pt x="430177" y="80210"/>
                  </a:cubicBezTo>
                  <a:cubicBezTo>
                    <a:pt x="419250" y="85066"/>
                    <a:pt x="409546" y="92817"/>
                    <a:pt x="398093" y="96253"/>
                  </a:cubicBezTo>
                  <a:cubicBezTo>
                    <a:pt x="382516" y="100926"/>
                    <a:pt x="366009" y="101600"/>
                    <a:pt x="349967" y="104274"/>
                  </a:cubicBezTo>
                  <a:cubicBezTo>
                    <a:pt x="198637" y="195072"/>
                    <a:pt x="412192" y="73054"/>
                    <a:pt x="269756" y="136358"/>
                  </a:cubicBezTo>
                  <a:cubicBezTo>
                    <a:pt x="257540" y="141787"/>
                    <a:pt x="249629" y="154442"/>
                    <a:pt x="237672" y="160421"/>
                  </a:cubicBezTo>
                  <a:cubicBezTo>
                    <a:pt x="165667" y="196424"/>
                    <a:pt x="213535" y="157460"/>
                    <a:pt x="157462" y="192505"/>
                  </a:cubicBezTo>
                  <a:cubicBezTo>
                    <a:pt x="146125" y="199590"/>
                    <a:pt x="136256" y="208798"/>
                    <a:pt x="125377" y="216568"/>
                  </a:cubicBezTo>
                  <a:cubicBezTo>
                    <a:pt x="117533" y="222171"/>
                    <a:pt x="108842" y="226588"/>
                    <a:pt x="101314" y="232610"/>
                  </a:cubicBezTo>
                  <a:cubicBezTo>
                    <a:pt x="81140" y="248749"/>
                    <a:pt x="80404" y="259143"/>
                    <a:pt x="61209" y="280737"/>
                  </a:cubicBezTo>
                  <a:cubicBezTo>
                    <a:pt x="48649" y="294867"/>
                    <a:pt x="34472" y="307474"/>
                    <a:pt x="21104" y="320842"/>
                  </a:cubicBezTo>
                  <a:cubicBezTo>
                    <a:pt x="15757" y="336884"/>
                    <a:pt x="-10980" y="374315"/>
                    <a:pt x="5062" y="368968"/>
                  </a:cubicBezTo>
                  <a:cubicBezTo>
                    <a:pt x="13083" y="366294"/>
                    <a:pt x="20923" y="362998"/>
                    <a:pt x="29125" y="360947"/>
                  </a:cubicBezTo>
                  <a:cubicBezTo>
                    <a:pt x="60402" y="353128"/>
                    <a:pt x="93685" y="349432"/>
                    <a:pt x="125377" y="344905"/>
                  </a:cubicBezTo>
                  <a:cubicBezTo>
                    <a:pt x="130724" y="352926"/>
                    <a:pt x="140056" y="359425"/>
                    <a:pt x="141419" y="368968"/>
                  </a:cubicBezTo>
                  <a:cubicBezTo>
                    <a:pt x="144466" y="390296"/>
                    <a:pt x="127790" y="409464"/>
                    <a:pt x="117356" y="425116"/>
                  </a:cubicBezTo>
                  <a:cubicBezTo>
                    <a:pt x="129108" y="507379"/>
                    <a:pt x="133009" y="508046"/>
                    <a:pt x="117356" y="617621"/>
                  </a:cubicBezTo>
                  <a:cubicBezTo>
                    <a:pt x="115665" y="629458"/>
                    <a:pt x="106661" y="639010"/>
                    <a:pt x="101314" y="649705"/>
                  </a:cubicBezTo>
                  <a:cubicBezTo>
                    <a:pt x="103988" y="671095"/>
                    <a:pt x="103663" y="693077"/>
                    <a:pt x="109335" y="713874"/>
                  </a:cubicBezTo>
                  <a:cubicBezTo>
                    <a:pt x="111871" y="723174"/>
                    <a:pt x="117007" y="733154"/>
                    <a:pt x="125377" y="737937"/>
                  </a:cubicBezTo>
                  <a:cubicBezTo>
                    <a:pt x="137214" y="744701"/>
                    <a:pt x="151969" y="744156"/>
                    <a:pt x="165483" y="745958"/>
                  </a:cubicBezTo>
                  <a:cubicBezTo>
                    <a:pt x="192117" y="749509"/>
                    <a:pt x="218956" y="751305"/>
                    <a:pt x="245693" y="753979"/>
                  </a:cubicBezTo>
                  <a:cubicBezTo>
                    <a:pt x="228971" y="820866"/>
                    <a:pt x="223988" y="827345"/>
                    <a:pt x="245693" y="930442"/>
                  </a:cubicBezTo>
                  <a:cubicBezTo>
                    <a:pt x="247435" y="938716"/>
                    <a:pt x="261735" y="935789"/>
                    <a:pt x="269756" y="938463"/>
                  </a:cubicBezTo>
                  <a:lnTo>
                    <a:pt x="317883" y="986589"/>
                  </a:lnTo>
                  <a:lnTo>
                    <a:pt x="333925" y="1002632"/>
                  </a:lnTo>
                  <a:cubicBezTo>
                    <a:pt x="352641" y="1058779"/>
                    <a:pt x="333925" y="1045411"/>
                    <a:pt x="374030" y="1058779"/>
                  </a:cubicBezTo>
                  <a:cubicBezTo>
                    <a:pt x="382051" y="1056105"/>
                    <a:pt x="390531" y="1054539"/>
                    <a:pt x="398093" y="1050758"/>
                  </a:cubicBezTo>
                  <a:cubicBezTo>
                    <a:pt x="427629" y="1035990"/>
                    <a:pt x="419085" y="1029220"/>
                    <a:pt x="454240" y="1018674"/>
                  </a:cubicBezTo>
                  <a:cubicBezTo>
                    <a:pt x="469818" y="1014001"/>
                    <a:pt x="486419" y="1013843"/>
                    <a:pt x="502367" y="1010653"/>
                  </a:cubicBezTo>
                  <a:cubicBezTo>
                    <a:pt x="515094" y="1008108"/>
                    <a:pt x="545131" y="1000346"/>
                    <a:pt x="558514" y="994610"/>
                  </a:cubicBezTo>
                  <a:cubicBezTo>
                    <a:pt x="618096" y="969074"/>
                    <a:pt x="565431" y="989379"/>
                    <a:pt x="614662" y="962526"/>
                  </a:cubicBezTo>
                  <a:cubicBezTo>
                    <a:pt x="635656" y="951075"/>
                    <a:pt x="658932" y="943707"/>
                    <a:pt x="678830" y="930442"/>
                  </a:cubicBezTo>
                  <a:cubicBezTo>
                    <a:pt x="702767" y="914484"/>
                    <a:pt x="718648" y="900848"/>
                    <a:pt x="751019" y="898358"/>
                  </a:cubicBezTo>
                  <a:lnTo>
                    <a:pt x="855293" y="890337"/>
                  </a:lnTo>
                  <a:cubicBezTo>
                    <a:pt x="862865" y="867620"/>
                    <a:pt x="862612" y="861346"/>
                    <a:pt x="879356" y="842210"/>
                  </a:cubicBezTo>
                  <a:cubicBezTo>
                    <a:pt x="891806" y="827982"/>
                    <a:pt x="901526" y="808084"/>
                    <a:pt x="919462" y="802105"/>
                  </a:cubicBezTo>
                  <a:cubicBezTo>
                    <a:pt x="935504" y="796758"/>
                    <a:pt x="951183" y="790164"/>
                    <a:pt x="967588" y="786063"/>
                  </a:cubicBezTo>
                  <a:cubicBezTo>
                    <a:pt x="977868" y="783493"/>
                    <a:pt x="1012228" y="775775"/>
                    <a:pt x="1023735" y="770021"/>
                  </a:cubicBezTo>
                  <a:cubicBezTo>
                    <a:pt x="1054403" y="754687"/>
                    <a:pt x="1072152" y="723626"/>
                    <a:pt x="1111967" y="721895"/>
                  </a:cubicBezTo>
                  <a:lnTo>
                    <a:pt x="1296451" y="713874"/>
                  </a:lnTo>
                  <a:cubicBezTo>
                    <a:pt x="1304472" y="708527"/>
                    <a:pt x="1313259" y="704180"/>
                    <a:pt x="1320514" y="697832"/>
                  </a:cubicBezTo>
                  <a:cubicBezTo>
                    <a:pt x="1334742" y="685382"/>
                    <a:pt x="1347250" y="671095"/>
                    <a:pt x="1360619" y="657726"/>
                  </a:cubicBezTo>
                  <a:lnTo>
                    <a:pt x="1376662" y="641684"/>
                  </a:lnTo>
                  <a:cubicBezTo>
                    <a:pt x="1384683" y="633663"/>
                    <a:pt x="1391287" y="623913"/>
                    <a:pt x="1400725" y="617621"/>
                  </a:cubicBezTo>
                  <a:lnTo>
                    <a:pt x="1424788" y="601579"/>
                  </a:lnTo>
                  <a:cubicBezTo>
                    <a:pt x="1454430" y="557117"/>
                    <a:pt x="1423870" y="592286"/>
                    <a:pt x="1464893" y="569495"/>
                  </a:cubicBezTo>
                  <a:cubicBezTo>
                    <a:pt x="1547633" y="523527"/>
                    <a:pt x="1482634" y="547538"/>
                    <a:pt x="1537083" y="529389"/>
                  </a:cubicBezTo>
                  <a:cubicBezTo>
                    <a:pt x="1561146" y="532063"/>
                    <a:pt x="1585914" y="531039"/>
                    <a:pt x="1609272" y="537410"/>
                  </a:cubicBezTo>
                  <a:cubicBezTo>
                    <a:pt x="1616568" y="539400"/>
                    <a:pt x="1619160" y="549057"/>
                    <a:pt x="1625314" y="553453"/>
                  </a:cubicBezTo>
                  <a:cubicBezTo>
                    <a:pt x="1638000" y="562515"/>
                    <a:pt x="1651475" y="570544"/>
                    <a:pt x="1665419" y="577516"/>
                  </a:cubicBezTo>
                  <a:cubicBezTo>
                    <a:pt x="1685164" y="587388"/>
                    <a:pt x="1719127" y="590478"/>
                    <a:pt x="1737609" y="593558"/>
                  </a:cubicBezTo>
                  <a:cubicBezTo>
                    <a:pt x="1743715" y="611876"/>
                    <a:pt x="1748578" y="641684"/>
                    <a:pt x="1777714" y="641684"/>
                  </a:cubicBezTo>
                  <a:cubicBezTo>
                    <a:pt x="1786169" y="641684"/>
                    <a:pt x="1783061" y="625642"/>
                    <a:pt x="1785735" y="617621"/>
                  </a:cubicBezTo>
                  <a:cubicBezTo>
                    <a:pt x="1783061" y="601579"/>
                    <a:pt x="1782857" y="584924"/>
                    <a:pt x="1777714" y="569495"/>
                  </a:cubicBezTo>
                  <a:cubicBezTo>
                    <a:pt x="1774666" y="560350"/>
                    <a:pt x="1761672" y="535792"/>
                    <a:pt x="1761672" y="545432"/>
                  </a:cubicBezTo>
                  <a:cubicBezTo>
                    <a:pt x="1761672" y="574200"/>
                    <a:pt x="1817303" y="641169"/>
                    <a:pt x="1825840" y="649705"/>
                  </a:cubicBezTo>
                  <a:cubicBezTo>
                    <a:pt x="1853533" y="677397"/>
                    <a:pt x="1847693" y="673825"/>
                    <a:pt x="1881988" y="697832"/>
                  </a:cubicBezTo>
                  <a:cubicBezTo>
                    <a:pt x="1897783" y="708889"/>
                    <a:pt x="1911823" y="723819"/>
                    <a:pt x="1930114" y="729916"/>
                  </a:cubicBezTo>
                  <a:cubicBezTo>
                    <a:pt x="1938135" y="732590"/>
                    <a:pt x="1946615" y="734156"/>
                    <a:pt x="1954177" y="737937"/>
                  </a:cubicBezTo>
                  <a:cubicBezTo>
                    <a:pt x="1968121" y="744909"/>
                    <a:pt x="1980655" y="754429"/>
                    <a:pt x="1994283" y="762000"/>
                  </a:cubicBezTo>
                  <a:cubicBezTo>
                    <a:pt x="2004735" y="767807"/>
                    <a:pt x="2015672" y="772695"/>
                    <a:pt x="2026367" y="778042"/>
                  </a:cubicBezTo>
                  <a:cubicBezTo>
                    <a:pt x="2014892" y="697720"/>
                    <a:pt x="2021938" y="730455"/>
                    <a:pt x="1994283" y="633663"/>
                  </a:cubicBezTo>
                  <a:cubicBezTo>
                    <a:pt x="1991960" y="625533"/>
                    <a:pt x="1989761" y="617297"/>
                    <a:pt x="1986262" y="609600"/>
                  </a:cubicBezTo>
                  <a:cubicBezTo>
                    <a:pt x="1976366" y="587829"/>
                    <a:pt x="1961739" y="568119"/>
                    <a:pt x="1954177" y="545432"/>
                  </a:cubicBezTo>
                  <a:cubicBezTo>
                    <a:pt x="1951503" y="537411"/>
                    <a:pt x="1950846" y="528403"/>
                    <a:pt x="1946156" y="521368"/>
                  </a:cubicBezTo>
                  <a:cubicBezTo>
                    <a:pt x="1939864" y="511930"/>
                    <a:pt x="1929563" y="505842"/>
                    <a:pt x="1922093" y="497305"/>
                  </a:cubicBezTo>
                  <a:cubicBezTo>
                    <a:pt x="1886192" y="456275"/>
                    <a:pt x="1858375" y="406135"/>
                    <a:pt x="1809798" y="376989"/>
                  </a:cubicBezTo>
                  <a:cubicBezTo>
                    <a:pt x="1783061" y="360947"/>
                    <a:pt x="1755531" y="346159"/>
                    <a:pt x="1729588" y="328863"/>
                  </a:cubicBezTo>
                  <a:cubicBezTo>
                    <a:pt x="1629824" y="262354"/>
                    <a:pt x="1800863" y="380235"/>
                    <a:pt x="1681462" y="280737"/>
                  </a:cubicBezTo>
                  <a:cubicBezTo>
                    <a:pt x="1674966" y="275324"/>
                    <a:pt x="1665124" y="276150"/>
                    <a:pt x="1657398" y="272716"/>
                  </a:cubicBezTo>
                  <a:cubicBezTo>
                    <a:pt x="1574373" y="235816"/>
                    <a:pt x="1642320" y="257494"/>
                    <a:pt x="1537083" y="216568"/>
                  </a:cubicBezTo>
                  <a:cubicBezTo>
                    <a:pt x="1513443" y="207374"/>
                    <a:pt x="1488956" y="200526"/>
                    <a:pt x="1464893" y="192505"/>
                  </a:cubicBezTo>
                  <a:lnTo>
                    <a:pt x="1416767" y="176463"/>
                  </a:lnTo>
                  <a:cubicBezTo>
                    <a:pt x="1408746" y="173789"/>
                    <a:pt x="1400906" y="170493"/>
                    <a:pt x="1392704" y="168442"/>
                  </a:cubicBezTo>
                  <a:cubicBezTo>
                    <a:pt x="1382009" y="165768"/>
                    <a:pt x="1371178" y="163589"/>
                    <a:pt x="1360619" y="160421"/>
                  </a:cubicBezTo>
                  <a:cubicBezTo>
                    <a:pt x="1344422" y="155562"/>
                    <a:pt x="1328898" y="148480"/>
                    <a:pt x="1312493" y="144379"/>
                  </a:cubicBezTo>
                  <a:cubicBezTo>
                    <a:pt x="1301798" y="141705"/>
                    <a:pt x="1290731" y="140229"/>
                    <a:pt x="1280409" y="136358"/>
                  </a:cubicBezTo>
                  <a:cubicBezTo>
                    <a:pt x="1204505" y="107894"/>
                    <a:pt x="1296110" y="129873"/>
                    <a:pt x="1208219" y="112295"/>
                  </a:cubicBezTo>
                  <a:cubicBezTo>
                    <a:pt x="1168606" y="85886"/>
                    <a:pt x="1199558" y="102110"/>
                    <a:pt x="1144051" y="88232"/>
                  </a:cubicBezTo>
                  <a:cubicBezTo>
                    <a:pt x="1135848" y="86181"/>
                    <a:pt x="1128118" y="82533"/>
                    <a:pt x="1119988" y="80210"/>
                  </a:cubicBezTo>
                  <a:cubicBezTo>
                    <a:pt x="1109388" y="77181"/>
                    <a:pt x="1098665" y="74580"/>
                    <a:pt x="1087904" y="72189"/>
                  </a:cubicBezTo>
                  <a:cubicBezTo>
                    <a:pt x="1074595" y="69232"/>
                    <a:pt x="1060951" y="67755"/>
                    <a:pt x="1047798" y="64168"/>
                  </a:cubicBezTo>
                  <a:cubicBezTo>
                    <a:pt x="1031484" y="59719"/>
                    <a:pt x="1016451" y="50223"/>
                    <a:pt x="999672" y="48126"/>
                  </a:cubicBezTo>
                  <a:cubicBezTo>
                    <a:pt x="978283" y="45452"/>
                    <a:pt x="956809" y="43383"/>
                    <a:pt x="935504" y="40105"/>
                  </a:cubicBezTo>
                  <a:cubicBezTo>
                    <a:pt x="893392" y="33626"/>
                    <a:pt x="890253" y="30369"/>
                    <a:pt x="847272" y="16042"/>
                  </a:cubicBezTo>
                  <a:lnTo>
                    <a:pt x="823209" y="8021"/>
                  </a:lnTo>
                  <a:cubicBezTo>
                    <a:pt x="785394" y="14323"/>
                    <a:pt x="776500" y="14491"/>
                    <a:pt x="742998" y="24063"/>
                  </a:cubicBezTo>
                  <a:cubicBezTo>
                    <a:pt x="734868" y="26386"/>
                    <a:pt x="727325" y="31035"/>
                    <a:pt x="718935" y="32084"/>
                  </a:cubicBezTo>
                  <a:cubicBezTo>
                    <a:pt x="705670" y="33742"/>
                    <a:pt x="692198" y="32084"/>
                    <a:pt x="678830" y="32084"/>
                  </a:cubicBezTo>
                  <a:lnTo>
                    <a:pt x="799146" y="0"/>
                  </a:ln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4AE7592B-E79D-465A-9174-CC92E5CF8B75}"/>
                </a:ext>
              </a:extLst>
            </p:cNvPr>
            <p:cNvSpPr/>
            <p:nvPr/>
          </p:nvSpPr>
          <p:spPr>
            <a:xfrm>
              <a:off x="8260422" y="2650733"/>
              <a:ext cx="143839" cy="331014"/>
            </a:xfrm>
            <a:custGeom>
              <a:avLst/>
              <a:gdLst>
                <a:gd name="connsiteX0" fmla="*/ 143839 w 143839"/>
                <a:gd name="connsiteY0" fmla="*/ 30822 h 331014"/>
                <a:gd name="connsiteX1" fmla="*/ 143839 w 143839"/>
                <a:gd name="connsiteY1" fmla="*/ 30822 h 331014"/>
                <a:gd name="connsiteX2" fmla="*/ 113016 w 143839"/>
                <a:gd name="connsiteY2" fmla="*/ 123289 h 331014"/>
                <a:gd name="connsiteX3" fmla="*/ 102742 w 143839"/>
                <a:gd name="connsiteY3" fmla="*/ 184934 h 331014"/>
                <a:gd name="connsiteX4" fmla="*/ 61645 w 143839"/>
                <a:gd name="connsiteY4" fmla="*/ 236305 h 331014"/>
                <a:gd name="connsiteX5" fmla="*/ 10275 w 143839"/>
                <a:gd name="connsiteY5" fmla="*/ 297950 h 331014"/>
                <a:gd name="connsiteX6" fmla="*/ 0 w 143839"/>
                <a:gd name="connsiteY6" fmla="*/ 328773 h 331014"/>
                <a:gd name="connsiteX7" fmla="*/ 30823 w 143839"/>
                <a:gd name="connsiteY7" fmla="*/ 226031 h 331014"/>
                <a:gd name="connsiteX8" fmla="*/ 41097 w 143839"/>
                <a:gd name="connsiteY8" fmla="*/ 195209 h 331014"/>
                <a:gd name="connsiteX9" fmla="*/ 51371 w 143839"/>
                <a:gd name="connsiteY9" fmla="*/ 51370 h 331014"/>
                <a:gd name="connsiteX10" fmla="*/ 61645 w 143839"/>
                <a:gd name="connsiteY10" fmla="*/ 20548 h 331014"/>
                <a:gd name="connsiteX11" fmla="*/ 82194 w 143839"/>
                <a:gd name="connsiteY11" fmla="*/ 0 h 331014"/>
                <a:gd name="connsiteX12" fmla="*/ 143839 w 143839"/>
                <a:gd name="connsiteY12" fmla="*/ 30822 h 33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839" h="331014">
                  <a:moveTo>
                    <a:pt x="143839" y="30822"/>
                  </a:moveTo>
                  <a:lnTo>
                    <a:pt x="143839" y="30822"/>
                  </a:lnTo>
                  <a:cubicBezTo>
                    <a:pt x="133565" y="61644"/>
                    <a:pt x="121387" y="91896"/>
                    <a:pt x="113016" y="123289"/>
                  </a:cubicBezTo>
                  <a:cubicBezTo>
                    <a:pt x="107648" y="143417"/>
                    <a:pt x="109329" y="165171"/>
                    <a:pt x="102742" y="184934"/>
                  </a:cubicBezTo>
                  <a:cubicBezTo>
                    <a:pt x="93705" y="212044"/>
                    <a:pt x="77680" y="216261"/>
                    <a:pt x="61645" y="236305"/>
                  </a:cubicBezTo>
                  <a:cubicBezTo>
                    <a:pt x="4423" y="307832"/>
                    <a:pt x="83498" y="224727"/>
                    <a:pt x="10275" y="297950"/>
                  </a:cubicBezTo>
                  <a:cubicBezTo>
                    <a:pt x="6850" y="308224"/>
                    <a:pt x="0" y="339603"/>
                    <a:pt x="0" y="328773"/>
                  </a:cubicBezTo>
                  <a:cubicBezTo>
                    <a:pt x="0" y="313250"/>
                    <a:pt x="29629" y="229612"/>
                    <a:pt x="30823" y="226031"/>
                  </a:cubicBezTo>
                  <a:lnTo>
                    <a:pt x="41097" y="195209"/>
                  </a:lnTo>
                  <a:cubicBezTo>
                    <a:pt x="44522" y="147263"/>
                    <a:pt x="45755" y="99109"/>
                    <a:pt x="51371" y="51370"/>
                  </a:cubicBezTo>
                  <a:cubicBezTo>
                    <a:pt x="52636" y="40614"/>
                    <a:pt x="56073" y="29834"/>
                    <a:pt x="61645" y="20548"/>
                  </a:cubicBezTo>
                  <a:cubicBezTo>
                    <a:pt x="66629" y="12242"/>
                    <a:pt x="75344" y="6849"/>
                    <a:pt x="82194" y="0"/>
                  </a:cubicBezTo>
                  <a:cubicBezTo>
                    <a:pt x="106990" y="37194"/>
                    <a:pt x="133565" y="25685"/>
                    <a:pt x="143839" y="30822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A48DAFCB-CDF2-4F00-AD5C-553BA487054A}"/>
                </a:ext>
              </a:extLst>
            </p:cNvPr>
            <p:cNvSpPr/>
            <p:nvPr/>
          </p:nvSpPr>
          <p:spPr>
            <a:xfrm>
              <a:off x="8106003" y="2527443"/>
              <a:ext cx="72226" cy="195209"/>
            </a:xfrm>
            <a:custGeom>
              <a:avLst/>
              <a:gdLst>
                <a:gd name="connsiteX0" fmla="*/ 20855 w 72226"/>
                <a:gd name="connsiteY0" fmla="*/ 0 h 195209"/>
                <a:gd name="connsiteX1" fmla="*/ 20855 w 72226"/>
                <a:gd name="connsiteY1" fmla="*/ 0 h 195209"/>
                <a:gd name="connsiteX2" fmla="*/ 61952 w 72226"/>
                <a:gd name="connsiteY2" fmla="*/ 82193 h 195209"/>
                <a:gd name="connsiteX3" fmla="*/ 72226 w 72226"/>
                <a:gd name="connsiteY3" fmla="*/ 113015 h 195209"/>
                <a:gd name="connsiteX4" fmla="*/ 61952 w 72226"/>
                <a:gd name="connsiteY4" fmla="*/ 174660 h 195209"/>
                <a:gd name="connsiteX5" fmla="*/ 41404 w 72226"/>
                <a:gd name="connsiteY5" fmla="*/ 195209 h 195209"/>
                <a:gd name="connsiteX6" fmla="*/ 307 w 72226"/>
                <a:gd name="connsiteY6" fmla="*/ 143838 h 195209"/>
                <a:gd name="connsiteX7" fmla="*/ 20855 w 72226"/>
                <a:gd name="connsiteY7" fmla="*/ 0 h 19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26" h="195209">
                  <a:moveTo>
                    <a:pt x="20855" y="0"/>
                  </a:moveTo>
                  <a:lnTo>
                    <a:pt x="20855" y="0"/>
                  </a:lnTo>
                  <a:cubicBezTo>
                    <a:pt x="34554" y="27398"/>
                    <a:pt x="49276" y="54307"/>
                    <a:pt x="61952" y="82193"/>
                  </a:cubicBezTo>
                  <a:cubicBezTo>
                    <a:pt x="66433" y="92052"/>
                    <a:pt x="72226" y="102185"/>
                    <a:pt x="72226" y="113015"/>
                  </a:cubicBezTo>
                  <a:cubicBezTo>
                    <a:pt x="72226" y="133847"/>
                    <a:pt x="69266" y="155155"/>
                    <a:pt x="61952" y="174660"/>
                  </a:cubicBezTo>
                  <a:cubicBezTo>
                    <a:pt x="58551" y="183730"/>
                    <a:pt x="48253" y="188359"/>
                    <a:pt x="41404" y="195209"/>
                  </a:cubicBezTo>
                  <a:cubicBezTo>
                    <a:pt x="31824" y="185629"/>
                    <a:pt x="1117" y="157609"/>
                    <a:pt x="307" y="143838"/>
                  </a:cubicBezTo>
                  <a:cubicBezTo>
                    <a:pt x="-2716" y="92442"/>
                    <a:pt x="17430" y="23973"/>
                    <a:pt x="20855" y="0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508A697-6DCA-4C49-A9CB-5B7CBFC5D6A9}"/>
              </a:ext>
            </a:extLst>
          </p:cNvPr>
          <p:cNvGrpSpPr/>
          <p:nvPr/>
        </p:nvGrpSpPr>
        <p:grpSpPr>
          <a:xfrm>
            <a:off x="5716701" y="1779764"/>
            <a:ext cx="2384035" cy="1027604"/>
            <a:chOff x="5716701" y="1779764"/>
            <a:chExt cx="2384035" cy="1027604"/>
          </a:xfrm>
        </p:grpSpPr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A20583D3-8A0F-4C6A-94C4-01DD8F301948}"/>
                </a:ext>
              </a:extLst>
            </p:cNvPr>
            <p:cNvSpPr/>
            <p:nvPr/>
          </p:nvSpPr>
          <p:spPr>
            <a:xfrm>
              <a:off x="5716701" y="1779764"/>
              <a:ext cx="1919341" cy="1027604"/>
            </a:xfrm>
            <a:custGeom>
              <a:avLst/>
              <a:gdLst>
                <a:gd name="connsiteX0" fmla="*/ 178773 w 1919341"/>
                <a:gd name="connsiteY0" fmla="*/ 201436 h 1027604"/>
                <a:gd name="connsiteX1" fmla="*/ 178773 w 1919341"/>
                <a:gd name="connsiteY1" fmla="*/ 201436 h 1027604"/>
                <a:gd name="connsiteX2" fmla="*/ 130646 w 1919341"/>
                <a:gd name="connsiteY2" fmla="*/ 249562 h 1027604"/>
                <a:gd name="connsiteX3" fmla="*/ 122625 w 1919341"/>
                <a:gd name="connsiteY3" fmla="*/ 273625 h 1027604"/>
                <a:gd name="connsiteX4" fmla="*/ 82520 w 1919341"/>
                <a:gd name="connsiteY4" fmla="*/ 297689 h 1027604"/>
                <a:gd name="connsiteX5" fmla="*/ 58457 w 1919341"/>
                <a:gd name="connsiteY5" fmla="*/ 329773 h 1027604"/>
                <a:gd name="connsiteX6" fmla="*/ 34394 w 1919341"/>
                <a:gd name="connsiteY6" fmla="*/ 353836 h 1027604"/>
                <a:gd name="connsiteX7" fmla="*/ 18352 w 1919341"/>
                <a:gd name="connsiteY7" fmla="*/ 418004 h 1027604"/>
                <a:gd name="connsiteX8" fmla="*/ 10331 w 1919341"/>
                <a:gd name="connsiteY8" fmla="*/ 442068 h 1027604"/>
                <a:gd name="connsiteX9" fmla="*/ 10331 w 1919341"/>
                <a:gd name="connsiteY9" fmla="*/ 706762 h 1027604"/>
                <a:gd name="connsiteX10" fmla="*/ 26373 w 1919341"/>
                <a:gd name="connsiteY10" fmla="*/ 730825 h 1027604"/>
                <a:gd name="connsiteX11" fmla="*/ 50436 w 1919341"/>
                <a:gd name="connsiteY11" fmla="*/ 778952 h 1027604"/>
                <a:gd name="connsiteX12" fmla="*/ 98562 w 1919341"/>
                <a:gd name="connsiteY12" fmla="*/ 794994 h 1027604"/>
                <a:gd name="connsiteX13" fmla="*/ 106583 w 1919341"/>
                <a:gd name="connsiteY13" fmla="*/ 899268 h 1027604"/>
                <a:gd name="connsiteX14" fmla="*/ 122625 w 1919341"/>
                <a:gd name="connsiteY14" fmla="*/ 923331 h 1027604"/>
                <a:gd name="connsiteX15" fmla="*/ 194815 w 1919341"/>
                <a:gd name="connsiteY15" fmla="*/ 947394 h 1027604"/>
                <a:gd name="connsiteX16" fmla="*/ 226899 w 1919341"/>
                <a:gd name="connsiteY16" fmla="*/ 963436 h 1027604"/>
                <a:gd name="connsiteX17" fmla="*/ 250962 w 1919341"/>
                <a:gd name="connsiteY17" fmla="*/ 979478 h 1027604"/>
                <a:gd name="connsiteX18" fmla="*/ 299088 w 1919341"/>
                <a:gd name="connsiteY18" fmla="*/ 995520 h 1027604"/>
                <a:gd name="connsiteX19" fmla="*/ 331173 w 1919341"/>
                <a:gd name="connsiteY19" fmla="*/ 1011562 h 1027604"/>
                <a:gd name="connsiteX20" fmla="*/ 395341 w 1919341"/>
                <a:gd name="connsiteY20" fmla="*/ 1027604 h 1027604"/>
                <a:gd name="connsiteX21" fmla="*/ 523678 w 1919341"/>
                <a:gd name="connsiteY21" fmla="*/ 1019583 h 1027604"/>
                <a:gd name="connsiteX22" fmla="*/ 547741 w 1919341"/>
                <a:gd name="connsiteY22" fmla="*/ 1011562 h 1027604"/>
                <a:gd name="connsiteX23" fmla="*/ 579825 w 1919341"/>
                <a:gd name="connsiteY23" fmla="*/ 1003541 h 1027604"/>
                <a:gd name="connsiteX24" fmla="*/ 635973 w 1919341"/>
                <a:gd name="connsiteY24" fmla="*/ 979478 h 1027604"/>
                <a:gd name="connsiteX25" fmla="*/ 700141 w 1919341"/>
                <a:gd name="connsiteY25" fmla="*/ 947394 h 1027604"/>
                <a:gd name="connsiteX26" fmla="*/ 772331 w 1919341"/>
                <a:gd name="connsiteY26" fmla="*/ 923331 h 1027604"/>
                <a:gd name="connsiteX27" fmla="*/ 796394 w 1919341"/>
                <a:gd name="connsiteY27" fmla="*/ 915310 h 1027604"/>
                <a:gd name="connsiteX28" fmla="*/ 828478 w 1919341"/>
                <a:gd name="connsiteY28" fmla="*/ 899268 h 1027604"/>
                <a:gd name="connsiteX29" fmla="*/ 884625 w 1919341"/>
                <a:gd name="connsiteY29" fmla="*/ 883225 h 1027604"/>
                <a:gd name="connsiteX30" fmla="*/ 908688 w 1919341"/>
                <a:gd name="connsiteY30" fmla="*/ 875204 h 1027604"/>
                <a:gd name="connsiteX31" fmla="*/ 940773 w 1919341"/>
                <a:gd name="connsiteY31" fmla="*/ 851141 h 1027604"/>
                <a:gd name="connsiteX32" fmla="*/ 1004941 w 1919341"/>
                <a:gd name="connsiteY32" fmla="*/ 770931 h 1027604"/>
                <a:gd name="connsiteX33" fmla="*/ 1037025 w 1919341"/>
                <a:gd name="connsiteY33" fmla="*/ 754889 h 1027604"/>
                <a:gd name="connsiteX34" fmla="*/ 1085152 w 1919341"/>
                <a:gd name="connsiteY34" fmla="*/ 722804 h 1027604"/>
                <a:gd name="connsiteX35" fmla="*/ 1029004 w 1919341"/>
                <a:gd name="connsiteY35" fmla="*/ 730825 h 1027604"/>
                <a:gd name="connsiteX36" fmla="*/ 996920 w 1919341"/>
                <a:gd name="connsiteY36" fmla="*/ 722804 h 1027604"/>
                <a:gd name="connsiteX37" fmla="*/ 1012962 w 1919341"/>
                <a:gd name="connsiteY37" fmla="*/ 698741 h 1027604"/>
                <a:gd name="connsiteX38" fmla="*/ 1061088 w 1919341"/>
                <a:gd name="connsiteY38" fmla="*/ 650615 h 1027604"/>
                <a:gd name="connsiteX39" fmla="*/ 1085152 w 1919341"/>
                <a:gd name="connsiteY39" fmla="*/ 626552 h 1027604"/>
                <a:gd name="connsiteX40" fmla="*/ 1133278 w 1919341"/>
                <a:gd name="connsiteY40" fmla="*/ 602489 h 1027604"/>
                <a:gd name="connsiteX41" fmla="*/ 1157341 w 1919341"/>
                <a:gd name="connsiteY41" fmla="*/ 578425 h 1027604"/>
                <a:gd name="connsiteX42" fmla="*/ 1181404 w 1919341"/>
                <a:gd name="connsiteY42" fmla="*/ 562383 h 1027604"/>
                <a:gd name="connsiteX43" fmla="*/ 1205467 w 1919341"/>
                <a:gd name="connsiteY43" fmla="*/ 538320 h 1027604"/>
                <a:gd name="connsiteX44" fmla="*/ 1245573 w 1919341"/>
                <a:gd name="connsiteY44" fmla="*/ 530299 h 1027604"/>
                <a:gd name="connsiteX45" fmla="*/ 1293699 w 1919341"/>
                <a:gd name="connsiteY45" fmla="*/ 490194 h 1027604"/>
                <a:gd name="connsiteX46" fmla="*/ 1317762 w 1919341"/>
                <a:gd name="connsiteY46" fmla="*/ 474152 h 1027604"/>
                <a:gd name="connsiteX47" fmla="*/ 1341825 w 1919341"/>
                <a:gd name="connsiteY47" fmla="*/ 442068 h 1027604"/>
                <a:gd name="connsiteX48" fmla="*/ 1389952 w 1919341"/>
                <a:gd name="connsiteY48" fmla="*/ 426025 h 1027604"/>
                <a:gd name="connsiteX49" fmla="*/ 1414015 w 1919341"/>
                <a:gd name="connsiteY49" fmla="*/ 409983 h 1027604"/>
                <a:gd name="connsiteX50" fmla="*/ 1430057 w 1919341"/>
                <a:gd name="connsiteY50" fmla="*/ 385920 h 1027604"/>
                <a:gd name="connsiteX51" fmla="*/ 1422036 w 1919341"/>
                <a:gd name="connsiteY51" fmla="*/ 361857 h 1027604"/>
                <a:gd name="connsiteX52" fmla="*/ 1349846 w 1919341"/>
                <a:gd name="connsiteY52" fmla="*/ 297689 h 1027604"/>
                <a:gd name="connsiteX53" fmla="*/ 1454120 w 1919341"/>
                <a:gd name="connsiteY53" fmla="*/ 281647 h 1027604"/>
                <a:gd name="connsiteX54" fmla="*/ 1478183 w 1919341"/>
                <a:gd name="connsiteY54" fmla="*/ 273625 h 1027604"/>
                <a:gd name="connsiteX55" fmla="*/ 1558394 w 1919341"/>
                <a:gd name="connsiteY55" fmla="*/ 233520 h 1027604"/>
                <a:gd name="connsiteX56" fmla="*/ 1630583 w 1919341"/>
                <a:gd name="connsiteY56" fmla="*/ 209457 h 1027604"/>
                <a:gd name="connsiteX57" fmla="*/ 1654646 w 1919341"/>
                <a:gd name="connsiteY57" fmla="*/ 201436 h 1027604"/>
                <a:gd name="connsiteX58" fmla="*/ 1694752 w 1919341"/>
                <a:gd name="connsiteY58" fmla="*/ 193415 h 1027604"/>
                <a:gd name="connsiteX59" fmla="*/ 1718815 w 1919341"/>
                <a:gd name="connsiteY59" fmla="*/ 185394 h 1027604"/>
                <a:gd name="connsiteX60" fmla="*/ 1919341 w 1919341"/>
                <a:gd name="connsiteY60" fmla="*/ 177373 h 1027604"/>
                <a:gd name="connsiteX61" fmla="*/ 1895278 w 1919341"/>
                <a:gd name="connsiteY61" fmla="*/ 161331 h 1027604"/>
                <a:gd name="connsiteX62" fmla="*/ 1863194 w 1919341"/>
                <a:gd name="connsiteY62" fmla="*/ 121225 h 1027604"/>
                <a:gd name="connsiteX63" fmla="*/ 1799025 w 1919341"/>
                <a:gd name="connsiteY63" fmla="*/ 89141 h 1027604"/>
                <a:gd name="connsiteX64" fmla="*/ 1766941 w 1919341"/>
                <a:gd name="connsiteY64" fmla="*/ 81120 h 1027604"/>
                <a:gd name="connsiteX65" fmla="*/ 1694752 w 1919341"/>
                <a:gd name="connsiteY65" fmla="*/ 57057 h 1027604"/>
                <a:gd name="connsiteX66" fmla="*/ 1670688 w 1919341"/>
                <a:gd name="connsiteY66" fmla="*/ 49036 h 1027604"/>
                <a:gd name="connsiteX67" fmla="*/ 1646625 w 1919341"/>
                <a:gd name="connsiteY67" fmla="*/ 32994 h 1027604"/>
                <a:gd name="connsiteX68" fmla="*/ 1670688 w 1919341"/>
                <a:gd name="connsiteY68" fmla="*/ 41015 h 1027604"/>
                <a:gd name="connsiteX69" fmla="*/ 1558394 w 1919341"/>
                <a:gd name="connsiteY69" fmla="*/ 32994 h 1027604"/>
                <a:gd name="connsiteX70" fmla="*/ 1173383 w 1919341"/>
                <a:gd name="connsiteY70" fmla="*/ 8931 h 1027604"/>
                <a:gd name="connsiteX71" fmla="*/ 1149320 w 1919341"/>
                <a:gd name="connsiteY71" fmla="*/ 910 h 1027604"/>
                <a:gd name="connsiteX72" fmla="*/ 972857 w 1919341"/>
                <a:gd name="connsiteY72" fmla="*/ 16952 h 1027604"/>
                <a:gd name="connsiteX73" fmla="*/ 956815 w 1919341"/>
                <a:gd name="connsiteY73" fmla="*/ 41015 h 1027604"/>
                <a:gd name="connsiteX74" fmla="*/ 804415 w 1919341"/>
                <a:gd name="connsiteY74" fmla="*/ 32994 h 1027604"/>
                <a:gd name="connsiteX75" fmla="*/ 828478 w 1919341"/>
                <a:gd name="connsiteY75" fmla="*/ 24973 h 1027604"/>
                <a:gd name="connsiteX76" fmla="*/ 676078 w 1919341"/>
                <a:gd name="connsiteY76" fmla="*/ 24973 h 1027604"/>
                <a:gd name="connsiteX77" fmla="*/ 611910 w 1919341"/>
                <a:gd name="connsiteY77" fmla="*/ 57057 h 1027604"/>
                <a:gd name="connsiteX78" fmla="*/ 579825 w 1919341"/>
                <a:gd name="connsiteY78" fmla="*/ 65078 h 1027604"/>
                <a:gd name="connsiteX79" fmla="*/ 555762 w 1919341"/>
                <a:gd name="connsiteY79" fmla="*/ 73099 h 1027604"/>
                <a:gd name="connsiteX80" fmla="*/ 507636 w 1919341"/>
                <a:gd name="connsiteY80" fmla="*/ 81120 h 1027604"/>
                <a:gd name="connsiteX81" fmla="*/ 459510 w 1919341"/>
                <a:gd name="connsiteY81" fmla="*/ 97162 h 1027604"/>
                <a:gd name="connsiteX82" fmla="*/ 435446 w 1919341"/>
                <a:gd name="connsiteY82" fmla="*/ 105183 h 1027604"/>
                <a:gd name="connsiteX83" fmla="*/ 411383 w 1919341"/>
                <a:gd name="connsiteY83" fmla="*/ 113204 h 1027604"/>
                <a:gd name="connsiteX84" fmla="*/ 371278 w 1919341"/>
                <a:gd name="connsiteY84" fmla="*/ 121225 h 1027604"/>
                <a:gd name="connsiteX85" fmla="*/ 323152 w 1919341"/>
                <a:gd name="connsiteY85" fmla="*/ 145289 h 1027604"/>
                <a:gd name="connsiteX86" fmla="*/ 299088 w 1919341"/>
                <a:gd name="connsiteY86" fmla="*/ 153310 h 1027604"/>
                <a:gd name="connsiteX87" fmla="*/ 275025 w 1919341"/>
                <a:gd name="connsiteY87" fmla="*/ 169352 h 1027604"/>
                <a:gd name="connsiteX88" fmla="*/ 226899 w 1919341"/>
                <a:gd name="connsiteY88" fmla="*/ 185394 h 1027604"/>
                <a:gd name="connsiteX89" fmla="*/ 210857 w 1919341"/>
                <a:gd name="connsiteY89" fmla="*/ 209457 h 1027604"/>
                <a:gd name="connsiteX90" fmla="*/ 186794 w 1919341"/>
                <a:gd name="connsiteY90" fmla="*/ 225499 h 1027604"/>
                <a:gd name="connsiteX91" fmla="*/ 178773 w 1919341"/>
                <a:gd name="connsiteY91" fmla="*/ 201436 h 102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919341" h="1027604">
                  <a:moveTo>
                    <a:pt x="178773" y="201436"/>
                  </a:moveTo>
                  <a:lnTo>
                    <a:pt x="178773" y="201436"/>
                  </a:lnTo>
                  <a:cubicBezTo>
                    <a:pt x="162731" y="217478"/>
                    <a:pt x="144575" y="231654"/>
                    <a:pt x="130646" y="249562"/>
                  </a:cubicBezTo>
                  <a:cubicBezTo>
                    <a:pt x="125455" y="256236"/>
                    <a:pt x="126975" y="266375"/>
                    <a:pt x="122625" y="273625"/>
                  </a:cubicBezTo>
                  <a:cubicBezTo>
                    <a:pt x="111614" y="291977"/>
                    <a:pt x="101449" y="291379"/>
                    <a:pt x="82520" y="297689"/>
                  </a:cubicBezTo>
                  <a:cubicBezTo>
                    <a:pt x="74499" y="308384"/>
                    <a:pt x="67157" y="319623"/>
                    <a:pt x="58457" y="329773"/>
                  </a:cubicBezTo>
                  <a:cubicBezTo>
                    <a:pt x="51075" y="338386"/>
                    <a:pt x="39088" y="343509"/>
                    <a:pt x="34394" y="353836"/>
                  </a:cubicBezTo>
                  <a:cubicBezTo>
                    <a:pt x="25271" y="373907"/>
                    <a:pt x="25324" y="397088"/>
                    <a:pt x="18352" y="418004"/>
                  </a:cubicBezTo>
                  <a:lnTo>
                    <a:pt x="10331" y="442068"/>
                  </a:lnTo>
                  <a:cubicBezTo>
                    <a:pt x="-735" y="552727"/>
                    <a:pt x="-5912" y="565985"/>
                    <a:pt x="10331" y="706762"/>
                  </a:cubicBezTo>
                  <a:cubicBezTo>
                    <a:pt x="11436" y="716339"/>
                    <a:pt x="21026" y="722804"/>
                    <a:pt x="26373" y="730825"/>
                  </a:cubicBezTo>
                  <a:cubicBezTo>
                    <a:pt x="30743" y="743937"/>
                    <a:pt x="37342" y="770768"/>
                    <a:pt x="50436" y="778952"/>
                  </a:cubicBezTo>
                  <a:cubicBezTo>
                    <a:pt x="64775" y="787914"/>
                    <a:pt x="98562" y="794994"/>
                    <a:pt x="98562" y="794994"/>
                  </a:cubicBezTo>
                  <a:cubicBezTo>
                    <a:pt x="101236" y="829752"/>
                    <a:pt x="100159" y="865004"/>
                    <a:pt x="106583" y="899268"/>
                  </a:cubicBezTo>
                  <a:cubicBezTo>
                    <a:pt x="108360" y="908743"/>
                    <a:pt x="114450" y="918222"/>
                    <a:pt x="122625" y="923331"/>
                  </a:cubicBezTo>
                  <a:cubicBezTo>
                    <a:pt x="154710" y="943384"/>
                    <a:pt x="166741" y="933357"/>
                    <a:pt x="194815" y="947394"/>
                  </a:cubicBezTo>
                  <a:cubicBezTo>
                    <a:pt x="205510" y="952741"/>
                    <a:pt x="216517" y="957504"/>
                    <a:pt x="226899" y="963436"/>
                  </a:cubicBezTo>
                  <a:cubicBezTo>
                    <a:pt x="235269" y="968219"/>
                    <a:pt x="242153" y="975563"/>
                    <a:pt x="250962" y="979478"/>
                  </a:cubicBezTo>
                  <a:cubicBezTo>
                    <a:pt x="266414" y="986346"/>
                    <a:pt x="283963" y="987958"/>
                    <a:pt x="299088" y="995520"/>
                  </a:cubicBezTo>
                  <a:cubicBezTo>
                    <a:pt x="309783" y="1000867"/>
                    <a:pt x="320182" y="1006852"/>
                    <a:pt x="331173" y="1011562"/>
                  </a:cubicBezTo>
                  <a:cubicBezTo>
                    <a:pt x="352755" y="1020811"/>
                    <a:pt x="371800" y="1022896"/>
                    <a:pt x="395341" y="1027604"/>
                  </a:cubicBezTo>
                  <a:cubicBezTo>
                    <a:pt x="438120" y="1024930"/>
                    <a:pt x="481051" y="1024070"/>
                    <a:pt x="523678" y="1019583"/>
                  </a:cubicBezTo>
                  <a:cubicBezTo>
                    <a:pt x="532086" y="1018698"/>
                    <a:pt x="539611" y="1013885"/>
                    <a:pt x="547741" y="1011562"/>
                  </a:cubicBezTo>
                  <a:cubicBezTo>
                    <a:pt x="558341" y="1008534"/>
                    <a:pt x="569130" y="1006215"/>
                    <a:pt x="579825" y="1003541"/>
                  </a:cubicBezTo>
                  <a:cubicBezTo>
                    <a:pt x="637217" y="965280"/>
                    <a:pt x="566911" y="1008254"/>
                    <a:pt x="635973" y="979478"/>
                  </a:cubicBezTo>
                  <a:cubicBezTo>
                    <a:pt x="658047" y="970280"/>
                    <a:pt x="677454" y="954956"/>
                    <a:pt x="700141" y="947394"/>
                  </a:cubicBezTo>
                  <a:lnTo>
                    <a:pt x="772331" y="923331"/>
                  </a:lnTo>
                  <a:cubicBezTo>
                    <a:pt x="780352" y="920657"/>
                    <a:pt x="788832" y="919091"/>
                    <a:pt x="796394" y="915310"/>
                  </a:cubicBezTo>
                  <a:cubicBezTo>
                    <a:pt x="807089" y="909963"/>
                    <a:pt x="817488" y="903978"/>
                    <a:pt x="828478" y="899268"/>
                  </a:cubicBezTo>
                  <a:cubicBezTo>
                    <a:pt x="847705" y="891028"/>
                    <a:pt x="864280" y="889038"/>
                    <a:pt x="884625" y="883225"/>
                  </a:cubicBezTo>
                  <a:cubicBezTo>
                    <a:pt x="892755" y="880902"/>
                    <a:pt x="900667" y="877878"/>
                    <a:pt x="908688" y="875204"/>
                  </a:cubicBezTo>
                  <a:cubicBezTo>
                    <a:pt x="919383" y="867183"/>
                    <a:pt x="933357" y="862264"/>
                    <a:pt x="940773" y="851141"/>
                  </a:cubicBezTo>
                  <a:cubicBezTo>
                    <a:pt x="987030" y="781757"/>
                    <a:pt x="915246" y="815778"/>
                    <a:pt x="1004941" y="770931"/>
                  </a:cubicBezTo>
                  <a:cubicBezTo>
                    <a:pt x="1015636" y="765584"/>
                    <a:pt x="1026772" y="761041"/>
                    <a:pt x="1037025" y="754889"/>
                  </a:cubicBezTo>
                  <a:cubicBezTo>
                    <a:pt x="1053558" y="744969"/>
                    <a:pt x="1104239" y="720077"/>
                    <a:pt x="1085152" y="722804"/>
                  </a:cubicBezTo>
                  <a:lnTo>
                    <a:pt x="1029004" y="730825"/>
                  </a:lnTo>
                  <a:cubicBezTo>
                    <a:pt x="1018309" y="728151"/>
                    <a:pt x="1001850" y="732664"/>
                    <a:pt x="996920" y="722804"/>
                  </a:cubicBezTo>
                  <a:cubicBezTo>
                    <a:pt x="992609" y="714182"/>
                    <a:pt x="1006558" y="705946"/>
                    <a:pt x="1012962" y="698741"/>
                  </a:cubicBezTo>
                  <a:cubicBezTo>
                    <a:pt x="1028034" y="681785"/>
                    <a:pt x="1045046" y="666657"/>
                    <a:pt x="1061088" y="650615"/>
                  </a:cubicBezTo>
                  <a:cubicBezTo>
                    <a:pt x="1069109" y="642594"/>
                    <a:pt x="1074390" y="630139"/>
                    <a:pt x="1085152" y="626552"/>
                  </a:cubicBezTo>
                  <a:cubicBezTo>
                    <a:pt x="1109268" y="618513"/>
                    <a:pt x="1112547" y="619765"/>
                    <a:pt x="1133278" y="602489"/>
                  </a:cubicBezTo>
                  <a:cubicBezTo>
                    <a:pt x="1141992" y="595227"/>
                    <a:pt x="1148627" y="585687"/>
                    <a:pt x="1157341" y="578425"/>
                  </a:cubicBezTo>
                  <a:cubicBezTo>
                    <a:pt x="1164747" y="572254"/>
                    <a:pt x="1173998" y="568554"/>
                    <a:pt x="1181404" y="562383"/>
                  </a:cubicBezTo>
                  <a:cubicBezTo>
                    <a:pt x="1190118" y="555121"/>
                    <a:pt x="1195321" y="543393"/>
                    <a:pt x="1205467" y="538320"/>
                  </a:cubicBezTo>
                  <a:cubicBezTo>
                    <a:pt x="1217661" y="532223"/>
                    <a:pt x="1232204" y="532973"/>
                    <a:pt x="1245573" y="530299"/>
                  </a:cubicBezTo>
                  <a:cubicBezTo>
                    <a:pt x="1305317" y="490470"/>
                    <a:pt x="1231940" y="541660"/>
                    <a:pt x="1293699" y="490194"/>
                  </a:cubicBezTo>
                  <a:cubicBezTo>
                    <a:pt x="1301105" y="484023"/>
                    <a:pt x="1310945" y="480969"/>
                    <a:pt x="1317762" y="474152"/>
                  </a:cubicBezTo>
                  <a:cubicBezTo>
                    <a:pt x="1327215" y="464699"/>
                    <a:pt x="1330702" y="449483"/>
                    <a:pt x="1341825" y="442068"/>
                  </a:cubicBezTo>
                  <a:cubicBezTo>
                    <a:pt x="1355895" y="432688"/>
                    <a:pt x="1375882" y="435405"/>
                    <a:pt x="1389952" y="426025"/>
                  </a:cubicBezTo>
                  <a:lnTo>
                    <a:pt x="1414015" y="409983"/>
                  </a:lnTo>
                  <a:cubicBezTo>
                    <a:pt x="1419362" y="401962"/>
                    <a:pt x="1428472" y="395429"/>
                    <a:pt x="1430057" y="385920"/>
                  </a:cubicBezTo>
                  <a:cubicBezTo>
                    <a:pt x="1431447" y="377580"/>
                    <a:pt x="1426950" y="368737"/>
                    <a:pt x="1422036" y="361857"/>
                  </a:cubicBezTo>
                  <a:cubicBezTo>
                    <a:pt x="1407305" y="341234"/>
                    <a:pt x="1368417" y="312545"/>
                    <a:pt x="1349846" y="297689"/>
                  </a:cubicBezTo>
                  <a:cubicBezTo>
                    <a:pt x="1407770" y="278382"/>
                    <a:pt x="1338902" y="299374"/>
                    <a:pt x="1454120" y="281647"/>
                  </a:cubicBezTo>
                  <a:cubicBezTo>
                    <a:pt x="1462477" y="280361"/>
                    <a:pt x="1470506" y="277168"/>
                    <a:pt x="1478183" y="273625"/>
                  </a:cubicBezTo>
                  <a:cubicBezTo>
                    <a:pt x="1505324" y="261098"/>
                    <a:pt x="1530035" y="242973"/>
                    <a:pt x="1558394" y="233520"/>
                  </a:cubicBezTo>
                  <a:lnTo>
                    <a:pt x="1630583" y="209457"/>
                  </a:lnTo>
                  <a:cubicBezTo>
                    <a:pt x="1638604" y="206783"/>
                    <a:pt x="1646355" y="203094"/>
                    <a:pt x="1654646" y="201436"/>
                  </a:cubicBezTo>
                  <a:cubicBezTo>
                    <a:pt x="1668015" y="198762"/>
                    <a:pt x="1681526" y="196722"/>
                    <a:pt x="1694752" y="193415"/>
                  </a:cubicBezTo>
                  <a:cubicBezTo>
                    <a:pt x="1702954" y="191364"/>
                    <a:pt x="1710382" y="185996"/>
                    <a:pt x="1718815" y="185394"/>
                  </a:cubicBezTo>
                  <a:cubicBezTo>
                    <a:pt x="1785540" y="180628"/>
                    <a:pt x="1852499" y="180047"/>
                    <a:pt x="1919341" y="177373"/>
                  </a:cubicBezTo>
                  <a:cubicBezTo>
                    <a:pt x="1911320" y="172026"/>
                    <a:pt x="1902095" y="168148"/>
                    <a:pt x="1895278" y="161331"/>
                  </a:cubicBezTo>
                  <a:cubicBezTo>
                    <a:pt x="1853589" y="119642"/>
                    <a:pt x="1902881" y="152976"/>
                    <a:pt x="1863194" y="121225"/>
                  </a:cubicBezTo>
                  <a:cubicBezTo>
                    <a:pt x="1842141" y="104382"/>
                    <a:pt x="1825691" y="98030"/>
                    <a:pt x="1799025" y="89141"/>
                  </a:cubicBezTo>
                  <a:cubicBezTo>
                    <a:pt x="1788567" y="85655"/>
                    <a:pt x="1777500" y="84288"/>
                    <a:pt x="1766941" y="81120"/>
                  </a:cubicBezTo>
                  <a:cubicBezTo>
                    <a:pt x="1766936" y="81118"/>
                    <a:pt x="1706786" y="61068"/>
                    <a:pt x="1694752" y="57057"/>
                  </a:cubicBezTo>
                  <a:lnTo>
                    <a:pt x="1670688" y="49036"/>
                  </a:lnTo>
                  <a:cubicBezTo>
                    <a:pt x="1662667" y="43689"/>
                    <a:pt x="1646625" y="42634"/>
                    <a:pt x="1646625" y="32994"/>
                  </a:cubicBezTo>
                  <a:cubicBezTo>
                    <a:pt x="1646625" y="24539"/>
                    <a:pt x="1679143" y="41015"/>
                    <a:pt x="1670688" y="41015"/>
                  </a:cubicBezTo>
                  <a:cubicBezTo>
                    <a:pt x="1633161" y="41015"/>
                    <a:pt x="1595825" y="35668"/>
                    <a:pt x="1558394" y="32994"/>
                  </a:cubicBezTo>
                  <a:cubicBezTo>
                    <a:pt x="1378521" y="-2980"/>
                    <a:pt x="1505440" y="17669"/>
                    <a:pt x="1173383" y="8931"/>
                  </a:cubicBezTo>
                  <a:cubicBezTo>
                    <a:pt x="1165362" y="6257"/>
                    <a:pt x="1157775" y="910"/>
                    <a:pt x="1149320" y="910"/>
                  </a:cubicBezTo>
                  <a:cubicBezTo>
                    <a:pt x="1013873" y="910"/>
                    <a:pt x="1040959" y="-5749"/>
                    <a:pt x="972857" y="16952"/>
                  </a:cubicBezTo>
                  <a:cubicBezTo>
                    <a:pt x="967510" y="24973"/>
                    <a:pt x="966412" y="40101"/>
                    <a:pt x="956815" y="41015"/>
                  </a:cubicBezTo>
                  <a:cubicBezTo>
                    <a:pt x="906174" y="45838"/>
                    <a:pt x="854892" y="39304"/>
                    <a:pt x="804415" y="32994"/>
                  </a:cubicBezTo>
                  <a:cubicBezTo>
                    <a:pt x="796025" y="31945"/>
                    <a:pt x="820457" y="27647"/>
                    <a:pt x="828478" y="24973"/>
                  </a:cubicBezTo>
                  <a:cubicBezTo>
                    <a:pt x="775141" y="19639"/>
                    <a:pt x="729051" y="9393"/>
                    <a:pt x="676078" y="24973"/>
                  </a:cubicBezTo>
                  <a:cubicBezTo>
                    <a:pt x="653136" y="31721"/>
                    <a:pt x="635110" y="51257"/>
                    <a:pt x="611910" y="57057"/>
                  </a:cubicBezTo>
                  <a:cubicBezTo>
                    <a:pt x="601215" y="59731"/>
                    <a:pt x="590425" y="62049"/>
                    <a:pt x="579825" y="65078"/>
                  </a:cubicBezTo>
                  <a:cubicBezTo>
                    <a:pt x="571695" y="67401"/>
                    <a:pt x="564016" y="71265"/>
                    <a:pt x="555762" y="73099"/>
                  </a:cubicBezTo>
                  <a:cubicBezTo>
                    <a:pt x="539886" y="76627"/>
                    <a:pt x="523414" y="77176"/>
                    <a:pt x="507636" y="81120"/>
                  </a:cubicBezTo>
                  <a:cubicBezTo>
                    <a:pt x="491231" y="85221"/>
                    <a:pt x="475552" y="91815"/>
                    <a:pt x="459510" y="97162"/>
                  </a:cubicBezTo>
                  <a:lnTo>
                    <a:pt x="435446" y="105183"/>
                  </a:lnTo>
                  <a:cubicBezTo>
                    <a:pt x="427425" y="107857"/>
                    <a:pt x="419674" y="111546"/>
                    <a:pt x="411383" y="113204"/>
                  </a:cubicBezTo>
                  <a:cubicBezTo>
                    <a:pt x="398015" y="115878"/>
                    <a:pt x="384504" y="117918"/>
                    <a:pt x="371278" y="121225"/>
                  </a:cubicBezTo>
                  <a:cubicBezTo>
                    <a:pt x="330957" y="131306"/>
                    <a:pt x="362359" y="125686"/>
                    <a:pt x="323152" y="145289"/>
                  </a:cubicBezTo>
                  <a:cubicBezTo>
                    <a:pt x="315589" y="149070"/>
                    <a:pt x="307109" y="150636"/>
                    <a:pt x="299088" y="153310"/>
                  </a:cubicBezTo>
                  <a:cubicBezTo>
                    <a:pt x="291067" y="158657"/>
                    <a:pt x="283834" y="165437"/>
                    <a:pt x="275025" y="169352"/>
                  </a:cubicBezTo>
                  <a:cubicBezTo>
                    <a:pt x="259573" y="176220"/>
                    <a:pt x="226899" y="185394"/>
                    <a:pt x="226899" y="185394"/>
                  </a:cubicBezTo>
                  <a:cubicBezTo>
                    <a:pt x="221552" y="193415"/>
                    <a:pt x="217674" y="202640"/>
                    <a:pt x="210857" y="209457"/>
                  </a:cubicBezTo>
                  <a:cubicBezTo>
                    <a:pt x="204040" y="216274"/>
                    <a:pt x="194506" y="219715"/>
                    <a:pt x="186794" y="225499"/>
                  </a:cubicBezTo>
                  <a:cubicBezTo>
                    <a:pt x="183769" y="227768"/>
                    <a:pt x="180110" y="205446"/>
                    <a:pt x="178773" y="201436"/>
                  </a:cubicBez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28962E1C-AD5D-448F-B0A2-1FB003A21032}"/>
                </a:ext>
              </a:extLst>
            </p:cNvPr>
            <p:cNvSpPr/>
            <p:nvPr/>
          </p:nvSpPr>
          <p:spPr>
            <a:xfrm>
              <a:off x="7898459" y="2003461"/>
              <a:ext cx="202277" cy="187495"/>
            </a:xfrm>
            <a:custGeom>
              <a:avLst/>
              <a:gdLst>
                <a:gd name="connsiteX0" fmla="*/ 2367 w 202277"/>
                <a:gd name="connsiteY0" fmla="*/ 0 h 187495"/>
                <a:gd name="connsiteX1" fmla="*/ 2367 w 202277"/>
                <a:gd name="connsiteY1" fmla="*/ 0 h 187495"/>
                <a:gd name="connsiteX2" fmla="*/ 84561 w 202277"/>
                <a:gd name="connsiteY2" fmla="*/ 41096 h 187495"/>
                <a:gd name="connsiteX3" fmla="*/ 135932 w 202277"/>
                <a:gd name="connsiteY3" fmla="*/ 71919 h 187495"/>
                <a:gd name="connsiteX4" fmla="*/ 156480 w 202277"/>
                <a:gd name="connsiteY4" fmla="*/ 102741 h 187495"/>
                <a:gd name="connsiteX5" fmla="*/ 177028 w 202277"/>
                <a:gd name="connsiteY5" fmla="*/ 123290 h 187495"/>
                <a:gd name="connsiteX6" fmla="*/ 197576 w 202277"/>
                <a:gd name="connsiteY6" fmla="*/ 184935 h 187495"/>
                <a:gd name="connsiteX7" fmla="*/ 146206 w 202277"/>
                <a:gd name="connsiteY7" fmla="*/ 154112 h 187495"/>
                <a:gd name="connsiteX8" fmla="*/ 43464 w 202277"/>
                <a:gd name="connsiteY8" fmla="*/ 102741 h 187495"/>
                <a:gd name="connsiteX9" fmla="*/ 12642 w 202277"/>
                <a:gd name="connsiteY9" fmla="*/ 92467 h 187495"/>
                <a:gd name="connsiteX10" fmla="*/ 2367 w 202277"/>
                <a:gd name="connsiteY10" fmla="*/ 0 h 18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77" h="187495">
                  <a:moveTo>
                    <a:pt x="2367" y="0"/>
                  </a:moveTo>
                  <a:lnTo>
                    <a:pt x="2367" y="0"/>
                  </a:lnTo>
                  <a:cubicBezTo>
                    <a:pt x="29765" y="13699"/>
                    <a:pt x="58294" y="25336"/>
                    <a:pt x="84561" y="41096"/>
                  </a:cubicBezTo>
                  <a:cubicBezTo>
                    <a:pt x="155080" y="83407"/>
                    <a:pt x="48612" y="42813"/>
                    <a:pt x="135932" y="71919"/>
                  </a:cubicBezTo>
                  <a:cubicBezTo>
                    <a:pt x="142781" y="82193"/>
                    <a:pt x="148766" y="93099"/>
                    <a:pt x="156480" y="102741"/>
                  </a:cubicBezTo>
                  <a:cubicBezTo>
                    <a:pt x="162531" y="110305"/>
                    <a:pt x="172696" y="114626"/>
                    <a:pt x="177028" y="123290"/>
                  </a:cubicBezTo>
                  <a:cubicBezTo>
                    <a:pt x="186714" y="142663"/>
                    <a:pt x="212891" y="200251"/>
                    <a:pt x="197576" y="184935"/>
                  </a:cubicBezTo>
                  <a:cubicBezTo>
                    <a:pt x="169370" y="156728"/>
                    <a:pt x="186218" y="167449"/>
                    <a:pt x="146206" y="154112"/>
                  </a:cubicBezTo>
                  <a:cubicBezTo>
                    <a:pt x="90379" y="98285"/>
                    <a:pt x="124219" y="116200"/>
                    <a:pt x="43464" y="102741"/>
                  </a:cubicBezTo>
                  <a:cubicBezTo>
                    <a:pt x="33190" y="99316"/>
                    <a:pt x="18937" y="101280"/>
                    <a:pt x="12642" y="92467"/>
                  </a:cubicBezTo>
                  <a:cubicBezTo>
                    <a:pt x="-8990" y="62182"/>
                    <a:pt x="4079" y="15411"/>
                    <a:pt x="2367" y="0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45CC2FD-3F80-49D4-8EDB-9BC8026352C5}"/>
              </a:ext>
            </a:extLst>
          </p:cNvPr>
          <p:cNvGrpSpPr/>
          <p:nvPr/>
        </p:nvGrpSpPr>
        <p:grpSpPr>
          <a:xfrm>
            <a:off x="5077234" y="1787703"/>
            <a:ext cx="2754472" cy="1741560"/>
            <a:chOff x="5077234" y="1787703"/>
            <a:chExt cx="2754472" cy="1741560"/>
          </a:xfrm>
        </p:grpSpPr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B4C27F33-55B5-4DD2-A83D-1D2DCB105875}"/>
                </a:ext>
              </a:extLst>
            </p:cNvPr>
            <p:cNvSpPr/>
            <p:nvPr/>
          </p:nvSpPr>
          <p:spPr>
            <a:xfrm>
              <a:off x="5077234" y="1804737"/>
              <a:ext cx="2095183" cy="1724526"/>
            </a:xfrm>
            <a:custGeom>
              <a:avLst/>
              <a:gdLst>
                <a:gd name="connsiteX0" fmla="*/ 128429 w 2095183"/>
                <a:gd name="connsiteY0" fmla="*/ 858252 h 1724526"/>
                <a:gd name="connsiteX1" fmla="*/ 128429 w 2095183"/>
                <a:gd name="connsiteY1" fmla="*/ 858252 h 1724526"/>
                <a:gd name="connsiteX2" fmla="*/ 96345 w 2095183"/>
                <a:gd name="connsiteY2" fmla="*/ 930442 h 1724526"/>
                <a:gd name="connsiteX3" fmla="*/ 88324 w 2095183"/>
                <a:gd name="connsiteY3" fmla="*/ 954505 h 1724526"/>
                <a:gd name="connsiteX4" fmla="*/ 72282 w 2095183"/>
                <a:gd name="connsiteY4" fmla="*/ 986589 h 1724526"/>
                <a:gd name="connsiteX5" fmla="*/ 64261 w 2095183"/>
                <a:gd name="connsiteY5" fmla="*/ 1010652 h 1724526"/>
                <a:gd name="connsiteX6" fmla="*/ 56240 w 2095183"/>
                <a:gd name="connsiteY6" fmla="*/ 1042737 h 1724526"/>
                <a:gd name="connsiteX7" fmla="*/ 40198 w 2095183"/>
                <a:gd name="connsiteY7" fmla="*/ 1066800 h 1724526"/>
                <a:gd name="connsiteX8" fmla="*/ 16134 w 2095183"/>
                <a:gd name="connsiteY8" fmla="*/ 1138989 h 1724526"/>
                <a:gd name="connsiteX9" fmla="*/ 92 w 2095183"/>
                <a:gd name="connsiteY9" fmla="*/ 1195137 h 1724526"/>
                <a:gd name="connsiteX10" fmla="*/ 8113 w 2095183"/>
                <a:gd name="connsiteY10" fmla="*/ 1347537 h 1724526"/>
                <a:gd name="connsiteX11" fmla="*/ 40198 w 2095183"/>
                <a:gd name="connsiteY11" fmla="*/ 1339516 h 1724526"/>
                <a:gd name="connsiteX12" fmla="*/ 64261 w 2095183"/>
                <a:gd name="connsiteY12" fmla="*/ 1291389 h 1724526"/>
                <a:gd name="connsiteX13" fmla="*/ 72282 w 2095183"/>
                <a:gd name="connsiteY13" fmla="*/ 1331495 h 1724526"/>
                <a:gd name="connsiteX14" fmla="*/ 96345 w 2095183"/>
                <a:gd name="connsiteY14" fmla="*/ 1556084 h 1724526"/>
                <a:gd name="connsiteX15" fmla="*/ 120408 w 2095183"/>
                <a:gd name="connsiteY15" fmla="*/ 1548063 h 1724526"/>
                <a:gd name="connsiteX16" fmla="*/ 136450 w 2095183"/>
                <a:gd name="connsiteY16" fmla="*/ 1524000 h 1724526"/>
                <a:gd name="connsiteX17" fmla="*/ 184577 w 2095183"/>
                <a:gd name="connsiteY17" fmla="*/ 1596189 h 1724526"/>
                <a:gd name="connsiteX18" fmla="*/ 256766 w 2095183"/>
                <a:gd name="connsiteY18" fmla="*/ 1628274 h 1724526"/>
                <a:gd name="connsiteX19" fmla="*/ 288850 w 2095183"/>
                <a:gd name="connsiteY19" fmla="*/ 1644316 h 1724526"/>
                <a:gd name="connsiteX20" fmla="*/ 385103 w 2095183"/>
                <a:gd name="connsiteY20" fmla="*/ 1660358 h 1724526"/>
                <a:gd name="connsiteX21" fmla="*/ 481355 w 2095183"/>
                <a:gd name="connsiteY21" fmla="*/ 1692442 h 1724526"/>
                <a:gd name="connsiteX22" fmla="*/ 553545 w 2095183"/>
                <a:gd name="connsiteY22" fmla="*/ 1716505 h 1724526"/>
                <a:gd name="connsiteX23" fmla="*/ 577608 w 2095183"/>
                <a:gd name="connsiteY23" fmla="*/ 1724526 h 1724526"/>
                <a:gd name="connsiteX24" fmla="*/ 649798 w 2095183"/>
                <a:gd name="connsiteY24" fmla="*/ 1716505 h 1724526"/>
                <a:gd name="connsiteX25" fmla="*/ 673861 w 2095183"/>
                <a:gd name="connsiteY25" fmla="*/ 1700463 h 1724526"/>
                <a:gd name="connsiteX26" fmla="*/ 705945 w 2095183"/>
                <a:gd name="connsiteY26" fmla="*/ 1684421 h 1724526"/>
                <a:gd name="connsiteX27" fmla="*/ 762092 w 2095183"/>
                <a:gd name="connsiteY27" fmla="*/ 1684421 h 1724526"/>
                <a:gd name="connsiteX28" fmla="*/ 810219 w 2095183"/>
                <a:gd name="connsiteY28" fmla="*/ 1612231 h 1724526"/>
                <a:gd name="connsiteX29" fmla="*/ 866366 w 2095183"/>
                <a:gd name="connsiteY29" fmla="*/ 1556084 h 1724526"/>
                <a:gd name="connsiteX30" fmla="*/ 882408 w 2095183"/>
                <a:gd name="connsiteY30" fmla="*/ 1532021 h 1724526"/>
                <a:gd name="connsiteX31" fmla="*/ 906471 w 2095183"/>
                <a:gd name="connsiteY31" fmla="*/ 1507958 h 1724526"/>
                <a:gd name="connsiteX32" fmla="*/ 938555 w 2095183"/>
                <a:gd name="connsiteY32" fmla="*/ 1459831 h 1724526"/>
                <a:gd name="connsiteX33" fmla="*/ 954598 w 2095183"/>
                <a:gd name="connsiteY33" fmla="*/ 1403684 h 1724526"/>
                <a:gd name="connsiteX34" fmla="*/ 1002724 w 2095183"/>
                <a:gd name="connsiteY34" fmla="*/ 1355558 h 1724526"/>
                <a:gd name="connsiteX35" fmla="*/ 1018766 w 2095183"/>
                <a:gd name="connsiteY35" fmla="*/ 1331495 h 1724526"/>
                <a:gd name="connsiteX36" fmla="*/ 1026787 w 2095183"/>
                <a:gd name="connsiteY36" fmla="*/ 1307431 h 1724526"/>
                <a:gd name="connsiteX37" fmla="*/ 1034808 w 2095183"/>
                <a:gd name="connsiteY37" fmla="*/ 1259305 h 1724526"/>
                <a:gd name="connsiteX38" fmla="*/ 1002724 w 2095183"/>
                <a:gd name="connsiteY38" fmla="*/ 1227221 h 1724526"/>
                <a:gd name="connsiteX39" fmla="*/ 994703 w 2095183"/>
                <a:gd name="connsiteY39" fmla="*/ 1130968 h 1724526"/>
                <a:gd name="connsiteX40" fmla="*/ 1018766 w 2095183"/>
                <a:gd name="connsiteY40" fmla="*/ 1114926 h 1724526"/>
                <a:gd name="connsiteX41" fmla="*/ 1074913 w 2095183"/>
                <a:gd name="connsiteY41" fmla="*/ 1058779 h 1724526"/>
                <a:gd name="connsiteX42" fmla="*/ 1106998 w 2095183"/>
                <a:gd name="connsiteY42" fmla="*/ 1010652 h 1724526"/>
                <a:gd name="connsiteX43" fmla="*/ 1179187 w 2095183"/>
                <a:gd name="connsiteY43" fmla="*/ 914400 h 1724526"/>
                <a:gd name="connsiteX44" fmla="*/ 1195229 w 2095183"/>
                <a:gd name="connsiteY44" fmla="*/ 882316 h 1724526"/>
                <a:gd name="connsiteX45" fmla="*/ 1203250 w 2095183"/>
                <a:gd name="connsiteY45" fmla="*/ 858252 h 1724526"/>
                <a:gd name="connsiteX46" fmla="*/ 1227313 w 2095183"/>
                <a:gd name="connsiteY46" fmla="*/ 834189 h 1724526"/>
                <a:gd name="connsiteX47" fmla="*/ 1267419 w 2095183"/>
                <a:gd name="connsiteY47" fmla="*/ 794084 h 1724526"/>
                <a:gd name="connsiteX48" fmla="*/ 1291482 w 2095183"/>
                <a:gd name="connsiteY48" fmla="*/ 770021 h 1724526"/>
                <a:gd name="connsiteX49" fmla="*/ 1323566 w 2095183"/>
                <a:gd name="connsiteY49" fmla="*/ 745958 h 1724526"/>
                <a:gd name="connsiteX50" fmla="*/ 1347629 w 2095183"/>
                <a:gd name="connsiteY50" fmla="*/ 713874 h 1724526"/>
                <a:gd name="connsiteX51" fmla="*/ 1411798 w 2095183"/>
                <a:gd name="connsiteY51" fmla="*/ 665747 h 1724526"/>
                <a:gd name="connsiteX52" fmla="*/ 1419819 w 2095183"/>
                <a:gd name="connsiteY52" fmla="*/ 625642 h 1724526"/>
                <a:gd name="connsiteX53" fmla="*/ 1508050 w 2095183"/>
                <a:gd name="connsiteY53" fmla="*/ 529389 h 1724526"/>
                <a:gd name="connsiteX54" fmla="*/ 1556177 w 2095183"/>
                <a:gd name="connsiteY54" fmla="*/ 497305 h 1724526"/>
                <a:gd name="connsiteX55" fmla="*/ 1580240 w 2095183"/>
                <a:gd name="connsiteY55" fmla="*/ 489284 h 1724526"/>
                <a:gd name="connsiteX56" fmla="*/ 1604303 w 2095183"/>
                <a:gd name="connsiteY56" fmla="*/ 473242 h 1724526"/>
                <a:gd name="connsiteX57" fmla="*/ 1628366 w 2095183"/>
                <a:gd name="connsiteY57" fmla="*/ 465221 h 1724526"/>
                <a:gd name="connsiteX58" fmla="*/ 1660450 w 2095183"/>
                <a:gd name="connsiteY58" fmla="*/ 449179 h 1724526"/>
                <a:gd name="connsiteX59" fmla="*/ 1684513 w 2095183"/>
                <a:gd name="connsiteY59" fmla="*/ 433137 h 1724526"/>
                <a:gd name="connsiteX60" fmla="*/ 1724619 w 2095183"/>
                <a:gd name="connsiteY60" fmla="*/ 393031 h 1724526"/>
                <a:gd name="connsiteX61" fmla="*/ 1772745 w 2095183"/>
                <a:gd name="connsiteY61" fmla="*/ 360947 h 1724526"/>
                <a:gd name="connsiteX62" fmla="*/ 1828892 w 2095183"/>
                <a:gd name="connsiteY62" fmla="*/ 336884 h 1724526"/>
                <a:gd name="connsiteX63" fmla="*/ 1877019 w 2095183"/>
                <a:gd name="connsiteY63" fmla="*/ 312821 h 1724526"/>
                <a:gd name="connsiteX64" fmla="*/ 1836913 w 2095183"/>
                <a:gd name="connsiteY64" fmla="*/ 272716 h 1724526"/>
                <a:gd name="connsiteX65" fmla="*/ 1740661 w 2095183"/>
                <a:gd name="connsiteY65" fmla="*/ 264695 h 1724526"/>
                <a:gd name="connsiteX66" fmla="*/ 1684513 w 2095183"/>
                <a:gd name="connsiteY66" fmla="*/ 256674 h 1724526"/>
                <a:gd name="connsiteX67" fmla="*/ 1716598 w 2095183"/>
                <a:gd name="connsiteY67" fmla="*/ 216568 h 1724526"/>
                <a:gd name="connsiteX68" fmla="*/ 1764724 w 2095183"/>
                <a:gd name="connsiteY68" fmla="*/ 192505 h 1724526"/>
                <a:gd name="connsiteX69" fmla="*/ 1788787 w 2095183"/>
                <a:gd name="connsiteY69" fmla="*/ 176463 h 1724526"/>
                <a:gd name="connsiteX70" fmla="*/ 1764724 w 2095183"/>
                <a:gd name="connsiteY70" fmla="*/ 168442 h 1724526"/>
                <a:gd name="connsiteX71" fmla="*/ 1716598 w 2095183"/>
                <a:gd name="connsiteY71" fmla="*/ 176463 h 1724526"/>
                <a:gd name="connsiteX72" fmla="*/ 1724619 w 2095183"/>
                <a:gd name="connsiteY72" fmla="*/ 152400 h 1724526"/>
                <a:gd name="connsiteX73" fmla="*/ 1756703 w 2095183"/>
                <a:gd name="connsiteY73" fmla="*/ 136358 h 1724526"/>
                <a:gd name="connsiteX74" fmla="*/ 1804829 w 2095183"/>
                <a:gd name="connsiteY74" fmla="*/ 104274 h 1724526"/>
                <a:gd name="connsiteX75" fmla="*/ 1852955 w 2095183"/>
                <a:gd name="connsiteY75" fmla="*/ 80210 h 1724526"/>
                <a:gd name="connsiteX76" fmla="*/ 1885040 w 2095183"/>
                <a:gd name="connsiteY76" fmla="*/ 72189 h 1724526"/>
                <a:gd name="connsiteX77" fmla="*/ 2037440 w 2095183"/>
                <a:gd name="connsiteY77" fmla="*/ 64168 h 1724526"/>
                <a:gd name="connsiteX78" fmla="*/ 2077545 w 2095183"/>
                <a:gd name="connsiteY78" fmla="*/ 56147 h 1724526"/>
                <a:gd name="connsiteX79" fmla="*/ 2085566 w 2095183"/>
                <a:gd name="connsiteY79" fmla="*/ 8021 h 1724526"/>
                <a:gd name="connsiteX80" fmla="*/ 2021398 w 2095183"/>
                <a:gd name="connsiteY80" fmla="*/ 0 h 1724526"/>
                <a:gd name="connsiteX81" fmla="*/ 1844934 w 2095183"/>
                <a:gd name="connsiteY81" fmla="*/ 8021 h 1724526"/>
                <a:gd name="connsiteX82" fmla="*/ 1780766 w 2095183"/>
                <a:gd name="connsiteY82" fmla="*/ 32084 h 1724526"/>
                <a:gd name="connsiteX83" fmla="*/ 1740661 w 2095183"/>
                <a:gd name="connsiteY83" fmla="*/ 40105 h 1724526"/>
                <a:gd name="connsiteX84" fmla="*/ 1716598 w 2095183"/>
                <a:gd name="connsiteY84" fmla="*/ 48126 h 1724526"/>
                <a:gd name="connsiteX85" fmla="*/ 1524092 w 2095183"/>
                <a:gd name="connsiteY85" fmla="*/ 64168 h 1724526"/>
                <a:gd name="connsiteX86" fmla="*/ 1483987 w 2095183"/>
                <a:gd name="connsiteY86" fmla="*/ 88231 h 1724526"/>
                <a:gd name="connsiteX87" fmla="*/ 1451903 w 2095183"/>
                <a:gd name="connsiteY87" fmla="*/ 96252 h 1724526"/>
                <a:gd name="connsiteX88" fmla="*/ 1411798 w 2095183"/>
                <a:gd name="connsiteY88" fmla="*/ 112295 h 1724526"/>
                <a:gd name="connsiteX89" fmla="*/ 1363671 w 2095183"/>
                <a:gd name="connsiteY89" fmla="*/ 128337 h 1724526"/>
                <a:gd name="connsiteX90" fmla="*/ 1339608 w 2095183"/>
                <a:gd name="connsiteY90" fmla="*/ 136358 h 1724526"/>
                <a:gd name="connsiteX91" fmla="*/ 1315545 w 2095183"/>
                <a:gd name="connsiteY91" fmla="*/ 144379 h 1724526"/>
                <a:gd name="connsiteX92" fmla="*/ 1219292 w 2095183"/>
                <a:gd name="connsiteY92" fmla="*/ 192505 h 1724526"/>
                <a:gd name="connsiteX93" fmla="*/ 1187208 w 2095183"/>
                <a:gd name="connsiteY93" fmla="*/ 208547 h 1724526"/>
                <a:gd name="connsiteX94" fmla="*/ 1106998 w 2095183"/>
                <a:gd name="connsiteY94" fmla="*/ 232610 h 1724526"/>
                <a:gd name="connsiteX95" fmla="*/ 1058871 w 2095183"/>
                <a:gd name="connsiteY95" fmla="*/ 248652 h 1724526"/>
                <a:gd name="connsiteX96" fmla="*/ 1026787 w 2095183"/>
                <a:gd name="connsiteY96" fmla="*/ 256674 h 1724526"/>
                <a:gd name="connsiteX97" fmla="*/ 946577 w 2095183"/>
                <a:gd name="connsiteY97" fmla="*/ 280737 h 1724526"/>
                <a:gd name="connsiteX98" fmla="*/ 962619 w 2095183"/>
                <a:gd name="connsiteY98" fmla="*/ 256674 h 1724526"/>
                <a:gd name="connsiteX99" fmla="*/ 978661 w 2095183"/>
                <a:gd name="connsiteY99" fmla="*/ 240631 h 1724526"/>
                <a:gd name="connsiteX100" fmla="*/ 986682 w 2095183"/>
                <a:gd name="connsiteY100" fmla="*/ 216568 h 1724526"/>
                <a:gd name="connsiteX101" fmla="*/ 962619 w 2095183"/>
                <a:gd name="connsiteY101" fmla="*/ 232610 h 1724526"/>
                <a:gd name="connsiteX102" fmla="*/ 930534 w 2095183"/>
                <a:gd name="connsiteY102" fmla="*/ 248652 h 1724526"/>
                <a:gd name="connsiteX103" fmla="*/ 850324 w 2095183"/>
                <a:gd name="connsiteY103" fmla="*/ 296779 h 1724526"/>
                <a:gd name="connsiteX104" fmla="*/ 810219 w 2095183"/>
                <a:gd name="connsiteY104" fmla="*/ 320842 h 1724526"/>
                <a:gd name="connsiteX105" fmla="*/ 778134 w 2095183"/>
                <a:gd name="connsiteY105" fmla="*/ 328863 h 1724526"/>
                <a:gd name="connsiteX106" fmla="*/ 721987 w 2095183"/>
                <a:gd name="connsiteY106" fmla="*/ 360947 h 1724526"/>
                <a:gd name="connsiteX107" fmla="*/ 633755 w 2095183"/>
                <a:gd name="connsiteY107" fmla="*/ 385010 h 1724526"/>
                <a:gd name="connsiteX108" fmla="*/ 609692 w 2095183"/>
                <a:gd name="connsiteY108" fmla="*/ 393031 h 1724526"/>
                <a:gd name="connsiteX109" fmla="*/ 585629 w 2095183"/>
                <a:gd name="connsiteY109" fmla="*/ 409074 h 1724526"/>
                <a:gd name="connsiteX110" fmla="*/ 513440 w 2095183"/>
                <a:gd name="connsiteY110" fmla="*/ 425116 h 1724526"/>
                <a:gd name="connsiteX111" fmla="*/ 465313 w 2095183"/>
                <a:gd name="connsiteY111" fmla="*/ 449179 h 1724526"/>
                <a:gd name="connsiteX112" fmla="*/ 425208 w 2095183"/>
                <a:gd name="connsiteY112" fmla="*/ 489284 h 1724526"/>
                <a:gd name="connsiteX113" fmla="*/ 417187 w 2095183"/>
                <a:gd name="connsiteY113" fmla="*/ 513347 h 1724526"/>
                <a:gd name="connsiteX114" fmla="*/ 393124 w 2095183"/>
                <a:gd name="connsiteY114" fmla="*/ 529389 h 1724526"/>
                <a:gd name="connsiteX115" fmla="*/ 328955 w 2095183"/>
                <a:gd name="connsiteY115" fmla="*/ 577516 h 1724526"/>
                <a:gd name="connsiteX116" fmla="*/ 264787 w 2095183"/>
                <a:gd name="connsiteY116" fmla="*/ 625642 h 1724526"/>
                <a:gd name="connsiteX117" fmla="*/ 240724 w 2095183"/>
                <a:gd name="connsiteY117" fmla="*/ 641684 h 1724526"/>
                <a:gd name="connsiteX118" fmla="*/ 184577 w 2095183"/>
                <a:gd name="connsiteY118" fmla="*/ 697831 h 1724526"/>
                <a:gd name="connsiteX119" fmla="*/ 168534 w 2095183"/>
                <a:gd name="connsiteY119" fmla="*/ 745958 h 1724526"/>
                <a:gd name="connsiteX120" fmla="*/ 152492 w 2095183"/>
                <a:gd name="connsiteY120" fmla="*/ 810126 h 1724526"/>
                <a:gd name="connsiteX121" fmla="*/ 128429 w 2095183"/>
                <a:gd name="connsiteY121" fmla="*/ 834189 h 1724526"/>
                <a:gd name="connsiteX122" fmla="*/ 128429 w 2095183"/>
                <a:gd name="connsiteY122" fmla="*/ 858252 h 172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095183" h="1724526">
                  <a:moveTo>
                    <a:pt x="128429" y="858252"/>
                  </a:moveTo>
                  <a:lnTo>
                    <a:pt x="128429" y="858252"/>
                  </a:lnTo>
                  <a:cubicBezTo>
                    <a:pt x="117734" y="882315"/>
                    <a:pt x="106473" y="906135"/>
                    <a:pt x="96345" y="930442"/>
                  </a:cubicBezTo>
                  <a:cubicBezTo>
                    <a:pt x="93093" y="938247"/>
                    <a:pt x="91655" y="946734"/>
                    <a:pt x="88324" y="954505"/>
                  </a:cubicBezTo>
                  <a:cubicBezTo>
                    <a:pt x="83614" y="965495"/>
                    <a:pt x="76992" y="975599"/>
                    <a:pt x="72282" y="986589"/>
                  </a:cubicBezTo>
                  <a:cubicBezTo>
                    <a:pt x="68951" y="994360"/>
                    <a:pt x="66584" y="1002522"/>
                    <a:pt x="64261" y="1010652"/>
                  </a:cubicBezTo>
                  <a:cubicBezTo>
                    <a:pt x="61232" y="1021252"/>
                    <a:pt x="60583" y="1032604"/>
                    <a:pt x="56240" y="1042737"/>
                  </a:cubicBezTo>
                  <a:cubicBezTo>
                    <a:pt x="52443" y="1051598"/>
                    <a:pt x="44509" y="1058178"/>
                    <a:pt x="40198" y="1066800"/>
                  </a:cubicBezTo>
                  <a:cubicBezTo>
                    <a:pt x="21759" y="1103676"/>
                    <a:pt x="26347" y="1103245"/>
                    <a:pt x="16134" y="1138989"/>
                  </a:cubicBezTo>
                  <a:cubicBezTo>
                    <a:pt x="-6877" y="1219529"/>
                    <a:pt x="25164" y="1094847"/>
                    <a:pt x="92" y="1195137"/>
                  </a:cubicBezTo>
                  <a:cubicBezTo>
                    <a:pt x="2766" y="1245937"/>
                    <a:pt x="-5502" y="1298523"/>
                    <a:pt x="8113" y="1347537"/>
                  </a:cubicBezTo>
                  <a:cubicBezTo>
                    <a:pt x="11064" y="1358159"/>
                    <a:pt x="31025" y="1345631"/>
                    <a:pt x="40198" y="1339516"/>
                  </a:cubicBezTo>
                  <a:cubicBezTo>
                    <a:pt x="53525" y="1330631"/>
                    <a:pt x="59686" y="1305115"/>
                    <a:pt x="64261" y="1291389"/>
                  </a:cubicBezTo>
                  <a:cubicBezTo>
                    <a:pt x="66935" y="1304758"/>
                    <a:pt x="71375" y="1317892"/>
                    <a:pt x="72282" y="1331495"/>
                  </a:cubicBezTo>
                  <a:cubicBezTo>
                    <a:pt x="86915" y="1550994"/>
                    <a:pt x="42299" y="1475015"/>
                    <a:pt x="96345" y="1556084"/>
                  </a:cubicBezTo>
                  <a:cubicBezTo>
                    <a:pt x="104366" y="1553410"/>
                    <a:pt x="113806" y="1553345"/>
                    <a:pt x="120408" y="1548063"/>
                  </a:cubicBezTo>
                  <a:cubicBezTo>
                    <a:pt x="127936" y="1542041"/>
                    <a:pt x="127828" y="1519689"/>
                    <a:pt x="136450" y="1524000"/>
                  </a:cubicBezTo>
                  <a:cubicBezTo>
                    <a:pt x="216639" y="1564094"/>
                    <a:pt x="136460" y="1564111"/>
                    <a:pt x="184577" y="1596189"/>
                  </a:cubicBezTo>
                  <a:cubicBezTo>
                    <a:pt x="255355" y="1643374"/>
                    <a:pt x="142231" y="1571006"/>
                    <a:pt x="256766" y="1628274"/>
                  </a:cubicBezTo>
                  <a:cubicBezTo>
                    <a:pt x="267461" y="1633621"/>
                    <a:pt x="277250" y="1641416"/>
                    <a:pt x="288850" y="1644316"/>
                  </a:cubicBezTo>
                  <a:cubicBezTo>
                    <a:pt x="320406" y="1652205"/>
                    <a:pt x="354245" y="1650072"/>
                    <a:pt x="385103" y="1660358"/>
                  </a:cubicBezTo>
                  <a:lnTo>
                    <a:pt x="481355" y="1692442"/>
                  </a:lnTo>
                  <a:lnTo>
                    <a:pt x="553545" y="1716505"/>
                  </a:lnTo>
                  <a:lnTo>
                    <a:pt x="577608" y="1724526"/>
                  </a:lnTo>
                  <a:cubicBezTo>
                    <a:pt x="601671" y="1721852"/>
                    <a:pt x="626309" y="1722377"/>
                    <a:pt x="649798" y="1716505"/>
                  </a:cubicBezTo>
                  <a:cubicBezTo>
                    <a:pt x="659150" y="1714167"/>
                    <a:pt x="665491" y="1705246"/>
                    <a:pt x="673861" y="1700463"/>
                  </a:cubicBezTo>
                  <a:cubicBezTo>
                    <a:pt x="684243" y="1694531"/>
                    <a:pt x="695250" y="1689768"/>
                    <a:pt x="705945" y="1684421"/>
                  </a:cubicBezTo>
                  <a:cubicBezTo>
                    <a:pt x="724484" y="1690601"/>
                    <a:pt x="742643" y="1701438"/>
                    <a:pt x="762092" y="1684421"/>
                  </a:cubicBezTo>
                  <a:cubicBezTo>
                    <a:pt x="826283" y="1628255"/>
                    <a:pt x="770103" y="1652347"/>
                    <a:pt x="810219" y="1612231"/>
                  </a:cubicBezTo>
                  <a:cubicBezTo>
                    <a:pt x="828935" y="1593515"/>
                    <a:pt x="851684" y="1578107"/>
                    <a:pt x="866366" y="1556084"/>
                  </a:cubicBezTo>
                  <a:cubicBezTo>
                    <a:pt x="871713" y="1548063"/>
                    <a:pt x="876237" y="1539427"/>
                    <a:pt x="882408" y="1532021"/>
                  </a:cubicBezTo>
                  <a:cubicBezTo>
                    <a:pt x="889670" y="1523307"/>
                    <a:pt x="899507" y="1516912"/>
                    <a:pt x="906471" y="1507958"/>
                  </a:cubicBezTo>
                  <a:cubicBezTo>
                    <a:pt x="918308" y="1492739"/>
                    <a:pt x="938555" y="1459831"/>
                    <a:pt x="938555" y="1459831"/>
                  </a:cubicBezTo>
                  <a:cubicBezTo>
                    <a:pt x="939150" y="1457450"/>
                    <a:pt x="950360" y="1409133"/>
                    <a:pt x="954598" y="1403684"/>
                  </a:cubicBezTo>
                  <a:cubicBezTo>
                    <a:pt x="968526" y="1385776"/>
                    <a:pt x="990140" y="1374435"/>
                    <a:pt x="1002724" y="1355558"/>
                  </a:cubicBezTo>
                  <a:lnTo>
                    <a:pt x="1018766" y="1331495"/>
                  </a:lnTo>
                  <a:cubicBezTo>
                    <a:pt x="1021440" y="1323474"/>
                    <a:pt x="1023006" y="1314994"/>
                    <a:pt x="1026787" y="1307431"/>
                  </a:cubicBezTo>
                  <a:cubicBezTo>
                    <a:pt x="1038531" y="1283943"/>
                    <a:pt x="1053761" y="1285839"/>
                    <a:pt x="1034808" y="1259305"/>
                  </a:cubicBezTo>
                  <a:cubicBezTo>
                    <a:pt x="1026017" y="1246998"/>
                    <a:pt x="1013419" y="1237916"/>
                    <a:pt x="1002724" y="1227221"/>
                  </a:cubicBezTo>
                  <a:cubicBezTo>
                    <a:pt x="990523" y="1190618"/>
                    <a:pt x="975261" y="1169852"/>
                    <a:pt x="994703" y="1130968"/>
                  </a:cubicBezTo>
                  <a:cubicBezTo>
                    <a:pt x="999014" y="1122346"/>
                    <a:pt x="1011601" y="1121375"/>
                    <a:pt x="1018766" y="1114926"/>
                  </a:cubicBezTo>
                  <a:cubicBezTo>
                    <a:pt x="1038439" y="1097220"/>
                    <a:pt x="1060231" y="1080802"/>
                    <a:pt x="1074913" y="1058779"/>
                  </a:cubicBezTo>
                  <a:cubicBezTo>
                    <a:pt x="1085608" y="1042737"/>
                    <a:pt x="1093365" y="1024285"/>
                    <a:pt x="1106998" y="1010652"/>
                  </a:cubicBezTo>
                  <a:cubicBezTo>
                    <a:pt x="1140838" y="976812"/>
                    <a:pt x="1151978" y="968818"/>
                    <a:pt x="1179187" y="914400"/>
                  </a:cubicBezTo>
                  <a:cubicBezTo>
                    <a:pt x="1184534" y="903705"/>
                    <a:pt x="1190519" y="893306"/>
                    <a:pt x="1195229" y="882316"/>
                  </a:cubicBezTo>
                  <a:cubicBezTo>
                    <a:pt x="1198560" y="874544"/>
                    <a:pt x="1198560" y="865287"/>
                    <a:pt x="1203250" y="858252"/>
                  </a:cubicBezTo>
                  <a:cubicBezTo>
                    <a:pt x="1209542" y="848814"/>
                    <a:pt x="1220051" y="842903"/>
                    <a:pt x="1227313" y="834189"/>
                  </a:cubicBezTo>
                  <a:cubicBezTo>
                    <a:pt x="1280786" y="770021"/>
                    <a:pt x="1203249" y="847558"/>
                    <a:pt x="1267419" y="794084"/>
                  </a:cubicBezTo>
                  <a:cubicBezTo>
                    <a:pt x="1276133" y="786822"/>
                    <a:pt x="1282869" y="777403"/>
                    <a:pt x="1291482" y="770021"/>
                  </a:cubicBezTo>
                  <a:cubicBezTo>
                    <a:pt x="1301632" y="761321"/>
                    <a:pt x="1314113" y="755411"/>
                    <a:pt x="1323566" y="745958"/>
                  </a:cubicBezTo>
                  <a:cubicBezTo>
                    <a:pt x="1333019" y="736505"/>
                    <a:pt x="1337737" y="722867"/>
                    <a:pt x="1347629" y="713874"/>
                  </a:cubicBezTo>
                  <a:cubicBezTo>
                    <a:pt x="1367413" y="695889"/>
                    <a:pt x="1411798" y="665747"/>
                    <a:pt x="1411798" y="665747"/>
                  </a:cubicBezTo>
                  <a:cubicBezTo>
                    <a:pt x="1411798" y="665747"/>
                    <a:pt x="1414282" y="638100"/>
                    <a:pt x="1419819" y="625642"/>
                  </a:cubicBezTo>
                  <a:cubicBezTo>
                    <a:pt x="1430743" y="601064"/>
                    <a:pt x="1505228" y="531270"/>
                    <a:pt x="1508050" y="529389"/>
                  </a:cubicBezTo>
                  <a:cubicBezTo>
                    <a:pt x="1524092" y="518694"/>
                    <a:pt x="1537886" y="503402"/>
                    <a:pt x="1556177" y="497305"/>
                  </a:cubicBezTo>
                  <a:cubicBezTo>
                    <a:pt x="1564198" y="494631"/>
                    <a:pt x="1572678" y="493065"/>
                    <a:pt x="1580240" y="489284"/>
                  </a:cubicBezTo>
                  <a:cubicBezTo>
                    <a:pt x="1588862" y="484973"/>
                    <a:pt x="1595681" y="477553"/>
                    <a:pt x="1604303" y="473242"/>
                  </a:cubicBezTo>
                  <a:cubicBezTo>
                    <a:pt x="1611865" y="469461"/>
                    <a:pt x="1620595" y="468552"/>
                    <a:pt x="1628366" y="465221"/>
                  </a:cubicBezTo>
                  <a:cubicBezTo>
                    <a:pt x="1639356" y="460511"/>
                    <a:pt x="1650068" y="455111"/>
                    <a:pt x="1660450" y="449179"/>
                  </a:cubicBezTo>
                  <a:cubicBezTo>
                    <a:pt x="1668820" y="444396"/>
                    <a:pt x="1677258" y="439485"/>
                    <a:pt x="1684513" y="433137"/>
                  </a:cubicBezTo>
                  <a:cubicBezTo>
                    <a:pt x="1698741" y="420687"/>
                    <a:pt x="1708888" y="403518"/>
                    <a:pt x="1724619" y="393031"/>
                  </a:cubicBezTo>
                  <a:cubicBezTo>
                    <a:pt x="1740661" y="382336"/>
                    <a:pt x="1754454" y="367044"/>
                    <a:pt x="1772745" y="360947"/>
                  </a:cubicBezTo>
                  <a:cubicBezTo>
                    <a:pt x="1799741" y="351948"/>
                    <a:pt x="1801140" y="352743"/>
                    <a:pt x="1828892" y="336884"/>
                  </a:cubicBezTo>
                  <a:cubicBezTo>
                    <a:pt x="1872429" y="312006"/>
                    <a:pt x="1832900" y="327527"/>
                    <a:pt x="1877019" y="312821"/>
                  </a:cubicBezTo>
                  <a:cubicBezTo>
                    <a:pt x="1888910" y="277148"/>
                    <a:pt x="1896016" y="282566"/>
                    <a:pt x="1836913" y="272716"/>
                  </a:cubicBezTo>
                  <a:cubicBezTo>
                    <a:pt x="1805156" y="267423"/>
                    <a:pt x="1772679" y="268065"/>
                    <a:pt x="1740661" y="264695"/>
                  </a:cubicBezTo>
                  <a:cubicBezTo>
                    <a:pt x="1721859" y="262716"/>
                    <a:pt x="1703229" y="259348"/>
                    <a:pt x="1684513" y="256674"/>
                  </a:cubicBezTo>
                  <a:cubicBezTo>
                    <a:pt x="1696427" y="238803"/>
                    <a:pt x="1700267" y="229632"/>
                    <a:pt x="1716598" y="216568"/>
                  </a:cubicBezTo>
                  <a:cubicBezTo>
                    <a:pt x="1754912" y="185917"/>
                    <a:pt x="1725186" y="212274"/>
                    <a:pt x="1764724" y="192505"/>
                  </a:cubicBezTo>
                  <a:cubicBezTo>
                    <a:pt x="1773346" y="188194"/>
                    <a:pt x="1780766" y="181810"/>
                    <a:pt x="1788787" y="176463"/>
                  </a:cubicBezTo>
                  <a:cubicBezTo>
                    <a:pt x="1780766" y="173789"/>
                    <a:pt x="1773179" y="168442"/>
                    <a:pt x="1764724" y="168442"/>
                  </a:cubicBezTo>
                  <a:cubicBezTo>
                    <a:pt x="1748461" y="168442"/>
                    <a:pt x="1731698" y="182503"/>
                    <a:pt x="1716598" y="176463"/>
                  </a:cubicBezTo>
                  <a:cubicBezTo>
                    <a:pt x="1708748" y="173323"/>
                    <a:pt x="1718640" y="158379"/>
                    <a:pt x="1724619" y="152400"/>
                  </a:cubicBezTo>
                  <a:cubicBezTo>
                    <a:pt x="1733074" y="143945"/>
                    <a:pt x="1746450" y="142510"/>
                    <a:pt x="1756703" y="136358"/>
                  </a:cubicBezTo>
                  <a:cubicBezTo>
                    <a:pt x="1773236" y="126438"/>
                    <a:pt x="1786539" y="110372"/>
                    <a:pt x="1804829" y="104274"/>
                  </a:cubicBezTo>
                  <a:cubicBezTo>
                    <a:pt x="1906262" y="70459"/>
                    <a:pt x="1744069" y="126874"/>
                    <a:pt x="1852955" y="80210"/>
                  </a:cubicBezTo>
                  <a:cubicBezTo>
                    <a:pt x="1863088" y="75867"/>
                    <a:pt x="1874057" y="73144"/>
                    <a:pt x="1885040" y="72189"/>
                  </a:cubicBezTo>
                  <a:cubicBezTo>
                    <a:pt x="1935719" y="67782"/>
                    <a:pt x="1986640" y="66842"/>
                    <a:pt x="2037440" y="64168"/>
                  </a:cubicBezTo>
                  <a:cubicBezTo>
                    <a:pt x="2050808" y="61494"/>
                    <a:pt x="2065708" y="62911"/>
                    <a:pt x="2077545" y="56147"/>
                  </a:cubicBezTo>
                  <a:cubicBezTo>
                    <a:pt x="2085477" y="51614"/>
                    <a:pt x="2107862" y="17930"/>
                    <a:pt x="2085566" y="8021"/>
                  </a:cubicBezTo>
                  <a:cubicBezTo>
                    <a:pt x="2065868" y="-734"/>
                    <a:pt x="2042787" y="2674"/>
                    <a:pt x="2021398" y="0"/>
                  </a:cubicBezTo>
                  <a:cubicBezTo>
                    <a:pt x="1962577" y="2674"/>
                    <a:pt x="1903655" y="3671"/>
                    <a:pt x="1844934" y="8021"/>
                  </a:cubicBezTo>
                  <a:cubicBezTo>
                    <a:pt x="1767583" y="13751"/>
                    <a:pt x="1835825" y="11437"/>
                    <a:pt x="1780766" y="32084"/>
                  </a:cubicBezTo>
                  <a:cubicBezTo>
                    <a:pt x="1768001" y="36871"/>
                    <a:pt x="1753887" y="36798"/>
                    <a:pt x="1740661" y="40105"/>
                  </a:cubicBezTo>
                  <a:cubicBezTo>
                    <a:pt x="1732459" y="42156"/>
                    <a:pt x="1724800" y="46075"/>
                    <a:pt x="1716598" y="48126"/>
                  </a:cubicBezTo>
                  <a:cubicBezTo>
                    <a:pt x="1649408" y="64923"/>
                    <a:pt x="1605040" y="59908"/>
                    <a:pt x="1524092" y="64168"/>
                  </a:cubicBezTo>
                  <a:cubicBezTo>
                    <a:pt x="1510724" y="72189"/>
                    <a:pt x="1498233" y="81899"/>
                    <a:pt x="1483987" y="88231"/>
                  </a:cubicBezTo>
                  <a:cubicBezTo>
                    <a:pt x="1473913" y="92708"/>
                    <a:pt x="1462361" y="92766"/>
                    <a:pt x="1451903" y="96252"/>
                  </a:cubicBezTo>
                  <a:cubicBezTo>
                    <a:pt x="1438244" y="100805"/>
                    <a:pt x="1425329" y="107374"/>
                    <a:pt x="1411798" y="112295"/>
                  </a:cubicBezTo>
                  <a:cubicBezTo>
                    <a:pt x="1395906" y="118074"/>
                    <a:pt x="1379713" y="122990"/>
                    <a:pt x="1363671" y="128337"/>
                  </a:cubicBezTo>
                  <a:lnTo>
                    <a:pt x="1339608" y="136358"/>
                  </a:lnTo>
                  <a:cubicBezTo>
                    <a:pt x="1331587" y="139032"/>
                    <a:pt x="1322580" y="139689"/>
                    <a:pt x="1315545" y="144379"/>
                  </a:cubicBezTo>
                  <a:cubicBezTo>
                    <a:pt x="1267100" y="176675"/>
                    <a:pt x="1307042" y="152006"/>
                    <a:pt x="1219292" y="192505"/>
                  </a:cubicBezTo>
                  <a:cubicBezTo>
                    <a:pt x="1208436" y="197516"/>
                    <a:pt x="1198468" y="204525"/>
                    <a:pt x="1187208" y="208547"/>
                  </a:cubicBezTo>
                  <a:cubicBezTo>
                    <a:pt x="1160920" y="217935"/>
                    <a:pt x="1133641" y="224284"/>
                    <a:pt x="1106998" y="232610"/>
                  </a:cubicBezTo>
                  <a:cubicBezTo>
                    <a:pt x="1090858" y="237654"/>
                    <a:pt x="1075068" y="243793"/>
                    <a:pt x="1058871" y="248652"/>
                  </a:cubicBezTo>
                  <a:cubicBezTo>
                    <a:pt x="1048312" y="251820"/>
                    <a:pt x="1037422" y="253773"/>
                    <a:pt x="1026787" y="256674"/>
                  </a:cubicBezTo>
                  <a:cubicBezTo>
                    <a:pt x="976275" y="270451"/>
                    <a:pt x="983127" y="268554"/>
                    <a:pt x="946577" y="280737"/>
                  </a:cubicBezTo>
                  <a:cubicBezTo>
                    <a:pt x="951924" y="272716"/>
                    <a:pt x="956597" y="264202"/>
                    <a:pt x="962619" y="256674"/>
                  </a:cubicBezTo>
                  <a:cubicBezTo>
                    <a:pt x="967343" y="250769"/>
                    <a:pt x="974770" y="247116"/>
                    <a:pt x="978661" y="240631"/>
                  </a:cubicBezTo>
                  <a:cubicBezTo>
                    <a:pt x="983011" y="233381"/>
                    <a:pt x="994244" y="220349"/>
                    <a:pt x="986682" y="216568"/>
                  </a:cubicBezTo>
                  <a:cubicBezTo>
                    <a:pt x="978060" y="212257"/>
                    <a:pt x="970989" y="227827"/>
                    <a:pt x="962619" y="232610"/>
                  </a:cubicBezTo>
                  <a:cubicBezTo>
                    <a:pt x="952237" y="238542"/>
                    <a:pt x="940916" y="242719"/>
                    <a:pt x="930534" y="248652"/>
                  </a:cubicBezTo>
                  <a:cubicBezTo>
                    <a:pt x="903462" y="264122"/>
                    <a:pt x="877061" y="280737"/>
                    <a:pt x="850324" y="296779"/>
                  </a:cubicBezTo>
                  <a:cubicBezTo>
                    <a:pt x="836956" y="304800"/>
                    <a:pt x="825344" y="317061"/>
                    <a:pt x="810219" y="320842"/>
                  </a:cubicBezTo>
                  <a:lnTo>
                    <a:pt x="778134" y="328863"/>
                  </a:lnTo>
                  <a:cubicBezTo>
                    <a:pt x="753968" y="344974"/>
                    <a:pt x="750481" y="348735"/>
                    <a:pt x="721987" y="360947"/>
                  </a:cubicBezTo>
                  <a:cubicBezTo>
                    <a:pt x="700447" y="370178"/>
                    <a:pt x="645003" y="381943"/>
                    <a:pt x="633755" y="385010"/>
                  </a:cubicBezTo>
                  <a:cubicBezTo>
                    <a:pt x="625598" y="387235"/>
                    <a:pt x="617713" y="390357"/>
                    <a:pt x="609692" y="393031"/>
                  </a:cubicBezTo>
                  <a:cubicBezTo>
                    <a:pt x="601671" y="398379"/>
                    <a:pt x="594774" y="406025"/>
                    <a:pt x="585629" y="409074"/>
                  </a:cubicBezTo>
                  <a:cubicBezTo>
                    <a:pt x="548658" y="421398"/>
                    <a:pt x="542797" y="410438"/>
                    <a:pt x="513440" y="425116"/>
                  </a:cubicBezTo>
                  <a:cubicBezTo>
                    <a:pt x="451246" y="456213"/>
                    <a:pt x="525796" y="429019"/>
                    <a:pt x="465313" y="449179"/>
                  </a:cubicBezTo>
                  <a:cubicBezTo>
                    <a:pt x="441250" y="465221"/>
                    <a:pt x="438576" y="462547"/>
                    <a:pt x="425208" y="489284"/>
                  </a:cubicBezTo>
                  <a:cubicBezTo>
                    <a:pt x="421427" y="496846"/>
                    <a:pt x="422469" y="506745"/>
                    <a:pt x="417187" y="513347"/>
                  </a:cubicBezTo>
                  <a:cubicBezTo>
                    <a:pt x="411165" y="520875"/>
                    <a:pt x="400379" y="523041"/>
                    <a:pt x="393124" y="529389"/>
                  </a:cubicBezTo>
                  <a:cubicBezTo>
                    <a:pt x="336405" y="579019"/>
                    <a:pt x="375711" y="561931"/>
                    <a:pt x="328955" y="577516"/>
                  </a:cubicBezTo>
                  <a:cubicBezTo>
                    <a:pt x="307566" y="593558"/>
                    <a:pt x="287033" y="610811"/>
                    <a:pt x="264787" y="625642"/>
                  </a:cubicBezTo>
                  <a:cubicBezTo>
                    <a:pt x="256766" y="630989"/>
                    <a:pt x="247889" y="635235"/>
                    <a:pt x="240724" y="641684"/>
                  </a:cubicBezTo>
                  <a:cubicBezTo>
                    <a:pt x="221051" y="659390"/>
                    <a:pt x="184577" y="697831"/>
                    <a:pt x="184577" y="697831"/>
                  </a:cubicBezTo>
                  <a:cubicBezTo>
                    <a:pt x="179229" y="713873"/>
                    <a:pt x="171850" y="729376"/>
                    <a:pt x="168534" y="745958"/>
                  </a:cubicBezTo>
                  <a:cubicBezTo>
                    <a:pt x="167377" y="751743"/>
                    <a:pt x="159539" y="799556"/>
                    <a:pt x="152492" y="810126"/>
                  </a:cubicBezTo>
                  <a:cubicBezTo>
                    <a:pt x="146200" y="819564"/>
                    <a:pt x="136450" y="826168"/>
                    <a:pt x="128429" y="834189"/>
                  </a:cubicBezTo>
                  <a:cubicBezTo>
                    <a:pt x="110496" y="887988"/>
                    <a:pt x="128429" y="854242"/>
                    <a:pt x="128429" y="858252"/>
                  </a:cubicBez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E36877CA-7C90-4958-8E09-54588CC46454}"/>
                </a:ext>
              </a:extLst>
            </p:cNvPr>
            <p:cNvSpPr/>
            <p:nvPr/>
          </p:nvSpPr>
          <p:spPr>
            <a:xfrm>
              <a:off x="7422746" y="1787703"/>
              <a:ext cx="408960" cy="115918"/>
            </a:xfrm>
            <a:custGeom>
              <a:avLst/>
              <a:gdLst>
                <a:gd name="connsiteX0" fmla="*/ 36292 w 408960"/>
                <a:gd name="connsiteY0" fmla="*/ 0 h 115918"/>
                <a:gd name="connsiteX1" fmla="*/ 36292 w 408960"/>
                <a:gd name="connsiteY1" fmla="*/ 0 h 115918"/>
                <a:gd name="connsiteX2" fmla="*/ 293146 w 408960"/>
                <a:gd name="connsiteY2" fmla="*/ 30823 h 115918"/>
                <a:gd name="connsiteX3" fmla="*/ 323969 w 408960"/>
                <a:gd name="connsiteY3" fmla="*/ 41097 h 115918"/>
                <a:gd name="connsiteX4" fmla="*/ 385614 w 408960"/>
                <a:gd name="connsiteY4" fmla="*/ 82194 h 115918"/>
                <a:gd name="connsiteX5" fmla="*/ 406162 w 408960"/>
                <a:gd name="connsiteY5" fmla="*/ 113016 h 115918"/>
                <a:gd name="connsiteX6" fmla="*/ 344517 w 408960"/>
                <a:gd name="connsiteY6" fmla="*/ 102742 h 115918"/>
                <a:gd name="connsiteX7" fmla="*/ 200679 w 408960"/>
                <a:gd name="connsiteY7" fmla="*/ 71919 h 115918"/>
                <a:gd name="connsiteX8" fmla="*/ 5470 w 408960"/>
                <a:gd name="connsiteY8" fmla="*/ 71919 h 115918"/>
                <a:gd name="connsiteX9" fmla="*/ 15744 w 408960"/>
                <a:gd name="connsiteY9" fmla="*/ 30823 h 115918"/>
                <a:gd name="connsiteX10" fmla="*/ 87663 w 408960"/>
                <a:gd name="connsiteY10" fmla="*/ 30823 h 115918"/>
                <a:gd name="connsiteX11" fmla="*/ 36292 w 408960"/>
                <a:gd name="connsiteY11" fmla="*/ 0 h 11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960" h="115918">
                  <a:moveTo>
                    <a:pt x="36292" y="0"/>
                  </a:moveTo>
                  <a:lnTo>
                    <a:pt x="36292" y="0"/>
                  </a:lnTo>
                  <a:cubicBezTo>
                    <a:pt x="159454" y="11730"/>
                    <a:pt x="202808" y="5012"/>
                    <a:pt x="293146" y="30823"/>
                  </a:cubicBezTo>
                  <a:cubicBezTo>
                    <a:pt x="303559" y="33798"/>
                    <a:pt x="313695" y="37672"/>
                    <a:pt x="323969" y="41097"/>
                  </a:cubicBezTo>
                  <a:cubicBezTo>
                    <a:pt x="344517" y="54796"/>
                    <a:pt x="371915" y="61646"/>
                    <a:pt x="385614" y="82194"/>
                  </a:cubicBezTo>
                  <a:cubicBezTo>
                    <a:pt x="392463" y="92468"/>
                    <a:pt x="417206" y="107494"/>
                    <a:pt x="406162" y="113016"/>
                  </a:cubicBezTo>
                  <a:cubicBezTo>
                    <a:pt x="387529" y="122332"/>
                    <a:pt x="364992" y="106581"/>
                    <a:pt x="344517" y="102742"/>
                  </a:cubicBezTo>
                  <a:cubicBezTo>
                    <a:pt x="251235" y="85252"/>
                    <a:pt x="266235" y="88310"/>
                    <a:pt x="200679" y="71919"/>
                  </a:cubicBezTo>
                  <a:cubicBezTo>
                    <a:pt x="166726" y="75315"/>
                    <a:pt x="42359" y="94974"/>
                    <a:pt x="5470" y="71919"/>
                  </a:cubicBezTo>
                  <a:cubicBezTo>
                    <a:pt x="-6504" y="64435"/>
                    <a:pt x="3114" y="37138"/>
                    <a:pt x="15744" y="30823"/>
                  </a:cubicBezTo>
                  <a:cubicBezTo>
                    <a:pt x="37186" y="20102"/>
                    <a:pt x="63690" y="30823"/>
                    <a:pt x="87663" y="30823"/>
                  </a:cubicBezTo>
                  <a:lnTo>
                    <a:pt x="36292" y="0"/>
                  </a:ln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C377FC54-51BB-4330-A463-1EEDC7BE80C9}"/>
                </a:ext>
              </a:extLst>
            </p:cNvPr>
            <p:cNvSpPr/>
            <p:nvPr/>
          </p:nvSpPr>
          <p:spPr>
            <a:xfrm>
              <a:off x="7140539" y="2031856"/>
              <a:ext cx="184479" cy="76786"/>
            </a:xfrm>
            <a:custGeom>
              <a:avLst/>
              <a:gdLst>
                <a:gd name="connsiteX0" fmla="*/ 10274 w 184479"/>
                <a:gd name="connsiteY0" fmla="*/ 74346 h 76786"/>
                <a:gd name="connsiteX1" fmla="*/ 10274 w 184479"/>
                <a:gd name="connsiteY1" fmla="*/ 74346 h 76786"/>
                <a:gd name="connsiteX2" fmla="*/ 174661 w 184479"/>
                <a:gd name="connsiteY2" fmla="*/ 64072 h 76786"/>
                <a:gd name="connsiteX3" fmla="*/ 164387 w 184479"/>
                <a:gd name="connsiteY3" fmla="*/ 2427 h 76786"/>
                <a:gd name="connsiteX4" fmla="*/ 102742 w 184479"/>
                <a:gd name="connsiteY4" fmla="*/ 22975 h 76786"/>
                <a:gd name="connsiteX5" fmla="*/ 30823 w 184479"/>
                <a:gd name="connsiteY5" fmla="*/ 33250 h 76786"/>
                <a:gd name="connsiteX6" fmla="*/ 0 w 184479"/>
                <a:gd name="connsiteY6" fmla="*/ 43524 h 76786"/>
                <a:gd name="connsiteX7" fmla="*/ 10274 w 184479"/>
                <a:gd name="connsiteY7" fmla="*/ 74346 h 7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79" h="76786">
                  <a:moveTo>
                    <a:pt x="10274" y="74346"/>
                  </a:moveTo>
                  <a:lnTo>
                    <a:pt x="10274" y="74346"/>
                  </a:lnTo>
                  <a:cubicBezTo>
                    <a:pt x="65070" y="70921"/>
                    <a:pt x="124909" y="87289"/>
                    <a:pt x="174661" y="64072"/>
                  </a:cubicBezTo>
                  <a:cubicBezTo>
                    <a:pt x="193538" y="55263"/>
                    <a:pt x="182474" y="12763"/>
                    <a:pt x="164387" y="2427"/>
                  </a:cubicBezTo>
                  <a:cubicBezTo>
                    <a:pt x="145581" y="-8319"/>
                    <a:pt x="124184" y="19912"/>
                    <a:pt x="102742" y="22975"/>
                  </a:cubicBezTo>
                  <a:lnTo>
                    <a:pt x="30823" y="33250"/>
                  </a:lnTo>
                  <a:cubicBezTo>
                    <a:pt x="20549" y="36675"/>
                    <a:pt x="3425" y="33250"/>
                    <a:pt x="0" y="43524"/>
                  </a:cubicBezTo>
                  <a:lnTo>
                    <a:pt x="10274" y="74346"/>
                  </a:ln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454565F-D015-4C6C-9D71-435CC33E36EE}"/>
              </a:ext>
            </a:extLst>
          </p:cNvPr>
          <p:cNvGrpSpPr/>
          <p:nvPr/>
        </p:nvGrpSpPr>
        <p:grpSpPr>
          <a:xfrm>
            <a:off x="5173302" y="2133600"/>
            <a:ext cx="1942722" cy="2029326"/>
            <a:chOff x="5173302" y="2133600"/>
            <a:chExt cx="1942722" cy="2029326"/>
          </a:xfrm>
        </p:grpSpPr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FC3D4D68-F0B1-4D7C-B024-122C9E453CD1}"/>
                </a:ext>
              </a:extLst>
            </p:cNvPr>
            <p:cNvSpPr/>
            <p:nvPr/>
          </p:nvSpPr>
          <p:spPr>
            <a:xfrm>
              <a:off x="5173302" y="2133600"/>
              <a:ext cx="1300225" cy="2029326"/>
            </a:xfrm>
            <a:custGeom>
              <a:avLst/>
              <a:gdLst>
                <a:gd name="connsiteX0" fmla="*/ 1195414 w 1300225"/>
                <a:gd name="connsiteY0" fmla="*/ 64168 h 2029326"/>
                <a:gd name="connsiteX1" fmla="*/ 1195414 w 1300225"/>
                <a:gd name="connsiteY1" fmla="*/ 64168 h 2029326"/>
                <a:gd name="connsiteX2" fmla="*/ 1059056 w 1300225"/>
                <a:gd name="connsiteY2" fmla="*/ 104274 h 2029326"/>
                <a:gd name="connsiteX3" fmla="*/ 994887 w 1300225"/>
                <a:gd name="connsiteY3" fmla="*/ 136358 h 2029326"/>
                <a:gd name="connsiteX4" fmla="*/ 970824 w 1300225"/>
                <a:gd name="connsiteY4" fmla="*/ 160421 h 2029326"/>
                <a:gd name="connsiteX5" fmla="*/ 890614 w 1300225"/>
                <a:gd name="connsiteY5" fmla="*/ 216568 h 2029326"/>
                <a:gd name="connsiteX6" fmla="*/ 842487 w 1300225"/>
                <a:gd name="connsiteY6" fmla="*/ 288758 h 2029326"/>
                <a:gd name="connsiteX7" fmla="*/ 834466 w 1300225"/>
                <a:gd name="connsiteY7" fmla="*/ 328863 h 2029326"/>
                <a:gd name="connsiteX8" fmla="*/ 818424 w 1300225"/>
                <a:gd name="connsiteY8" fmla="*/ 352926 h 2029326"/>
                <a:gd name="connsiteX9" fmla="*/ 834466 w 1300225"/>
                <a:gd name="connsiteY9" fmla="*/ 304800 h 2029326"/>
                <a:gd name="connsiteX10" fmla="*/ 842487 w 1300225"/>
                <a:gd name="connsiteY10" fmla="*/ 280737 h 2029326"/>
                <a:gd name="connsiteX11" fmla="*/ 826445 w 1300225"/>
                <a:gd name="connsiteY11" fmla="*/ 328863 h 2029326"/>
                <a:gd name="connsiteX12" fmla="*/ 810403 w 1300225"/>
                <a:gd name="connsiteY12" fmla="*/ 360947 h 2029326"/>
                <a:gd name="connsiteX13" fmla="*/ 770298 w 1300225"/>
                <a:gd name="connsiteY13" fmla="*/ 441158 h 2029326"/>
                <a:gd name="connsiteX14" fmla="*/ 746235 w 1300225"/>
                <a:gd name="connsiteY14" fmla="*/ 497305 h 2029326"/>
                <a:gd name="connsiteX15" fmla="*/ 738214 w 1300225"/>
                <a:gd name="connsiteY15" fmla="*/ 521368 h 2029326"/>
                <a:gd name="connsiteX16" fmla="*/ 722172 w 1300225"/>
                <a:gd name="connsiteY16" fmla="*/ 553453 h 2029326"/>
                <a:gd name="connsiteX17" fmla="*/ 706130 w 1300225"/>
                <a:gd name="connsiteY17" fmla="*/ 617621 h 2029326"/>
                <a:gd name="connsiteX18" fmla="*/ 698109 w 1300225"/>
                <a:gd name="connsiteY18" fmla="*/ 665747 h 2029326"/>
                <a:gd name="connsiteX19" fmla="*/ 706130 w 1300225"/>
                <a:gd name="connsiteY19" fmla="*/ 778042 h 2029326"/>
                <a:gd name="connsiteX20" fmla="*/ 746235 w 1300225"/>
                <a:gd name="connsiteY20" fmla="*/ 705853 h 2029326"/>
                <a:gd name="connsiteX21" fmla="*/ 746235 w 1300225"/>
                <a:gd name="connsiteY21" fmla="*/ 834189 h 2029326"/>
                <a:gd name="connsiteX22" fmla="*/ 762277 w 1300225"/>
                <a:gd name="connsiteY22" fmla="*/ 986589 h 2029326"/>
                <a:gd name="connsiteX23" fmla="*/ 794361 w 1300225"/>
                <a:gd name="connsiteY23" fmla="*/ 1034716 h 2029326"/>
                <a:gd name="connsiteX24" fmla="*/ 834466 w 1300225"/>
                <a:gd name="connsiteY24" fmla="*/ 1114926 h 2029326"/>
                <a:gd name="connsiteX25" fmla="*/ 842487 w 1300225"/>
                <a:gd name="connsiteY25" fmla="*/ 1138989 h 2029326"/>
                <a:gd name="connsiteX26" fmla="*/ 866551 w 1300225"/>
                <a:gd name="connsiteY26" fmla="*/ 1155032 h 2029326"/>
                <a:gd name="connsiteX27" fmla="*/ 882593 w 1300225"/>
                <a:gd name="connsiteY27" fmla="*/ 1203158 h 2029326"/>
                <a:gd name="connsiteX28" fmla="*/ 890614 w 1300225"/>
                <a:gd name="connsiteY28" fmla="*/ 1227221 h 2029326"/>
                <a:gd name="connsiteX29" fmla="*/ 914677 w 1300225"/>
                <a:gd name="connsiteY29" fmla="*/ 1243263 h 2029326"/>
                <a:gd name="connsiteX30" fmla="*/ 930719 w 1300225"/>
                <a:gd name="connsiteY30" fmla="*/ 1267326 h 2029326"/>
                <a:gd name="connsiteX31" fmla="*/ 1018951 w 1300225"/>
                <a:gd name="connsiteY31" fmla="*/ 1339516 h 2029326"/>
                <a:gd name="connsiteX32" fmla="*/ 1043014 w 1300225"/>
                <a:gd name="connsiteY32" fmla="*/ 1347537 h 2029326"/>
                <a:gd name="connsiteX33" fmla="*/ 1067077 w 1300225"/>
                <a:gd name="connsiteY33" fmla="*/ 1363579 h 2029326"/>
                <a:gd name="connsiteX34" fmla="*/ 1171351 w 1300225"/>
                <a:gd name="connsiteY34" fmla="*/ 1387642 h 2029326"/>
                <a:gd name="connsiteX35" fmla="*/ 1195414 w 1300225"/>
                <a:gd name="connsiteY35" fmla="*/ 1395663 h 2029326"/>
                <a:gd name="connsiteX36" fmla="*/ 1211456 w 1300225"/>
                <a:gd name="connsiteY36" fmla="*/ 1419726 h 2029326"/>
                <a:gd name="connsiteX37" fmla="*/ 1235519 w 1300225"/>
                <a:gd name="connsiteY37" fmla="*/ 1435768 h 2029326"/>
                <a:gd name="connsiteX38" fmla="*/ 1267603 w 1300225"/>
                <a:gd name="connsiteY38" fmla="*/ 1507958 h 2029326"/>
                <a:gd name="connsiteX39" fmla="*/ 1291666 w 1300225"/>
                <a:gd name="connsiteY39" fmla="*/ 1524000 h 2029326"/>
                <a:gd name="connsiteX40" fmla="*/ 1299687 w 1300225"/>
                <a:gd name="connsiteY40" fmla="*/ 1548063 h 2029326"/>
                <a:gd name="connsiteX41" fmla="*/ 1267603 w 1300225"/>
                <a:gd name="connsiteY41" fmla="*/ 1596189 h 2029326"/>
                <a:gd name="connsiteX42" fmla="*/ 1259582 w 1300225"/>
                <a:gd name="connsiteY42" fmla="*/ 1620253 h 2029326"/>
                <a:gd name="connsiteX43" fmla="*/ 1243540 w 1300225"/>
                <a:gd name="connsiteY43" fmla="*/ 1644316 h 2029326"/>
                <a:gd name="connsiteX44" fmla="*/ 1275624 w 1300225"/>
                <a:gd name="connsiteY44" fmla="*/ 1708484 h 2029326"/>
                <a:gd name="connsiteX45" fmla="*/ 1267603 w 1300225"/>
                <a:gd name="connsiteY45" fmla="*/ 1756611 h 2029326"/>
                <a:gd name="connsiteX46" fmla="*/ 1235519 w 1300225"/>
                <a:gd name="connsiteY46" fmla="*/ 1804737 h 2029326"/>
                <a:gd name="connsiteX47" fmla="*/ 1219477 w 1300225"/>
                <a:gd name="connsiteY47" fmla="*/ 1828800 h 2029326"/>
                <a:gd name="connsiteX48" fmla="*/ 1211456 w 1300225"/>
                <a:gd name="connsiteY48" fmla="*/ 1852863 h 2029326"/>
                <a:gd name="connsiteX49" fmla="*/ 1187393 w 1300225"/>
                <a:gd name="connsiteY49" fmla="*/ 1868905 h 2029326"/>
                <a:gd name="connsiteX50" fmla="*/ 1179372 w 1300225"/>
                <a:gd name="connsiteY50" fmla="*/ 1892968 h 2029326"/>
                <a:gd name="connsiteX51" fmla="*/ 1139266 w 1300225"/>
                <a:gd name="connsiteY51" fmla="*/ 1900989 h 2029326"/>
                <a:gd name="connsiteX52" fmla="*/ 1107182 w 1300225"/>
                <a:gd name="connsiteY52" fmla="*/ 1909011 h 2029326"/>
                <a:gd name="connsiteX53" fmla="*/ 1083119 w 1300225"/>
                <a:gd name="connsiteY53" fmla="*/ 1917032 h 2029326"/>
                <a:gd name="connsiteX54" fmla="*/ 1059056 w 1300225"/>
                <a:gd name="connsiteY54" fmla="*/ 1933074 h 2029326"/>
                <a:gd name="connsiteX55" fmla="*/ 970824 w 1300225"/>
                <a:gd name="connsiteY55" fmla="*/ 1941095 h 2029326"/>
                <a:gd name="connsiteX56" fmla="*/ 930719 w 1300225"/>
                <a:gd name="connsiteY56" fmla="*/ 1949116 h 2029326"/>
                <a:gd name="connsiteX57" fmla="*/ 882593 w 1300225"/>
                <a:gd name="connsiteY57" fmla="*/ 1965158 h 2029326"/>
                <a:gd name="connsiteX58" fmla="*/ 866551 w 1300225"/>
                <a:gd name="connsiteY58" fmla="*/ 1989221 h 2029326"/>
                <a:gd name="connsiteX59" fmla="*/ 842487 w 1300225"/>
                <a:gd name="connsiteY59" fmla="*/ 2005263 h 2029326"/>
                <a:gd name="connsiteX60" fmla="*/ 786340 w 1300225"/>
                <a:gd name="connsiteY60" fmla="*/ 2029326 h 2029326"/>
                <a:gd name="connsiteX61" fmla="*/ 690087 w 1300225"/>
                <a:gd name="connsiteY61" fmla="*/ 2021305 h 2029326"/>
                <a:gd name="connsiteX62" fmla="*/ 666024 w 1300225"/>
                <a:gd name="connsiteY62" fmla="*/ 2013284 h 2029326"/>
                <a:gd name="connsiteX63" fmla="*/ 577793 w 1300225"/>
                <a:gd name="connsiteY63" fmla="*/ 1997242 h 2029326"/>
                <a:gd name="connsiteX64" fmla="*/ 545709 w 1300225"/>
                <a:gd name="connsiteY64" fmla="*/ 1989221 h 2029326"/>
                <a:gd name="connsiteX65" fmla="*/ 529666 w 1300225"/>
                <a:gd name="connsiteY65" fmla="*/ 1965158 h 2029326"/>
                <a:gd name="connsiteX66" fmla="*/ 521645 w 1300225"/>
                <a:gd name="connsiteY66" fmla="*/ 1941095 h 2029326"/>
                <a:gd name="connsiteX67" fmla="*/ 465498 w 1300225"/>
                <a:gd name="connsiteY67" fmla="*/ 1900989 h 2029326"/>
                <a:gd name="connsiteX68" fmla="*/ 433414 w 1300225"/>
                <a:gd name="connsiteY68" fmla="*/ 1892968 h 2029326"/>
                <a:gd name="connsiteX69" fmla="*/ 369245 w 1300225"/>
                <a:gd name="connsiteY69" fmla="*/ 1860884 h 2029326"/>
                <a:gd name="connsiteX70" fmla="*/ 345182 w 1300225"/>
                <a:gd name="connsiteY70" fmla="*/ 1852863 h 2029326"/>
                <a:gd name="connsiteX71" fmla="*/ 321119 w 1300225"/>
                <a:gd name="connsiteY71" fmla="*/ 1836821 h 2029326"/>
                <a:gd name="connsiteX72" fmla="*/ 264972 w 1300225"/>
                <a:gd name="connsiteY72" fmla="*/ 1820779 h 2029326"/>
                <a:gd name="connsiteX73" fmla="*/ 240909 w 1300225"/>
                <a:gd name="connsiteY73" fmla="*/ 1804737 h 2029326"/>
                <a:gd name="connsiteX74" fmla="*/ 208824 w 1300225"/>
                <a:gd name="connsiteY74" fmla="*/ 1756611 h 2029326"/>
                <a:gd name="connsiteX75" fmla="*/ 200803 w 1300225"/>
                <a:gd name="connsiteY75" fmla="*/ 1668379 h 2029326"/>
                <a:gd name="connsiteX76" fmla="*/ 184761 w 1300225"/>
                <a:gd name="connsiteY76" fmla="*/ 1644316 h 2029326"/>
                <a:gd name="connsiteX77" fmla="*/ 176740 w 1300225"/>
                <a:gd name="connsiteY77" fmla="*/ 1620253 h 2029326"/>
                <a:gd name="connsiteX78" fmla="*/ 152677 w 1300225"/>
                <a:gd name="connsiteY78" fmla="*/ 1572126 h 2029326"/>
                <a:gd name="connsiteX79" fmla="*/ 136635 w 1300225"/>
                <a:gd name="connsiteY79" fmla="*/ 1515979 h 2029326"/>
                <a:gd name="connsiteX80" fmla="*/ 120593 w 1300225"/>
                <a:gd name="connsiteY80" fmla="*/ 1491916 h 2029326"/>
                <a:gd name="connsiteX81" fmla="*/ 80487 w 1300225"/>
                <a:gd name="connsiteY81" fmla="*/ 1483895 h 2029326"/>
                <a:gd name="connsiteX82" fmla="*/ 56424 w 1300225"/>
                <a:gd name="connsiteY82" fmla="*/ 1475874 h 2029326"/>
                <a:gd name="connsiteX83" fmla="*/ 32361 w 1300225"/>
                <a:gd name="connsiteY83" fmla="*/ 1315453 h 2029326"/>
                <a:gd name="connsiteX84" fmla="*/ 277 w 1300225"/>
                <a:gd name="connsiteY84" fmla="*/ 1259305 h 2029326"/>
                <a:gd name="connsiteX85" fmla="*/ 8298 w 1300225"/>
                <a:gd name="connsiteY85" fmla="*/ 1163053 h 2029326"/>
                <a:gd name="connsiteX86" fmla="*/ 277 w 1300225"/>
                <a:gd name="connsiteY86" fmla="*/ 1082842 h 2029326"/>
                <a:gd name="connsiteX87" fmla="*/ 40382 w 1300225"/>
                <a:gd name="connsiteY87" fmla="*/ 1034716 h 2029326"/>
                <a:gd name="connsiteX88" fmla="*/ 80487 w 1300225"/>
                <a:gd name="connsiteY88" fmla="*/ 946484 h 2029326"/>
                <a:gd name="connsiteX89" fmla="*/ 96530 w 1300225"/>
                <a:gd name="connsiteY89" fmla="*/ 922421 h 2029326"/>
                <a:gd name="connsiteX90" fmla="*/ 128614 w 1300225"/>
                <a:gd name="connsiteY90" fmla="*/ 858253 h 2029326"/>
                <a:gd name="connsiteX91" fmla="*/ 136635 w 1300225"/>
                <a:gd name="connsiteY91" fmla="*/ 826168 h 2029326"/>
                <a:gd name="connsiteX92" fmla="*/ 160698 w 1300225"/>
                <a:gd name="connsiteY92" fmla="*/ 818147 h 2029326"/>
                <a:gd name="connsiteX93" fmla="*/ 168719 w 1300225"/>
                <a:gd name="connsiteY93" fmla="*/ 673768 h 2029326"/>
                <a:gd name="connsiteX94" fmla="*/ 176740 w 1300225"/>
                <a:gd name="connsiteY94" fmla="*/ 497305 h 2029326"/>
                <a:gd name="connsiteX95" fmla="*/ 192782 w 1300225"/>
                <a:gd name="connsiteY95" fmla="*/ 473242 h 2029326"/>
                <a:gd name="connsiteX96" fmla="*/ 216845 w 1300225"/>
                <a:gd name="connsiteY96" fmla="*/ 425116 h 2029326"/>
                <a:gd name="connsiteX97" fmla="*/ 240909 w 1300225"/>
                <a:gd name="connsiteY97" fmla="*/ 393032 h 2029326"/>
                <a:gd name="connsiteX98" fmla="*/ 272993 w 1300225"/>
                <a:gd name="connsiteY98" fmla="*/ 336884 h 2029326"/>
                <a:gd name="connsiteX99" fmla="*/ 297056 w 1300225"/>
                <a:gd name="connsiteY99" fmla="*/ 328863 h 2029326"/>
                <a:gd name="connsiteX100" fmla="*/ 321119 w 1300225"/>
                <a:gd name="connsiteY100" fmla="*/ 312821 h 2029326"/>
                <a:gd name="connsiteX101" fmla="*/ 353203 w 1300225"/>
                <a:gd name="connsiteY101" fmla="*/ 272716 h 2029326"/>
                <a:gd name="connsiteX102" fmla="*/ 369245 w 1300225"/>
                <a:gd name="connsiteY102" fmla="*/ 248653 h 2029326"/>
                <a:gd name="connsiteX103" fmla="*/ 417372 w 1300225"/>
                <a:gd name="connsiteY103" fmla="*/ 232611 h 2029326"/>
                <a:gd name="connsiteX104" fmla="*/ 505603 w 1300225"/>
                <a:gd name="connsiteY104" fmla="*/ 200526 h 2029326"/>
                <a:gd name="connsiteX105" fmla="*/ 529666 w 1300225"/>
                <a:gd name="connsiteY105" fmla="*/ 192505 h 2029326"/>
                <a:gd name="connsiteX106" fmla="*/ 553730 w 1300225"/>
                <a:gd name="connsiteY106" fmla="*/ 176463 h 2029326"/>
                <a:gd name="connsiteX107" fmla="*/ 577793 w 1300225"/>
                <a:gd name="connsiteY107" fmla="*/ 168442 h 2029326"/>
                <a:gd name="connsiteX108" fmla="*/ 641961 w 1300225"/>
                <a:gd name="connsiteY108" fmla="*/ 144379 h 2029326"/>
                <a:gd name="connsiteX109" fmla="*/ 690087 w 1300225"/>
                <a:gd name="connsiteY109" fmla="*/ 128337 h 2029326"/>
                <a:gd name="connsiteX110" fmla="*/ 714151 w 1300225"/>
                <a:gd name="connsiteY110" fmla="*/ 120316 h 2029326"/>
                <a:gd name="connsiteX111" fmla="*/ 770298 w 1300225"/>
                <a:gd name="connsiteY111" fmla="*/ 96253 h 2029326"/>
                <a:gd name="connsiteX112" fmla="*/ 834466 w 1300225"/>
                <a:gd name="connsiteY112" fmla="*/ 64168 h 2029326"/>
                <a:gd name="connsiteX113" fmla="*/ 906656 w 1300225"/>
                <a:gd name="connsiteY113" fmla="*/ 40105 h 2029326"/>
                <a:gd name="connsiteX114" fmla="*/ 930719 w 1300225"/>
                <a:gd name="connsiteY114" fmla="*/ 32084 h 2029326"/>
                <a:gd name="connsiteX115" fmla="*/ 962803 w 1300225"/>
                <a:gd name="connsiteY115" fmla="*/ 24063 h 2029326"/>
                <a:gd name="connsiteX116" fmla="*/ 1010930 w 1300225"/>
                <a:gd name="connsiteY116" fmla="*/ 8021 h 2029326"/>
                <a:gd name="connsiteX117" fmla="*/ 1091140 w 1300225"/>
                <a:gd name="connsiteY117" fmla="*/ 0 h 2029326"/>
                <a:gd name="connsiteX118" fmla="*/ 1195414 w 1300225"/>
                <a:gd name="connsiteY118" fmla="*/ 8021 h 2029326"/>
                <a:gd name="connsiteX119" fmla="*/ 1243540 w 1300225"/>
                <a:gd name="connsiteY119" fmla="*/ 24063 h 2029326"/>
                <a:gd name="connsiteX120" fmla="*/ 1195414 w 1300225"/>
                <a:gd name="connsiteY120" fmla="*/ 56147 h 2029326"/>
                <a:gd name="connsiteX121" fmla="*/ 1195414 w 1300225"/>
                <a:gd name="connsiteY121" fmla="*/ 64168 h 202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0225" h="2029326">
                  <a:moveTo>
                    <a:pt x="1195414" y="64168"/>
                  </a:moveTo>
                  <a:lnTo>
                    <a:pt x="1195414" y="64168"/>
                  </a:lnTo>
                  <a:cubicBezTo>
                    <a:pt x="1182785" y="67325"/>
                    <a:pt x="1087380" y="86572"/>
                    <a:pt x="1059056" y="104274"/>
                  </a:cubicBezTo>
                  <a:cubicBezTo>
                    <a:pt x="995615" y="143925"/>
                    <a:pt x="1081857" y="118964"/>
                    <a:pt x="994887" y="136358"/>
                  </a:cubicBezTo>
                  <a:cubicBezTo>
                    <a:pt x="986866" y="144379"/>
                    <a:pt x="979899" y="153615"/>
                    <a:pt x="970824" y="160421"/>
                  </a:cubicBezTo>
                  <a:cubicBezTo>
                    <a:pt x="921256" y="197597"/>
                    <a:pt x="937164" y="170018"/>
                    <a:pt x="890614" y="216568"/>
                  </a:cubicBezTo>
                  <a:cubicBezTo>
                    <a:pt x="860951" y="246231"/>
                    <a:pt x="859279" y="255176"/>
                    <a:pt x="842487" y="288758"/>
                  </a:cubicBezTo>
                  <a:cubicBezTo>
                    <a:pt x="839813" y="302126"/>
                    <a:pt x="839253" y="316098"/>
                    <a:pt x="834466" y="328863"/>
                  </a:cubicBezTo>
                  <a:cubicBezTo>
                    <a:pt x="831081" y="337889"/>
                    <a:pt x="818424" y="362566"/>
                    <a:pt x="818424" y="352926"/>
                  </a:cubicBezTo>
                  <a:cubicBezTo>
                    <a:pt x="818424" y="336016"/>
                    <a:pt x="829119" y="320842"/>
                    <a:pt x="834466" y="304800"/>
                  </a:cubicBezTo>
                  <a:lnTo>
                    <a:pt x="842487" y="280737"/>
                  </a:lnTo>
                  <a:cubicBezTo>
                    <a:pt x="837140" y="296779"/>
                    <a:pt x="834007" y="313738"/>
                    <a:pt x="826445" y="328863"/>
                  </a:cubicBezTo>
                  <a:cubicBezTo>
                    <a:pt x="821098" y="339558"/>
                    <a:pt x="814844" y="349845"/>
                    <a:pt x="810403" y="360947"/>
                  </a:cubicBezTo>
                  <a:cubicBezTo>
                    <a:pt x="781446" y="433339"/>
                    <a:pt x="811375" y="386389"/>
                    <a:pt x="770298" y="441158"/>
                  </a:cubicBezTo>
                  <a:cubicBezTo>
                    <a:pt x="753605" y="507932"/>
                    <a:pt x="773931" y="441913"/>
                    <a:pt x="746235" y="497305"/>
                  </a:cubicBezTo>
                  <a:cubicBezTo>
                    <a:pt x="742454" y="504867"/>
                    <a:pt x="741544" y="513597"/>
                    <a:pt x="738214" y="521368"/>
                  </a:cubicBezTo>
                  <a:cubicBezTo>
                    <a:pt x="733504" y="532359"/>
                    <a:pt x="726882" y="542462"/>
                    <a:pt x="722172" y="553453"/>
                  </a:cubicBezTo>
                  <a:cubicBezTo>
                    <a:pt x="713384" y="573959"/>
                    <a:pt x="710095" y="595815"/>
                    <a:pt x="706130" y="617621"/>
                  </a:cubicBezTo>
                  <a:cubicBezTo>
                    <a:pt x="703221" y="633622"/>
                    <a:pt x="700783" y="649705"/>
                    <a:pt x="698109" y="665747"/>
                  </a:cubicBezTo>
                  <a:cubicBezTo>
                    <a:pt x="700783" y="703179"/>
                    <a:pt x="686241" y="746219"/>
                    <a:pt x="706130" y="778042"/>
                  </a:cubicBezTo>
                  <a:cubicBezTo>
                    <a:pt x="718121" y="797229"/>
                    <a:pt x="742985" y="715603"/>
                    <a:pt x="746235" y="705853"/>
                  </a:cubicBezTo>
                  <a:cubicBezTo>
                    <a:pt x="768566" y="839840"/>
                    <a:pt x="739529" y="639728"/>
                    <a:pt x="746235" y="834189"/>
                  </a:cubicBezTo>
                  <a:cubicBezTo>
                    <a:pt x="747995" y="885239"/>
                    <a:pt x="750356" y="936919"/>
                    <a:pt x="762277" y="986589"/>
                  </a:cubicBezTo>
                  <a:cubicBezTo>
                    <a:pt x="766776" y="1005337"/>
                    <a:pt x="788264" y="1016425"/>
                    <a:pt x="794361" y="1034716"/>
                  </a:cubicBezTo>
                  <a:cubicBezTo>
                    <a:pt x="814630" y="1095524"/>
                    <a:pt x="800257" y="1069314"/>
                    <a:pt x="834466" y="1114926"/>
                  </a:cubicBezTo>
                  <a:cubicBezTo>
                    <a:pt x="837140" y="1122947"/>
                    <a:pt x="837205" y="1132387"/>
                    <a:pt x="842487" y="1138989"/>
                  </a:cubicBezTo>
                  <a:cubicBezTo>
                    <a:pt x="848509" y="1146517"/>
                    <a:pt x="861442" y="1146857"/>
                    <a:pt x="866551" y="1155032"/>
                  </a:cubicBezTo>
                  <a:cubicBezTo>
                    <a:pt x="875513" y="1169371"/>
                    <a:pt x="877246" y="1187116"/>
                    <a:pt x="882593" y="1203158"/>
                  </a:cubicBezTo>
                  <a:cubicBezTo>
                    <a:pt x="885267" y="1211179"/>
                    <a:pt x="883579" y="1222531"/>
                    <a:pt x="890614" y="1227221"/>
                  </a:cubicBezTo>
                  <a:lnTo>
                    <a:pt x="914677" y="1243263"/>
                  </a:lnTo>
                  <a:cubicBezTo>
                    <a:pt x="920024" y="1251284"/>
                    <a:pt x="924371" y="1260071"/>
                    <a:pt x="930719" y="1267326"/>
                  </a:cubicBezTo>
                  <a:cubicBezTo>
                    <a:pt x="949193" y="1288439"/>
                    <a:pt x="991056" y="1330218"/>
                    <a:pt x="1018951" y="1339516"/>
                  </a:cubicBezTo>
                  <a:cubicBezTo>
                    <a:pt x="1026972" y="1342190"/>
                    <a:pt x="1035452" y="1343756"/>
                    <a:pt x="1043014" y="1347537"/>
                  </a:cubicBezTo>
                  <a:cubicBezTo>
                    <a:pt x="1051636" y="1351848"/>
                    <a:pt x="1058268" y="1359664"/>
                    <a:pt x="1067077" y="1363579"/>
                  </a:cubicBezTo>
                  <a:cubicBezTo>
                    <a:pt x="1108800" y="1382123"/>
                    <a:pt x="1125675" y="1381117"/>
                    <a:pt x="1171351" y="1387642"/>
                  </a:cubicBezTo>
                  <a:cubicBezTo>
                    <a:pt x="1179372" y="1390316"/>
                    <a:pt x="1188812" y="1390381"/>
                    <a:pt x="1195414" y="1395663"/>
                  </a:cubicBezTo>
                  <a:cubicBezTo>
                    <a:pt x="1202942" y="1401685"/>
                    <a:pt x="1204639" y="1412909"/>
                    <a:pt x="1211456" y="1419726"/>
                  </a:cubicBezTo>
                  <a:cubicBezTo>
                    <a:pt x="1218273" y="1426543"/>
                    <a:pt x="1227498" y="1430421"/>
                    <a:pt x="1235519" y="1435768"/>
                  </a:cubicBezTo>
                  <a:cubicBezTo>
                    <a:pt x="1243461" y="1459595"/>
                    <a:pt x="1248536" y="1488891"/>
                    <a:pt x="1267603" y="1507958"/>
                  </a:cubicBezTo>
                  <a:cubicBezTo>
                    <a:pt x="1274420" y="1514775"/>
                    <a:pt x="1283645" y="1518653"/>
                    <a:pt x="1291666" y="1524000"/>
                  </a:cubicBezTo>
                  <a:cubicBezTo>
                    <a:pt x="1294340" y="1532021"/>
                    <a:pt x="1302361" y="1540042"/>
                    <a:pt x="1299687" y="1548063"/>
                  </a:cubicBezTo>
                  <a:cubicBezTo>
                    <a:pt x="1293590" y="1566354"/>
                    <a:pt x="1267603" y="1596189"/>
                    <a:pt x="1267603" y="1596189"/>
                  </a:cubicBezTo>
                  <a:cubicBezTo>
                    <a:pt x="1264929" y="1604210"/>
                    <a:pt x="1263363" y="1612690"/>
                    <a:pt x="1259582" y="1620253"/>
                  </a:cubicBezTo>
                  <a:cubicBezTo>
                    <a:pt x="1255271" y="1628875"/>
                    <a:pt x="1241816" y="1634831"/>
                    <a:pt x="1243540" y="1644316"/>
                  </a:cubicBezTo>
                  <a:cubicBezTo>
                    <a:pt x="1247818" y="1667844"/>
                    <a:pt x="1275624" y="1708484"/>
                    <a:pt x="1275624" y="1708484"/>
                  </a:cubicBezTo>
                  <a:cubicBezTo>
                    <a:pt x="1272950" y="1724526"/>
                    <a:pt x="1273858" y="1741598"/>
                    <a:pt x="1267603" y="1756611"/>
                  </a:cubicBezTo>
                  <a:cubicBezTo>
                    <a:pt x="1260188" y="1774408"/>
                    <a:pt x="1246214" y="1788695"/>
                    <a:pt x="1235519" y="1804737"/>
                  </a:cubicBezTo>
                  <a:cubicBezTo>
                    <a:pt x="1230172" y="1812758"/>
                    <a:pt x="1222525" y="1819655"/>
                    <a:pt x="1219477" y="1828800"/>
                  </a:cubicBezTo>
                  <a:cubicBezTo>
                    <a:pt x="1216803" y="1836821"/>
                    <a:pt x="1216738" y="1846261"/>
                    <a:pt x="1211456" y="1852863"/>
                  </a:cubicBezTo>
                  <a:cubicBezTo>
                    <a:pt x="1205434" y="1860391"/>
                    <a:pt x="1195414" y="1863558"/>
                    <a:pt x="1187393" y="1868905"/>
                  </a:cubicBezTo>
                  <a:cubicBezTo>
                    <a:pt x="1184719" y="1876926"/>
                    <a:pt x="1186407" y="1888278"/>
                    <a:pt x="1179372" y="1892968"/>
                  </a:cubicBezTo>
                  <a:cubicBezTo>
                    <a:pt x="1168028" y="1900530"/>
                    <a:pt x="1152575" y="1898031"/>
                    <a:pt x="1139266" y="1900989"/>
                  </a:cubicBezTo>
                  <a:cubicBezTo>
                    <a:pt x="1128505" y="1903381"/>
                    <a:pt x="1117782" y="1905982"/>
                    <a:pt x="1107182" y="1909011"/>
                  </a:cubicBezTo>
                  <a:cubicBezTo>
                    <a:pt x="1099052" y="1911334"/>
                    <a:pt x="1090681" y="1913251"/>
                    <a:pt x="1083119" y="1917032"/>
                  </a:cubicBezTo>
                  <a:cubicBezTo>
                    <a:pt x="1074497" y="1921343"/>
                    <a:pt x="1068482" y="1931054"/>
                    <a:pt x="1059056" y="1933074"/>
                  </a:cubicBezTo>
                  <a:cubicBezTo>
                    <a:pt x="1030180" y="1939262"/>
                    <a:pt x="1000235" y="1938421"/>
                    <a:pt x="970824" y="1941095"/>
                  </a:cubicBezTo>
                  <a:cubicBezTo>
                    <a:pt x="957456" y="1943769"/>
                    <a:pt x="943872" y="1945529"/>
                    <a:pt x="930719" y="1949116"/>
                  </a:cubicBezTo>
                  <a:cubicBezTo>
                    <a:pt x="914405" y="1953565"/>
                    <a:pt x="882593" y="1965158"/>
                    <a:pt x="882593" y="1965158"/>
                  </a:cubicBezTo>
                  <a:cubicBezTo>
                    <a:pt x="877246" y="1973179"/>
                    <a:pt x="873368" y="1982405"/>
                    <a:pt x="866551" y="1989221"/>
                  </a:cubicBezTo>
                  <a:cubicBezTo>
                    <a:pt x="859734" y="1996038"/>
                    <a:pt x="850857" y="2000480"/>
                    <a:pt x="842487" y="2005263"/>
                  </a:cubicBezTo>
                  <a:cubicBezTo>
                    <a:pt x="814733" y="2021122"/>
                    <a:pt x="813337" y="2020327"/>
                    <a:pt x="786340" y="2029326"/>
                  </a:cubicBezTo>
                  <a:cubicBezTo>
                    <a:pt x="754256" y="2026652"/>
                    <a:pt x="722000" y="2025560"/>
                    <a:pt x="690087" y="2021305"/>
                  </a:cubicBezTo>
                  <a:cubicBezTo>
                    <a:pt x="681706" y="2020188"/>
                    <a:pt x="674226" y="2015335"/>
                    <a:pt x="666024" y="2013284"/>
                  </a:cubicBezTo>
                  <a:cubicBezTo>
                    <a:pt x="631614" y="2004681"/>
                    <a:pt x="613549" y="2004393"/>
                    <a:pt x="577793" y="1997242"/>
                  </a:cubicBezTo>
                  <a:cubicBezTo>
                    <a:pt x="566983" y="1995080"/>
                    <a:pt x="556404" y="1991895"/>
                    <a:pt x="545709" y="1989221"/>
                  </a:cubicBezTo>
                  <a:cubicBezTo>
                    <a:pt x="540361" y="1981200"/>
                    <a:pt x="533977" y="1973780"/>
                    <a:pt x="529666" y="1965158"/>
                  </a:cubicBezTo>
                  <a:cubicBezTo>
                    <a:pt x="525885" y="1957596"/>
                    <a:pt x="527058" y="1947590"/>
                    <a:pt x="521645" y="1941095"/>
                  </a:cubicBezTo>
                  <a:cubicBezTo>
                    <a:pt x="520125" y="1939271"/>
                    <a:pt x="473082" y="1904239"/>
                    <a:pt x="465498" y="1900989"/>
                  </a:cubicBezTo>
                  <a:cubicBezTo>
                    <a:pt x="455366" y="1896646"/>
                    <a:pt x="443590" y="1897208"/>
                    <a:pt x="433414" y="1892968"/>
                  </a:cubicBezTo>
                  <a:cubicBezTo>
                    <a:pt x="411339" y="1883770"/>
                    <a:pt x="391932" y="1868446"/>
                    <a:pt x="369245" y="1860884"/>
                  </a:cubicBezTo>
                  <a:cubicBezTo>
                    <a:pt x="361224" y="1858210"/>
                    <a:pt x="352744" y="1856644"/>
                    <a:pt x="345182" y="1852863"/>
                  </a:cubicBezTo>
                  <a:cubicBezTo>
                    <a:pt x="336560" y="1848552"/>
                    <a:pt x="329741" y="1841132"/>
                    <a:pt x="321119" y="1836821"/>
                  </a:cubicBezTo>
                  <a:cubicBezTo>
                    <a:pt x="309612" y="1831067"/>
                    <a:pt x="275252" y="1823349"/>
                    <a:pt x="264972" y="1820779"/>
                  </a:cubicBezTo>
                  <a:cubicBezTo>
                    <a:pt x="256951" y="1815432"/>
                    <a:pt x="247257" y="1811992"/>
                    <a:pt x="240909" y="1804737"/>
                  </a:cubicBezTo>
                  <a:cubicBezTo>
                    <a:pt x="228213" y="1790227"/>
                    <a:pt x="208824" y="1756611"/>
                    <a:pt x="208824" y="1756611"/>
                  </a:cubicBezTo>
                  <a:cubicBezTo>
                    <a:pt x="206150" y="1727200"/>
                    <a:pt x="206991" y="1697255"/>
                    <a:pt x="200803" y="1668379"/>
                  </a:cubicBezTo>
                  <a:cubicBezTo>
                    <a:pt x="198783" y="1658953"/>
                    <a:pt x="189072" y="1652938"/>
                    <a:pt x="184761" y="1644316"/>
                  </a:cubicBezTo>
                  <a:cubicBezTo>
                    <a:pt x="180980" y="1636754"/>
                    <a:pt x="180521" y="1627815"/>
                    <a:pt x="176740" y="1620253"/>
                  </a:cubicBezTo>
                  <a:cubicBezTo>
                    <a:pt x="153305" y="1573382"/>
                    <a:pt x="166117" y="1619167"/>
                    <a:pt x="152677" y="1572126"/>
                  </a:cubicBezTo>
                  <a:cubicBezTo>
                    <a:pt x="149250" y="1560133"/>
                    <a:pt x="143046" y="1528800"/>
                    <a:pt x="136635" y="1515979"/>
                  </a:cubicBezTo>
                  <a:cubicBezTo>
                    <a:pt x="132324" y="1507357"/>
                    <a:pt x="128963" y="1496699"/>
                    <a:pt x="120593" y="1491916"/>
                  </a:cubicBezTo>
                  <a:cubicBezTo>
                    <a:pt x="108756" y="1485152"/>
                    <a:pt x="93713" y="1487202"/>
                    <a:pt x="80487" y="1483895"/>
                  </a:cubicBezTo>
                  <a:cubicBezTo>
                    <a:pt x="72285" y="1481844"/>
                    <a:pt x="64445" y="1478548"/>
                    <a:pt x="56424" y="1475874"/>
                  </a:cubicBezTo>
                  <a:cubicBezTo>
                    <a:pt x="13629" y="1411681"/>
                    <a:pt x="48020" y="1472042"/>
                    <a:pt x="32361" y="1315453"/>
                  </a:cubicBezTo>
                  <a:cubicBezTo>
                    <a:pt x="30005" y="1291897"/>
                    <a:pt x="13772" y="1277298"/>
                    <a:pt x="277" y="1259305"/>
                  </a:cubicBezTo>
                  <a:cubicBezTo>
                    <a:pt x="2951" y="1227221"/>
                    <a:pt x="8298" y="1195248"/>
                    <a:pt x="8298" y="1163053"/>
                  </a:cubicBezTo>
                  <a:cubicBezTo>
                    <a:pt x="8298" y="1136183"/>
                    <a:pt x="-1784" y="1109633"/>
                    <a:pt x="277" y="1082842"/>
                  </a:cubicBezTo>
                  <a:cubicBezTo>
                    <a:pt x="1374" y="1068575"/>
                    <a:pt x="34492" y="1042962"/>
                    <a:pt x="40382" y="1034716"/>
                  </a:cubicBezTo>
                  <a:cubicBezTo>
                    <a:pt x="49770" y="1021573"/>
                    <a:pt x="78554" y="950351"/>
                    <a:pt x="80487" y="946484"/>
                  </a:cubicBezTo>
                  <a:cubicBezTo>
                    <a:pt x="84798" y="937862"/>
                    <a:pt x="91182" y="930442"/>
                    <a:pt x="96530" y="922421"/>
                  </a:cubicBezTo>
                  <a:cubicBezTo>
                    <a:pt x="121467" y="847610"/>
                    <a:pt x="78100" y="971911"/>
                    <a:pt x="128614" y="858253"/>
                  </a:cubicBezTo>
                  <a:cubicBezTo>
                    <a:pt x="133091" y="848179"/>
                    <a:pt x="129748" y="834776"/>
                    <a:pt x="136635" y="826168"/>
                  </a:cubicBezTo>
                  <a:cubicBezTo>
                    <a:pt x="141917" y="819566"/>
                    <a:pt x="152677" y="820821"/>
                    <a:pt x="160698" y="818147"/>
                  </a:cubicBezTo>
                  <a:cubicBezTo>
                    <a:pt x="163372" y="770021"/>
                    <a:pt x="166312" y="721908"/>
                    <a:pt x="168719" y="673768"/>
                  </a:cubicBezTo>
                  <a:cubicBezTo>
                    <a:pt x="171659" y="614960"/>
                    <a:pt x="169725" y="555767"/>
                    <a:pt x="176740" y="497305"/>
                  </a:cubicBezTo>
                  <a:cubicBezTo>
                    <a:pt x="177889" y="487734"/>
                    <a:pt x="188100" y="481669"/>
                    <a:pt x="192782" y="473242"/>
                  </a:cubicBezTo>
                  <a:cubicBezTo>
                    <a:pt x="201492" y="457564"/>
                    <a:pt x="207617" y="440495"/>
                    <a:pt x="216845" y="425116"/>
                  </a:cubicBezTo>
                  <a:cubicBezTo>
                    <a:pt x="223723" y="413653"/>
                    <a:pt x="233824" y="404368"/>
                    <a:pt x="240909" y="393032"/>
                  </a:cubicBezTo>
                  <a:cubicBezTo>
                    <a:pt x="246831" y="383557"/>
                    <a:pt x="261953" y="345716"/>
                    <a:pt x="272993" y="336884"/>
                  </a:cubicBezTo>
                  <a:cubicBezTo>
                    <a:pt x="279595" y="331602"/>
                    <a:pt x="289494" y="332644"/>
                    <a:pt x="297056" y="328863"/>
                  </a:cubicBezTo>
                  <a:cubicBezTo>
                    <a:pt x="305678" y="324552"/>
                    <a:pt x="313098" y="318168"/>
                    <a:pt x="321119" y="312821"/>
                  </a:cubicBezTo>
                  <a:cubicBezTo>
                    <a:pt x="336734" y="265975"/>
                    <a:pt x="316922" y="308997"/>
                    <a:pt x="353203" y="272716"/>
                  </a:cubicBezTo>
                  <a:cubicBezTo>
                    <a:pt x="360020" y="265899"/>
                    <a:pt x="361070" y="253762"/>
                    <a:pt x="369245" y="248653"/>
                  </a:cubicBezTo>
                  <a:cubicBezTo>
                    <a:pt x="383585" y="239691"/>
                    <a:pt x="401672" y="238892"/>
                    <a:pt x="417372" y="232611"/>
                  </a:cubicBezTo>
                  <a:cubicBezTo>
                    <a:pt x="473177" y="210288"/>
                    <a:pt x="443818" y="221121"/>
                    <a:pt x="505603" y="200526"/>
                  </a:cubicBezTo>
                  <a:cubicBezTo>
                    <a:pt x="513624" y="197852"/>
                    <a:pt x="522631" y="197195"/>
                    <a:pt x="529666" y="192505"/>
                  </a:cubicBezTo>
                  <a:cubicBezTo>
                    <a:pt x="537687" y="187158"/>
                    <a:pt x="545107" y="180774"/>
                    <a:pt x="553730" y="176463"/>
                  </a:cubicBezTo>
                  <a:cubicBezTo>
                    <a:pt x="561292" y="172682"/>
                    <a:pt x="570231" y="172223"/>
                    <a:pt x="577793" y="168442"/>
                  </a:cubicBezTo>
                  <a:cubicBezTo>
                    <a:pt x="650378" y="132150"/>
                    <a:pt x="539825" y="172234"/>
                    <a:pt x="641961" y="144379"/>
                  </a:cubicBezTo>
                  <a:cubicBezTo>
                    <a:pt x="658275" y="139930"/>
                    <a:pt x="674045" y="133684"/>
                    <a:pt x="690087" y="128337"/>
                  </a:cubicBezTo>
                  <a:lnTo>
                    <a:pt x="714151" y="120316"/>
                  </a:lnTo>
                  <a:cubicBezTo>
                    <a:pt x="771545" y="82053"/>
                    <a:pt x="701235" y="125030"/>
                    <a:pt x="770298" y="96253"/>
                  </a:cubicBezTo>
                  <a:cubicBezTo>
                    <a:pt x="792373" y="87055"/>
                    <a:pt x="811779" y="71730"/>
                    <a:pt x="834466" y="64168"/>
                  </a:cubicBezTo>
                  <a:lnTo>
                    <a:pt x="906656" y="40105"/>
                  </a:lnTo>
                  <a:cubicBezTo>
                    <a:pt x="914677" y="37431"/>
                    <a:pt x="922517" y="34135"/>
                    <a:pt x="930719" y="32084"/>
                  </a:cubicBezTo>
                  <a:cubicBezTo>
                    <a:pt x="941414" y="29410"/>
                    <a:pt x="952244" y="27231"/>
                    <a:pt x="962803" y="24063"/>
                  </a:cubicBezTo>
                  <a:cubicBezTo>
                    <a:pt x="979000" y="19204"/>
                    <a:pt x="994104" y="9704"/>
                    <a:pt x="1010930" y="8021"/>
                  </a:cubicBezTo>
                  <a:lnTo>
                    <a:pt x="1091140" y="0"/>
                  </a:lnTo>
                  <a:cubicBezTo>
                    <a:pt x="1125898" y="2674"/>
                    <a:pt x="1160980" y="2584"/>
                    <a:pt x="1195414" y="8021"/>
                  </a:cubicBezTo>
                  <a:cubicBezTo>
                    <a:pt x="1212117" y="10658"/>
                    <a:pt x="1243540" y="24063"/>
                    <a:pt x="1243540" y="24063"/>
                  </a:cubicBezTo>
                  <a:cubicBezTo>
                    <a:pt x="1218690" y="48913"/>
                    <a:pt x="1226369" y="48408"/>
                    <a:pt x="1195414" y="56147"/>
                  </a:cubicBezTo>
                  <a:cubicBezTo>
                    <a:pt x="1192820" y="56795"/>
                    <a:pt x="1195414" y="62831"/>
                    <a:pt x="1195414" y="64168"/>
                  </a:cubicBez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E2A97086-F7D7-44BB-A3BD-1490C3523E82}"/>
                </a:ext>
              </a:extLst>
            </p:cNvPr>
            <p:cNvSpPr/>
            <p:nvPr/>
          </p:nvSpPr>
          <p:spPr>
            <a:xfrm>
              <a:off x="6596958" y="2154725"/>
              <a:ext cx="200633" cy="51303"/>
            </a:xfrm>
            <a:custGeom>
              <a:avLst/>
              <a:gdLst>
                <a:gd name="connsiteX0" fmla="*/ 0 w 200633"/>
                <a:gd name="connsiteY0" fmla="*/ 0 h 51303"/>
                <a:gd name="connsiteX1" fmla="*/ 0 w 200633"/>
                <a:gd name="connsiteY1" fmla="*/ 0 h 51303"/>
                <a:gd name="connsiteX2" fmla="*/ 120713 w 200633"/>
                <a:gd name="connsiteY2" fmla="*/ 3018 h 51303"/>
                <a:gd name="connsiteX3" fmla="*/ 129767 w 200633"/>
                <a:gd name="connsiteY3" fmla="*/ 12071 h 51303"/>
                <a:gd name="connsiteX4" fmla="*/ 147874 w 200633"/>
                <a:gd name="connsiteY4" fmla="*/ 24142 h 51303"/>
                <a:gd name="connsiteX5" fmla="*/ 187105 w 200633"/>
                <a:gd name="connsiteY5" fmla="*/ 33196 h 51303"/>
                <a:gd name="connsiteX6" fmla="*/ 199177 w 200633"/>
                <a:gd name="connsiteY6" fmla="*/ 45267 h 51303"/>
                <a:gd name="connsiteX7" fmla="*/ 187105 w 200633"/>
                <a:gd name="connsiteY7" fmla="*/ 48285 h 51303"/>
                <a:gd name="connsiteX8" fmla="*/ 178052 w 200633"/>
                <a:gd name="connsiteY8" fmla="*/ 51303 h 51303"/>
                <a:gd name="connsiteX9" fmla="*/ 120713 w 200633"/>
                <a:gd name="connsiteY9" fmla="*/ 48285 h 51303"/>
                <a:gd name="connsiteX10" fmla="*/ 108642 w 200633"/>
                <a:gd name="connsiteY10" fmla="*/ 42249 h 51303"/>
                <a:gd name="connsiteX11" fmla="*/ 90535 w 200633"/>
                <a:gd name="connsiteY11" fmla="*/ 39231 h 51303"/>
                <a:gd name="connsiteX12" fmla="*/ 72428 w 200633"/>
                <a:gd name="connsiteY12" fmla="*/ 21125 h 51303"/>
                <a:gd name="connsiteX13" fmla="*/ 63375 w 200633"/>
                <a:gd name="connsiteY13" fmla="*/ 18107 h 51303"/>
                <a:gd name="connsiteX14" fmla="*/ 54321 w 200633"/>
                <a:gd name="connsiteY14" fmla="*/ 12071 h 51303"/>
                <a:gd name="connsiteX15" fmla="*/ 0 w 200633"/>
                <a:gd name="connsiteY15" fmla="*/ 0 h 5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633" h="51303">
                  <a:moveTo>
                    <a:pt x="0" y="0"/>
                  </a:moveTo>
                  <a:lnTo>
                    <a:pt x="0" y="0"/>
                  </a:lnTo>
                  <a:cubicBezTo>
                    <a:pt x="40238" y="1006"/>
                    <a:pt x="80636" y="-710"/>
                    <a:pt x="120713" y="3018"/>
                  </a:cubicBezTo>
                  <a:cubicBezTo>
                    <a:pt x="124963" y="3413"/>
                    <a:pt x="126398" y="9451"/>
                    <a:pt x="129767" y="12071"/>
                  </a:cubicBezTo>
                  <a:cubicBezTo>
                    <a:pt x="135493" y="16524"/>
                    <a:pt x="140992" y="21848"/>
                    <a:pt x="147874" y="24142"/>
                  </a:cubicBezTo>
                  <a:cubicBezTo>
                    <a:pt x="172729" y="32427"/>
                    <a:pt x="159683" y="29278"/>
                    <a:pt x="187105" y="33196"/>
                  </a:cubicBezTo>
                  <a:cubicBezTo>
                    <a:pt x="188713" y="33732"/>
                    <a:pt x="205615" y="36683"/>
                    <a:pt x="199177" y="45267"/>
                  </a:cubicBezTo>
                  <a:cubicBezTo>
                    <a:pt x="196688" y="48585"/>
                    <a:pt x="191093" y="47145"/>
                    <a:pt x="187105" y="48285"/>
                  </a:cubicBezTo>
                  <a:cubicBezTo>
                    <a:pt x="184046" y="49159"/>
                    <a:pt x="181070" y="50297"/>
                    <a:pt x="178052" y="51303"/>
                  </a:cubicBezTo>
                  <a:cubicBezTo>
                    <a:pt x="158939" y="50297"/>
                    <a:pt x="139692" y="50761"/>
                    <a:pt x="120713" y="48285"/>
                  </a:cubicBezTo>
                  <a:cubicBezTo>
                    <a:pt x="116252" y="47703"/>
                    <a:pt x="112951" y="43542"/>
                    <a:pt x="108642" y="42249"/>
                  </a:cubicBezTo>
                  <a:cubicBezTo>
                    <a:pt x="102781" y="40491"/>
                    <a:pt x="96571" y="40237"/>
                    <a:pt x="90535" y="39231"/>
                  </a:cubicBezTo>
                  <a:cubicBezTo>
                    <a:pt x="82975" y="29151"/>
                    <a:pt x="83021" y="26421"/>
                    <a:pt x="72428" y="21125"/>
                  </a:cubicBezTo>
                  <a:cubicBezTo>
                    <a:pt x="69583" y="19703"/>
                    <a:pt x="66220" y="19530"/>
                    <a:pt x="63375" y="18107"/>
                  </a:cubicBezTo>
                  <a:cubicBezTo>
                    <a:pt x="60131" y="16485"/>
                    <a:pt x="57926" y="12472"/>
                    <a:pt x="54321" y="12071"/>
                  </a:cubicBezTo>
                  <a:cubicBezTo>
                    <a:pt x="39324" y="10405"/>
                    <a:pt x="9053" y="2012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52691B57-6E18-49B0-91E4-0A3825F66074}"/>
                </a:ext>
              </a:extLst>
            </p:cNvPr>
            <p:cNvSpPr/>
            <p:nvPr/>
          </p:nvSpPr>
          <p:spPr>
            <a:xfrm>
              <a:off x="6976916" y="2236155"/>
              <a:ext cx="139108" cy="63597"/>
            </a:xfrm>
            <a:custGeom>
              <a:avLst/>
              <a:gdLst>
                <a:gd name="connsiteX0" fmla="*/ 72716 w 139108"/>
                <a:gd name="connsiteY0" fmla="*/ 15140 h 63597"/>
                <a:gd name="connsiteX1" fmla="*/ 72716 w 139108"/>
                <a:gd name="connsiteY1" fmla="*/ 15140 h 63597"/>
                <a:gd name="connsiteX2" fmla="*/ 96858 w 139108"/>
                <a:gd name="connsiteY2" fmla="*/ 24194 h 63597"/>
                <a:gd name="connsiteX3" fmla="*/ 124019 w 139108"/>
                <a:gd name="connsiteY3" fmla="*/ 36265 h 63597"/>
                <a:gd name="connsiteX4" fmla="*/ 139108 w 139108"/>
                <a:gd name="connsiteY4" fmla="*/ 54372 h 63597"/>
                <a:gd name="connsiteX5" fmla="*/ 136090 w 139108"/>
                <a:gd name="connsiteY5" fmla="*/ 63425 h 63597"/>
                <a:gd name="connsiteX6" fmla="*/ 96858 w 139108"/>
                <a:gd name="connsiteY6" fmla="*/ 54372 h 63597"/>
                <a:gd name="connsiteX7" fmla="*/ 42537 w 139108"/>
                <a:gd name="connsiteY7" fmla="*/ 42300 h 63597"/>
                <a:gd name="connsiteX8" fmla="*/ 24431 w 139108"/>
                <a:gd name="connsiteY8" fmla="*/ 24194 h 63597"/>
                <a:gd name="connsiteX9" fmla="*/ 6324 w 139108"/>
                <a:gd name="connsiteY9" fmla="*/ 12122 h 63597"/>
                <a:gd name="connsiteX10" fmla="*/ 288 w 139108"/>
                <a:gd name="connsiteY10" fmla="*/ 3069 h 63597"/>
                <a:gd name="connsiteX11" fmla="*/ 12359 w 139108"/>
                <a:gd name="connsiteY11" fmla="*/ 51 h 63597"/>
                <a:gd name="connsiteX12" fmla="*/ 45555 w 139108"/>
                <a:gd name="connsiteY12" fmla="*/ 6087 h 63597"/>
                <a:gd name="connsiteX13" fmla="*/ 54609 w 139108"/>
                <a:gd name="connsiteY13" fmla="*/ 9104 h 63597"/>
                <a:gd name="connsiteX14" fmla="*/ 72716 w 139108"/>
                <a:gd name="connsiteY14" fmla="*/ 15140 h 6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108" h="63597">
                  <a:moveTo>
                    <a:pt x="72716" y="15140"/>
                  </a:moveTo>
                  <a:lnTo>
                    <a:pt x="72716" y="15140"/>
                  </a:lnTo>
                  <a:cubicBezTo>
                    <a:pt x="80763" y="18158"/>
                    <a:pt x="88704" y="21476"/>
                    <a:pt x="96858" y="24194"/>
                  </a:cubicBezTo>
                  <a:cubicBezTo>
                    <a:pt x="113430" y="29718"/>
                    <a:pt x="107057" y="23543"/>
                    <a:pt x="124019" y="36265"/>
                  </a:cubicBezTo>
                  <a:cubicBezTo>
                    <a:pt x="131764" y="42074"/>
                    <a:pt x="133996" y="46704"/>
                    <a:pt x="139108" y="54372"/>
                  </a:cubicBezTo>
                  <a:cubicBezTo>
                    <a:pt x="138102" y="57390"/>
                    <a:pt x="139149" y="62551"/>
                    <a:pt x="136090" y="63425"/>
                  </a:cubicBezTo>
                  <a:cubicBezTo>
                    <a:pt x="130528" y="65014"/>
                    <a:pt x="100207" y="55133"/>
                    <a:pt x="96858" y="54372"/>
                  </a:cubicBezTo>
                  <a:cubicBezTo>
                    <a:pt x="36036" y="40549"/>
                    <a:pt x="68760" y="51041"/>
                    <a:pt x="42537" y="42300"/>
                  </a:cubicBezTo>
                  <a:cubicBezTo>
                    <a:pt x="36502" y="36265"/>
                    <a:pt x="31533" y="28929"/>
                    <a:pt x="24431" y="24194"/>
                  </a:cubicBezTo>
                  <a:lnTo>
                    <a:pt x="6324" y="12122"/>
                  </a:lnTo>
                  <a:cubicBezTo>
                    <a:pt x="4312" y="9104"/>
                    <a:pt x="-1334" y="6313"/>
                    <a:pt x="288" y="3069"/>
                  </a:cubicBezTo>
                  <a:cubicBezTo>
                    <a:pt x="2143" y="-641"/>
                    <a:pt x="8211" y="51"/>
                    <a:pt x="12359" y="51"/>
                  </a:cubicBezTo>
                  <a:cubicBezTo>
                    <a:pt x="20911" y="51"/>
                    <a:pt x="36308" y="3445"/>
                    <a:pt x="45555" y="6087"/>
                  </a:cubicBezTo>
                  <a:cubicBezTo>
                    <a:pt x="48614" y="6961"/>
                    <a:pt x="51504" y="8414"/>
                    <a:pt x="54609" y="9104"/>
                  </a:cubicBezTo>
                  <a:cubicBezTo>
                    <a:pt x="69680" y="12453"/>
                    <a:pt x="69698" y="14134"/>
                    <a:pt x="72716" y="15140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8D2363BA-3565-4DC6-8F97-A185F7CE069E}"/>
              </a:ext>
            </a:extLst>
          </p:cNvPr>
          <p:cNvGrpSpPr/>
          <p:nvPr/>
        </p:nvGrpSpPr>
        <p:grpSpPr>
          <a:xfrm>
            <a:off x="5515561" y="2148689"/>
            <a:ext cx="1534168" cy="2014237"/>
            <a:chOff x="5515561" y="2148689"/>
            <a:chExt cx="1534168" cy="2014237"/>
          </a:xfrm>
        </p:grpSpPr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38FC0FD8-70BC-4993-98C9-6F2EC07F5157}"/>
                </a:ext>
              </a:extLst>
            </p:cNvPr>
            <p:cNvSpPr/>
            <p:nvPr/>
          </p:nvSpPr>
          <p:spPr>
            <a:xfrm>
              <a:off x="5515561" y="2432449"/>
              <a:ext cx="1534168" cy="1730477"/>
            </a:xfrm>
            <a:custGeom>
              <a:avLst/>
              <a:gdLst>
                <a:gd name="connsiteX0" fmla="*/ 364129 w 1534168"/>
                <a:gd name="connsiteY0" fmla="*/ 570271 h 1730477"/>
                <a:gd name="connsiteX1" fmla="*/ 364129 w 1534168"/>
                <a:gd name="connsiteY1" fmla="*/ 570271 h 1730477"/>
                <a:gd name="connsiteX2" fmla="*/ 393626 w 1534168"/>
                <a:gd name="connsiteY2" fmla="*/ 766916 h 1730477"/>
                <a:gd name="connsiteX3" fmla="*/ 403458 w 1534168"/>
                <a:gd name="connsiteY3" fmla="*/ 806245 h 1730477"/>
                <a:gd name="connsiteX4" fmla="*/ 472284 w 1534168"/>
                <a:gd name="connsiteY4" fmla="*/ 934065 h 1730477"/>
                <a:gd name="connsiteX5" fmla="*/ 501781 w 1534168"/>
                <a:gd name="connsiteY5" fmla="*/ 963561 h 1730477"/>
                <a:gd name="connsiteX6" fmla="*/ 521445 w 1534168"/>
                <a:gd name="connsiteY6" fmla="*/ 993058 h 1730477"/>
                <a:gd name="connsiteX7" fmla="*/ 560774 w 1534168"/>
                <a:gd name="connsiteY7" fmla="*/ 1022555 h 1730477"/>
                <a:gd name="connsiteX8" fmla="*/ 580439 w 1534168"/>
                <a:gd name="connsiteY8" fmla="*/ 1052052 h 1730477"/>
                <a:gd name="connsiteX9" fmla="*/ 609936 w 1534168"/>
                <a:gd name="connsiteY9" fmla="*/ 1071716 h 1730477"/>
                <a:gd name="connsiteX10" fmla="*/ 678762 w 1534168"/>
                <a:gd name="connsiteY10" fmla="*/ 1120877 h 1730477"/>
                <a:gd name="connsiteX11" fmla="*/ 718091 w 1534168"/>
                <a:gd name="connsiteY11" fmla="*/ 1150374 h 1730477"/>
                <a:gd name="connsiteX12" fmla="*/ 777084 w 1534168"/>
                <a:gd name="connsiteY12" fmla="*/ 1170039 h 1730477"/>
                <a:gd name="connsiteX13" fmla="*/ 806581 w 1534168"/>
                <a:gd name="connsiteY13" fmla="*/ 1189703 h 1730477"/>
                <a:gd name="connsiteX14" fmla="*/ 875407 w 1534168"/>
                <a:gd name="connsiteY14" fmla="*/ 1209368 h 1730477"/>
                <a:gd name="connsiteX15" fmla="*/ 1081884 w 1534168"/>
                <a:gd name="connsiteY15" fmla="*/ 1199535 h 1730477"/>
                <a:gd name="connsiteX16" fmla="*/ 1140878 w 1534168"/>
                <a:gd name="connsiteY16" fmla="*/ 1179871 h 1730477"/>
                <a:gd name="connsiteX17" fmla="*/ 1170374 w 1534168"/>
                <a:gd name="connsiteY17" fmla="*/ 1170039 h 1730477"/>
                <a:gd name="connsiteX18" fmla="*/ 1249033 w 1534168"/>
                <a:gd name="connsiteY18" fmla="*/ 1150374 h 1730477"/>
                <a:gd name="connsiteX19" fmla="*/ 1278529 w 1534168"/>
                <a:gd name="connsiteY19" fmla="*/ 1120877 h 1730477"/>
                <a:gd name="connsiteX20" fmla="*/ 1337523 w 1534168"/>
                <a:gd name="connsiteY20" fmla="*/ 1101213 h 1730477"/>
                <a:gd name="connsiteX21" fmla="*/ 1416181 w 1534168"/>
                <a:gd name="connsiteY21" fmla="*/ 1071716 h 1730477"/>
                <a:gd name="connsiteX22" fmla="*/ 1455510 w 1534168"/>
                <a:gd name="connsiteY22" fmla="*/ 1081548 h 1730477"/>
                <a:gd name="connsiteX23" fmla="*/ 1534168 w 1534168"/>
                <a:gd name="connsiteY23" fmla="*/ 1150374 h 1730477"/>
                <a:gd name="connsiteX24" fmla="*/ 1524336 w 1534168"/>
                <a:gd name="connsiteY24" fmla="*/ 1179871 h 1730477"/>
                <a:gd name="connsiteX25" fmla="*/ 1504671 w 1534168"/>
                <a:gd name="connsiteY25" fmla="*/ 1209368 h 1730477"/>
                <a:gd name="connsiteX26" fmla="*/ 1524336 w 1534168"/>
                <a:gd name="connsiteY26" fmla="*/ 1238865 h 1730477"/>
                <a:gd name="connsiteX27" fmla="*/ 1534168 w 1534168"/>
                <a:gd name="connsiteY27" fmla="*/ 1268361 h 1730477"/>
                <a:gd name="connsiteX28" fmla="*/ 1494839 w 1534168"/>
                <a:gd name="connsiteY28" fmla="*/ 1327355 h 1730477"/>
                <a:gd name="connsiteX29" fmla="*/ 1465342 w 1534168"/>
                <a:gd name="connsiteY29" fmla="*/ 1356852 h 1730477"/>
                <a:gd name="connsiteX30" fmla="*/ 1455510 w 1534168"/>
                <a:gd name="connsiteY30" fmla="*/ 1396181 h 1730477"/>
                <a:gd name="connsiteX31" fmla="*/ 1435845 w 1534168"/>
                <a:gd name="connsiteY31" fmla="*/ 1474839 h 1730477"/>
                <a:gd name="connsiteX32" fmla="*/ 1416181 w 1534168"/>
                <a:gd name="connsiteY32" fmla="*/ 1504335 h 1730477"/>
                <a:gd name="connsiteX33" fmla="*/ 1386684 w 1534168"/>
                <a:gd name="connsiteY33" fmla="*/ 1582994 h 1730477"/>
                <a:gd name="connsiteX34" fmla="*/ 1347355 w 1534168"/>
                <a:gd name="connsiteY34" fmla="*/ 1592826 h 1730477"/>
                <a:gd name="connsiteX35" fmla="*/ 1317858 w 1534168"/>
                <a:gd name="connsiteY35" fmla="*/ 1612490 h 1730477"/>
                <a:gd name="connsiteX36" fmla="*/ 1258865 w 1534168"/>
                <a:gd name="connsiteY36" fmla="*/ 1632155 h 1730477"/>
                <a:gd name="connsiteX37" fmla="*/ 1219536 w 1534168"/>
                <a:gd name="connsiteY37" fmla="*/ 1661652 h 1730477"/>
                <a:gd name="connsiteX38" fmla="*/ 1160542 w 1534168"/>
                <a:gd name="connsiteY38" fmla="*/ 1681316 h 1730477"/>
                <a:gd name="connsiteX39" fmla="*/ 944233 w 1534168"/>
                <a:gd name="connsiteY39" fmla="*/ 1700981 h 1730477"/>
                <a:gd name="connsiteX40" fmla="*/ 875407 w 1534168"/>
                <a:gd name="connsiteY40" fmla="*/ 1710813 h 1730477"/>
                <a:gd name="connsiteX41" fmla="*/ 718091 w 1534168"/>
                <a:gd name="connsiteY41" fmla="*/ 1730477 h 1730477"/>
                <a:gd name="connsiteX42" fmla="*/ 511613 w 1534168"/>
                <a:gd name="connsiteY42" fmla="*/ 1710813 h 1730477"/>
                <a:gd name="connsiteX43" fmla="*/ 452620 w 1534168"/>
                <a:gd name="connsiteY43" fmla="*/ 1691148 h 1730477"/>
                <a:gd name="connsiteX44" fmla="*/ 423123 w 1534168"/>
                <a:gd name="connsiteY44" fmla="*/ 1681316 h 1730477"/>
                <a:gd name="connsiteX45" fmla="*/ 393626 w 1534168"/>
                <a:gd name="connsiteY45" fmla="*/ 1671484 h 1730477"/>
                <a:gd name="connsiteX46" fmla="*/ 364129 w 1534168"/>
                <a:gd name="connsiteY46" fmla="*/ 1651819 h 1730477"/>
                <a:gd name="connsiteX47" fmla="*/ 334633 w 1534168"/>
                <a:gd name="connsiteY47" fmla="*/ 1641987 h 1730477"/>
                <a:gd name="connsiteX48" fmla="*/ 314968 w 1534168"/>
                <a:gd name="connsiteY48" fmla="*/ 1602658 h 1730477"/>
                <a:gd name="connsiteX49" fmla="*/ 295304 w 1534168"/>
                <a:gd name="connsiteY49" fmla="*/ 1573161 h 1730477"/>
                <a:gd name="connsiteX50" fmla="*/ 255974 w 1534168"/>
                <a:gd name="connsiteY50" fmla="*/ 1543665 h 1730477"/>
                <a:gd name="connsiteX51" fmla="*/ 206813 w 1534168"/>
                <a:gd name="connsiteY51" fmla="*/ 1484671 h 1730477"/>
                <a:gd name="connsiteX52" fmla="*/ 187149 w 1534168"/>
                <a:gd name="connsiteY52" fmla="*/ 1425677 h 1730477"/>
                <a:gd name="connsiteX53" fmla="*/ 177316 w 1534168"/>
                <a:gd name="connsiteY53" fmla="*/ 1396181 h 1730477"/>
                <a:gd name="connsiteX54" fmla="*/ 128155 w 1534168"/>
                <a:gd name="connsiteY54" fmla="*/ 1307690 h 1730477"/>
                <a:gd name="connsiteX55" fmla="*/ 59329 w 1534168"/>
                <a:gd name="connsiteY55" fmla="*/ 1229032 h 1730477"/>
                <a:gd name="connsiteX56" fmla="*/ 39665 w 1534168"/>
                <a:gd name="connsiteY56" fmla="*/ 1199535 h 1730477"/>
                <a:gd name="connsiteX57" fmla="*/ 29833 w 1534168"/>
                <a:gd name="connsiteY57" fmla="*/ 1170039 h 1730477"/>
                <a:gd name="connsiteX58" fmla="*/ 69162 w 1534168"/>
                <a:gd name="connsiteY58" fmla="*/ 1150374 h 1730477"/>
                <a:gd name="connsiteX59" fmla="*/ 49497 w 1534168"/>
                <a:gd name="connsiteY59" fmla="*/ 1061884 h 1730477"/>
                <a:gd name="connsiteX60" fmla="*/ 39665 w 1534168"/>
                <a:gd name="connsiteY60" fmla="*/ 973394 h 1730477"/>
                <a:gd name="connsiteX61" fmla="*/ 59329 w 1534168"/>
                <a:gd name="connsiteY61" fmla="*/ 698090 h 1730477"/>
                <a:gd name="connsiteX62" fmla="*/ 78994 w 1534168"/>
                <a:gd name="connsiteY62" fmla="*/ 599768 h 1730477"/>
                <a:gd name="connsiteX63" fmla="*/ 98658 w 1534168"/>
                <a:gd name="connsiteY63" fmla="*/ 491613 h 1730477"/>
                <a:gd name="connsiteX64" fmla="*/ 108491 w 1534168"/>
                <a:gd name="connsiteY64" fmla="*/ 521110 h 1730477"/>
                <a:gd name="connsiteX65" fmla="*/ 137987 w 1534168"/>
                <a:gd name="connsiteY65" fmla="*/ 501445 h 1730477"/>
                <a:gd name="connsiteX66" fmla="*/ 147820 w 1534168"/>
                <a:gd name="connsiteY66" fmla="*/ 471948 h 1730477"/>
                <a:gd name="connsiteX67" fmla="*/ 177316 w 1534168"/>
                <a:gd name="connsiteY67" fmla="*/ 432619 h 1730477"/>
                <a:gd name="connsiteX68" fmla="*/ 196981 w 1534168"/>
                <a:gd name="connsiteY68" fmla="*/ 403123 h 1730477"/>
                <a:gd name="connsiteX69" fmla="*/ 206813 w 1534168"/>
                <a:gd name="connsiteY69" fmla="*/ 373626 h 1730477"/>
                <a:gd name="connsiteX70" fmla="*/ 226478 w 1534168"/>
                <a:gd name="connsiteY70" fmla="*/ 334297 h 1730477"/>
                <a:gd name="connsiteX71" fmla="*/ 236310 w 1534168"/>
                <a:gd name="connsiteY71" fmla="*/ 294968 h 1730477"/>
                <a:gd name="connsiteX72" fmla="*/ 265807 w 1534168"/>
                <a:gd name="connsiteY72" fmla="*/ 226142 h 1730477"/>
                <a:gd name="connsiteX73" fmla="*/ 295304 w 1534168"/>
                <a:gd name="connsiteY73" fmla="*/ 157316 h 1730477"/>
                <a:gd name="connsiteX74" fmla="*/ 305136 w 1534168"/>
                <a:gd name="connsiteY74" fmla="*/ 127819 h 1730477"/>
                <a:gd name="connsiteX75" fmla="*/ 324800 w 1534168"/>
                <a:gd name="connsiteY75" fmla="*/ 98323 h 1730477"/>
                <a:gd name="connsiteX76" fmla="*/ 383794 w 1534168"/>
                <a:gd name="connsiteY76" fmla="*/ 29497 h 1730477"/>
                <a:gd name="connsiteX77" fmla="*/ 423123 w 1534168"/>
                <a:gd name="connsiteY77" fmla="*/ 0 h 1730477"/>
                <a:gd name="connsiteX78" fmla="*/ 393626 w 1534168"/>
                <a:gd name="connsiteY78" fmla="*/ 78658 h 1730477"/>
                <a:gd name="connsiteX79" fmla="*/ 344465 w 1534168"/>
                <a:gd name="connsiteY79" fmla="*/ 147484 h 1730477"/>
                <a:gd name="connsiteX80" fmla="*/ 334633 w 1534168"/>
                <a:gd name="connsiteY80" fmla="*/ 176981 h 1730477"/>
                <a:gd name="connsiteX81" fmla="*/ 354297 w 1534168"/>
                <a:gd name="connsiteY81" fmla="*/ 334297 h 1730477"/>
                <a:gd name="connsiteX82" fmla="*/ 364129 w 1534168"/>
                <a:gd name="connsiteY82" fmla="*/ 570271 h 17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34168" h="1730477">
                  <a:moveTo>
                    <a:pt x="364129" y="570271"/>
                  </a:moveTo>
                  <a:lnTo>
                    <a:pt x="364129" y="570271"/>
                  </a:lnTo>
                  <a:cubicBezTo>
                    <a:pt x="377812" y="761817"/>
                    <a:pt x="358346" y="649314"/>
                    <a:pt x="393626" y="766916"/>
                  </a:cubicBezTo>
                  <a:cubicBezTo>
                    <a:pt x="397509" y="779859"/>
                    <a:pt x="398261" y="793771"/>
                    <a:pt x="403458" y="806245"/>
                  </a:cubicBezTo>
                  <a:cubicBezTo>
                    <a:pt x="412010" y="826771"/>
                    <a:pt x="453341" y="908808"/>
                    <a:pt x="472284" y="934065"/>
                  </a:cubicBezTo>
                  <a:cubicBezTo>
                    <a:pt x="480627" y="945189"/>
                    <a:pt x="492879" y="952879"/>
                    <a:pt x="501781" y="963561"/>
                  </a:cubicBezTo>
                  <a:cubicBezTo>
                    <a:pt x="509346" y="972639"/>
                    <a:pt x="513089" y="984702"/>
                    <a:pt x="521445" y="993058"/>
                  </a:cubicBezTo>
                  <a:cubicBezTo>
                    <a:pt x="533032" y="1004646"/>
                    <a:pt x="549187" y="1010968"/>
                    <a:pt x="560774" y="1022555"/>
                  </a:cubicBezTo>
                  <a:cubicBezTo>
                    <a:pt x="569130" y="1030911"/>
                    <a:pt x="572083" y="1043696"/>
                    <a:pt x="580439" y="1052052"/>
                  </a:cubicBezTo>
                  <a:cubicBezTo>
                    <a:pt x="588795" y="1060408"/>
                    <a:pt x="600858" y="1064151"/>
                    <a:pt x="609936" y="1071716"/>
                  </a:cubicBezTo>
                  <a:cubicBezTo>
                    <a:pt x="711159" y="1156067"/>
                    <a:pt x="562316" y="1048098"/>
                    <a:pt x="678762" y="1120877"/>
                  </a:cubicBezTo>
                  <a:cubicBezTo>
                    <a:pt x="692658" y="1129562"/>
                    <a:pt x="703434" y="1143045"/>
                    <a:pt x="718091" y="1150374"/>
                  </a:cubicBezTo>
                  <a:cubicBezTo>
                    <a:pt x="736631" y="1159644"/>
                    <a:pt x="759837" y="1158541"/>
                    <a:pt x="777084" y="1170039"/>
                  </a:cubicBezTo>
                  <a:cubicBezTo>
                    <a:pt x="786916" y="1176594"/>
                    <a:pt x="796012" y="1184418"/>
                    <a:pt x="806581" y="1189703"/>
                  </a:cubicBezTo>
                  <a:cubicBezTo>
                    <a:pt x="820683" y="1196754"/>
                    <a:pt x="862810" y="1206219"/>
                    <a:pt x="875407" y="1209368"/>
                  </a:cubicBezTo>
                  <a:cubicBezTo>
                    <a:pt x="944233" y="1206090"/>
                    <a:pt x="1013402" y="1207144"/>
                    <a:pt x="1081884" y="1199535"/>
                  </a:cubicBezTo>
                  <a:cubicBezTo>
                    <a:pt x="1102486" y="1197246"/>
                    <a:pt x="1121213" y="1186426"/>
                    <a:pt x="1140878" y="1179871"/>
                  </a:cubicBezTo>
                  <a:cubicBezTo>
                    <a:pt x="1150710" y="1176594"/>
                    <a:pt x="1160211" y="1172072"/>
                    <a:pt x="1170374" y="1170039"/>
                  </a:cubicBezTo>
                  <a:cubicBezTo>
                    <a:pt x="1229699" y="1158173"/>
                    <a:pt x="1203682" y="1165491"/>
                    <a:pt x="1249033" y="1150374"/>
                  </a:cubicBezTo>
                  <a:cubicBezTo>
                    <a:pt x="1258865" y="1140542"/>
                    <a:pt x="1266374" y="1127630"/>
                    <a:pt x="1278529" y="1120877"/>
                  </a:cubicBezTo>
                  <a:cubicBezTo>
                    <a:pt x="1296649" y="1110810"/>
                    <a:pt x="1337523" y="1101213"/>
                    <a:pt x="1337523" y="1101213"/>
                  </a:cubicBezTo>
                  <a:cubicBezTo>
                    <a:pt x="1368038" y="1080869"/>
                    <a:pt x="1373656" y="1071716"/>
                    <a:pt x="1416181" y="1071716"/>
                  </a:cubicBezTo>
                  <a:cubicBezTo>
                    <a:pt x="1429694" y="1071716"/>
                    <a:pt x="1442400" y="1078271"/>
                    <a:pt x="1455510" y="1081548"/>
                  </a:cubicBezTo>
                  <a:cubicBezTo>
                    <a:pt x="1524336" y="1127432"/>
                    <a:pt x="1501395" y="1101212"/>
                    <a:pt x="1534168" y="1150374"/>
                  </a:cubicBezTo>
                  <a:cubicBezTo>
                    <a:pt x="1530891" y="1160206"/>
                    <a:pt x="1528971" y="1170601"/>
                    <a:pt x="1524336" y="1179871"/>
                  </a:cubicBezTo>
                  <a:cubicBezTo>
                    <a:pt x="1519051" y="1190440"/>
                    <a:pt x="1504671" y="1197551"/>
                    <a:pt x="1504671" y="1209368"/>
                  </a:cubicBezTo>
                  <a:cubicBezTo>
                    <a:pt x="1504671" y="1221185"/>
                    <a:pt x="1517781" y="1229033"/>
                    <a:pt x="1524336" y="1238865"/>
                  </a:cubicBezTo>
                  <a:cubicBezTo>
                    <a:pt x="1527613" y="1248697"/>
                    <a:pt x="1534168" y="1257997"/>
                    <a:pt x="1534168" y="1268361"/>
                  </a:cubicBezTo>
                  <a:cubicBezTo>
                    <a:pt x="1534168" y="1316337"/>
                    <a:pt x="1524475" y="1302658"/>
                    <a:pt x="1494839" y="1327355"/>
                  </a:cubicBezTo>
                  <a:cubicBezTo>
                    <a:pt x="1484157" y="1336257"/>
                    <a:pt x="1475174" y="1347020"/>
                    <a:pt x="1465342" y="1356852"/>
                  </a:cubicBezTo>
                  <a:cubicBezTo>
                    <a:pt x="1462065" y="1369962"/>
                    <a:pt x="1458441" y="1382990"/>
                    <a:pt x="1455510" y="1396181"/>
                  </a:cubicBezTo>
                  <a:cubicBezTo>
                    <a:pt x="1451021" y="1416382"/>
                    <a:pt x="1446389" y="1453752"/>
                    <a:pt x="1435845" y="1474839"/>
                  </a:cubicBezTo>
                  <a:cubicBezTo>
                    <a:pt x="1430560" y="1485408"/>
                    <a:pt x="1422736" y="1494503"/>
                    <a:pt x="1416181" y="1504335"/>
                  </a:cubicBezTo>
                  <a:cubicBezTo>
                    <a:pt x="1411900" y="1525739"/>
                    <a:pt x="1410055" y="1567413"/>
                    <a:pt x="1386684" y="1582994"/>
                  </a:cubicBezTo>
                  <a:cubicBezTo>
                    <a:pt x="1375440" y="1590490"/>
                    <a:pt x="1360465" y="1589549"/>
                    <a:pt x="1347355" y="1592826"/>
                  </a:cubicBezTo>
                  <a:cubicBezTo>
                    <a:pt x="1337523" y="1599381"/>
                    <a:pt x="1328656" y="1607691"/>
                    <a:pt x="1317858" y="1612490"/>
                  </a:cubicBezTo>
                  <a:cubicBezTo>
                    <a:pt x="1298916" y="1620908"/>
                    <a:pt x="1258865" y="1632155"/>
                    <a:pt x="1258865" y="1632155"/>
                  </a:cubicBezTo>
                  <a:cubicBezTo>
                    <a:pt x="1245755" y="1641987"/>
                    <a:pt x="1234193" y="1654324"/>
                    <a:pt x="1219536" y="1661652"/>
                  </a:cubicBezTo>
                  <a:cubicBezTo>
                    <a:pt x="1200996" y="1670922"/>
                    <a:pt x="1180651" y="1676289"/>
                    <a:pt x="1160542" y="1681316"/>
                  </a:cubicBezTo>
                  <a:cubicBezTo>
                    <a:pt x="1063893" y="1705478"/>
                    <a:pt x="1134705" y="1690398"/>
                    <a:pt x="944233" y="1700981"/>
                  </a:cubicBezTo>
                  <a:cubicBezTo>
                    <a:pt x="921291" y="1704258"/>
                    <a:pt x="898467" y="1708507"/>
                    <a:pt x="875407" y="1710813"/>
                  </a:cubicBezTo>
                  <a:cubicBezTo>
                    <a:pt x="723591" y="1725994"/>
                    <a:pt x="791440" y="1706027"/>
                    <a:pt x="718091" y="1730477"/>
                  </a:cubicBezTo>
                  <a:cubicBezTo>
                    <a:pt x="671593" y="1727377"/>
                    <a:pt x="570297" y="1725484"/>
                    <a:pt x="511613" y="1710813"/>
                  </a:cubicBezTo>
                  <a:cubicBezTo>
                    <a:pt x="491504" y="1705786"/>
                    <a:pt x="472284" y="1697703"/>
                    <a:pt x="452620" y="1691148"/>
                  </a:cubicBezTo>
                  <a:lnTo>
                    <a:pt x="423123" y="1681316"/>
                  </a:lnTo>
                  <a:lnTo>
                    <a:pt x="393626" y="1671484"/>
                  </a:lnTo>
                  <a:cubicBezTo>
                    <a:pt x="383794" y="1664929"/>
                    <a:pt x="374698" y="1657104"/>
                    <a:pt x="364129" y="1651819"/>
                  </a:cubicBezTo>
                  <a:cubicBezTo>
                    <a:pt x="354859" y="1647184"/>
                    <a:pt x="341961" y="1649315"/>
                    <a:pt x="334633" y="1641987"/>
                  </a:cubicBezTo>
                  <a:cubicBezTo>
                    <a:pt x="324269" y="1631623"/>
                    <a:pt x="322240" y="1615384"/>
                    <a:pt x="314968" y="1602658"/>
                  </a:cubicBezTo>
                  <a:cubicBezTo>
                    <a:pt x="309105" y="1592398"/>
                    <a:pt x="303660" y="1581517"/>
                    <a:pt x="295304" y="1573161"/>
                  </a:cubicBezTo>
                  <a:cubicBezTo>
                    <a:pt x="283716" y="1561574"/>
                    <a:pt x="268416" y="1554330"/>
                    <a:pt x="255974" y="1543665"/>
                  </a:cubicBezTo>
                  <a:cubicBezTo>
                    <a:pt x="226537" y="1518433"/>
                    <a:pt x="227040" y="1515011"/>
                    <a:pt x="206813" y="1484671"/>
                  </a:cubicBezTo>
                  <a:lnTo>
                    <a:pt x="187149" y="1425677"/>
                  </a:lnTo>
                  <a:lnTo>
                    <a:pt x="177316" y="1396181"/>
                  </a:lnTo>
                  <a:cubicBezTo>
                    <a:pt x="164951" y="1359088"/>
                    <a:pt x="161967" y="1341502"/>
                    <a:pt x="128155" y="1307690"/>
                  </a:cubicBezTo>
                  <a:cubicBezTo>
                    <a:pt x="84901" y="1264436"/>
                    <a:pt x="93178" y="1276421"/>
                    <a:pt x="59329" y="1229032"/>
                  </a:cubicBezTo>
                  <a:cubicBezTo>
                    <a:pt x="52461" y="1219416"/>
                    <a:pt x="44950" y="1210104"/>
                    <a:pt x="39665" y="1199535"/>
                  </a:cubicBezTo>
                  <a:cubicBezTo>
                    <a:pt x="35030" y="1190265"/>
                    <a:pt x="33110" y="1179871"/>
                    <a:pt x="29833" y="1170039"/>
                  </a:cubicBezTo>
                  <a:cubicBezTo>
                    <a:pt x="42943" y="1163484"/>
                    <a:pt x="63388" y="1163846"/>
                    <a:pt x="69162" y="1150374"/>
                  </a:cubicBezTo>
                  <a:cubicBezTo>
                    <a:pt x="71132" y="1145777"/>
                    <a:pt x="51695" y="1070676"/>
                    <a:pt x="49497" y="1061884"/>
                  </a:cubicBezTo>
                  <a:cubicBezTo>
                    <a:pt x="46220" y="1032387"/>
                    <a:pt x="41185" y="1003033"/>
                    <a:pt x="39665" y="973394"/>
                  </a:cubicBezTo>
                  <a:cubicBezTo>
                    <a:pt x="23738" y="662815"/>
                    <a:pt x="-51337" y="624313"/>
                    <a:pt x="59329" y="698090"/>
                  </a:cubicBezTo>
                  <a:cubicBezTo>
                    <a:pt x="77213" y="644444"/>
                    <a:pt x="66083" y="683694"/>
                    <a:pt x="78994" y="599768"/>
                  </a:cubicBezTo>
                  <a:cubicBezTo>
                    <a:pt x="87380" y="545254"/>
                    <a:pt x="88431" y="542749"/>
                    <a:pt x="98658" y="491613"/>
                  </a:cubicBezTo>
                  <a:cubicBezTo>
                    <a:pt x="101936" y="501445"/>
                    <a:pt x="98436" y="518596"/>
                    <a:pt x="108491" y="521110"/>
                  </a:cubicBezTo>
                  <a:cubicBezTo>
                    <a:pt x="119955" y="523976"/>
                    <a:pt x="130605" y="510672"/>
                    <a:pt x="137987" y="501445"/>
                  </a:cubicBezTo>
                  <a:cubicBezTo>
                    <a:pt x="144461" y="493352"/>
                    <a:pt x="142678" y="480947"/>
                    <a:pt x="147820" y="471948"/>
                  </a:cubicBezTo>
                  <a:cubicBezTo>
                    <a:pt x="155950" y="457720"/>
                    <a:pt x="167791" y="445954"/>
                    <a:pt x="177316" y="432619"/>
                  </a:cubicBezTo>
                  <a:cubicBezTo>
                    <a:pt x="184184" y="423003"/>
                    <a:pt x="190426" y="412955"/>
                    <a:pt x="196981" y="403123"/>
                  </a:cubicBezTo>
                  <a:cubicBezTo>
                    <a:pt x="200258" y="393291"/>
                    <a:pt x="202730" y="383152"/>
                    <a:pt x="206813" y="373626"/>
                  </a:cubicBezTo>
                  <a:cubicBezTo>
                    <a:pt x="212587" y="360154"/>
                    <a:pt x="221332" y="348021"/>
                    <a:pt x="226478" y="334297"/>
                  </a:cubicBezTo>
                  <a:cubicBezTo>
                    <a:pt x="231223" y="321644"/>
                    <a:pt x="232598" y="307961"/>
                    <a:pt x="236310" y="294968"/>
                  </a:cubicBezTo>
                  <a:cubicBezTo>
                    <a:pt x="245955" y="261209"/>
                    <a:pt x="248326" y="261103"/>
                    <a:pt x="265807" y="226142"/>
                  </a:cubicBezTo>
                  <a:cubicBezTo>
                    <a:pt x="286270" y="144289"/>
                    <a:pt x="261353" y="225218"/>
                    <a:pt x="295304" y="157316"/>
                  </a:cubicBezTo>
                  <a:cubicBezTo>
                    <a:pt x="299939" y="148046"/>
                    <a:pt x="300501" y="137089"/>
                    <a:pt x="305136" y="127819"/>
                  </a:cubicBezTo>
                  <a:cubicBezTo>
                    <a:pt x="310420" y="117250"/>
                    <a:pt x="317932" y="107939"/>
                    <a:pt x="324800" y="98323"/>
                  </a:cubicBezTo>
                  <a:cubicBezTo>
                    <a:pt x="345251" y="69692"/>
                    <a:pt x="357465" y="52065"/>
                    <a:pt x="383794" y="29497"/>
                  </a:cubicBezTo>
                  <a:cubicBezTo>
                    <a:pt x="396236" y="18832"/>
                    <a:pt x="410013" y="9832"/>
                    <a:pt x="423123" y="0"/>
                  </a:cubicBezTo>
                  <a:cubicBezTo>
                    <a:pt x="413686" y="37749"/>
                    <a:pt x="415050" y="44380"/>
                    <a:pt x="393626" y="78658"/>
                  </a:cubicBezTo>
                  <a:cubicBezTo>
                    <a:pt x="382487" y="96479"/>
                    <a:pt x="354868" y="126678"/>
                    <a:pt x="344465" y="147484"/>
                  </a:cubicBezTo>
                  <a:cubicBezTo>
                    <a:pt x="339830" y="156754"/>
                    <a:pt x="337910" y="167149"/>
                    <a:pt x="334633" y="176981"/>
                  </a:cubicBezTo>
                  <a:cubicBezTo>
                    <a:pt x="357744" y="246314"/>
                    <a:pt x="344636" y="199042"/>
                    <a:pt x="354297" y="334297"/>
                  </a:cubicBezTo>
                  <a:cubicBezTo>
                    <a:pt x="367181" y="514679"/>
                    <a:pt x="362490" y="530942"/>
                    <a:pt x="364129" y="570271"/>
                  </a:cubicBez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2C7B0B83-42B4-4378-87B3-97F16EDBB880}"/>
                </a:ext>
              </a:extLst>
            </p:cNvPr>
            <p:cNvSpPr/>
            <p:nvPr/>
          </p:nvSpPr>
          <p:spPr>
            <a:xfrm>
              <a:off x="5911913" y="2148689"/>
              <a:ext cx="214523" cy="211248"/>
            </a:xfrm>
            <a:custGeom>
              <a:avLst/>
              <a:gdLst>
                <a:gd name="connsiteX0" fmla="*/ 0 w 214523"/>
                <a:gd name="connsiteY0" fmla="*/ 211248 h 211248"/>
                <a:gd name="connsiteX1" fmla="*/ 0 w 214523"/>
                <a:gd name="connsiteY1" fmla="*/ 211248 h 211248"/>
                <a:gd name="connsiteX2" fmla="*/ 21125 w 214523"/>
                <a:gd name="connsiteY2" fmla="*/ 187105 h 211248"/>
                <a:gd name="connsiteX3" fmla="*/ 30178 w 214523"/>
                <a:gd name="connsiteY3" fmla="*/ 181069 h 211248"/>
                <a:gd name="connsiteX4" fmla="*/ 42249 w 214523"/>
                <a:gd name="connsiteY4" fmla="*/ 162962 h 211248"/>
                <a:gd name="connsiteX5" fmla="*/ 48285 w 214523"/>
                <a:gd name="connsiteY5" fmla="*/ 153909 h 211248"/>
                <a:gd name="connsiteX6" fmla="*/ 54321 w 214523"/>
                <a:gd name="connsiteY6" fmla="*/ 135802 h 211248"/>
                <a:gd name="connsiteX7" fmla="*/ 63374 w 214523"/>
                <a:gd name="connsiteY7" fmla="*/ 138820 h 211248"/>
                <a:gd name="connsiteX8" fmla="*/ 78463 w 214523"/>
                <a:gd name="connsiteY8" fmla="*/ 129766 h 211248"/>
                <a:gd name="connsiteX9" fmla="*/ 108641 w 214523"/>
                <a:gd name="connsiteY9" fmla="*/ 108642 h 211248"/>
                <a:gd name="connsiteX10" fmla="*/ 138820 w 214523"/>
                <a:gd name="connsiteY10" fmla="*/ 87517 h 211248"/>
                <a:gd name="connsiteX11" fmla="*/ 172016 w 214523"/>
                <a:gd name="connsiteY11" fmla="*/ 60357 h 211248"/>
                <a:gd name="connsiteX12" fmla="*/ 202194 w 214523"/>
                <a:gd name="connsiteY12" fmla="*/ 33196 h 211248"/>
                <a:gd name="connsiteX13" fmla="*/ 211247 w 214523"/>
                <a:gd name="connsiteY13" fmla="*/ 24143 h 211248"/>
                <a:gd name="connsiteX14" fmla="*/ 214265 w 214523"/>
                <a:gd name="connsiteY14" fmla="*/ 15089 h 211248"/>
                <a:gd name="connsiteX15" fmla="*/ 205212 w 214523"/>
                <a:gd name="connsiteY15" fmla="*/ 9054 h 211248"/>
                <a:gd name="connsiteX16" fmla="*/ 196158 w 214523"/>
                <a:gd name="connsiteY16" fmla="*/ 6036 h 211248"/>
                <a:gd name="connsiteX17" fmla="*/ 184087 w 214523"/>
                <a:gd name="connsiteY17" fmla="*/ 0 h 211248"/>
                <a:gd name="connsiteX18" fmla="*/ 153909 w 214523"/>
                <a:gd name="connsiteY18" fmla="*/ 15089 h 211248"/>
                <a:gd name="connsiteX19" fmla="*/ 147873 w 214523"/>
                <a:gd name="connsiteY19" fmla="*/ 27161 h 211248"/>
                <a:gd name="connsiteX20" fmla="*/ 126748 w 214523"/>
                <a:gd name="connsiteY20" fmla="*/ 36214 h 211248"/>
                <a:gd name="connsiteX21" fmla="*/ 90535 w 214523"/>
                <a:gd name="connsiteY21" fmla="*/ 45267 h 211248"/>
                <a:gd name="connsiteX22" fmla="*/ 84499 w 214523"/>
                <a:gd name="connsiteY22" fmla="*/ 93553 h 211248"/>
                <a:gd name="connsiteX23" fmla="*/ 78463 w 214523"/>
                <a:gd name="connsiteY23" fmla="*/ 105624 h 211248"/>
                <a:gd name="connsiteX24" fmla="*/ 63374 w 214523"/>
                <a:gd name="connsiteY24" fmla="*/ 132784 h 211248"/>
                <a:gd name="connsiteX25" fmla="*/ 51303 w 214523"/>
                <a:gd name="connsiteY25" fmla="*/ 150891 h 211248"/>
                <a:gd name="connsiteX26" fmla="*/ 48285 w 214523"/>
                <a:gd name="connsiteY26" fmla="*/ 159945 h 211248"/>
                <a:gd name="connsiteX27" fmla="*/ 30178 w 214523"/>
                <a:gd name="connsiteY27" fmla="*/ 178052 h 211248"/>
                <a:gd name="connsiteX28" fmla="*/ 21125 w 214523"/>
                <a:gd name="connsiteY28" fmla="*/ 190123 h 211248"/>
                <a:gd name="connsiteX29" fmla="*/ 9053 w 214523"/>
                <a:gd name="connsiteY29" fmla="*/ 208230 h 211248"/>
                <a:gd name="connsiteX30" fmla="*/ 0 w 214523"/>
                <a:gd name="connsiteY30" fmla="*/ 211248 h 21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523" h="211248">
                  <a:moveTo>
                    <a:pt x="0" y="211248"/>
                  </a:moveTo>
                  <a:lnTo>
                    <a:pt x="0" y="211248"/>
                  </a:lnTo>
                  <a:cubicBezTo>
                    <a:pt x="7042" y="203200"/>
                    <a:pt x="13564" y="194667"/>
                    <a:pt x="21125" y="187105"/>
                  </a:cubicBezTo>
                  <a:cubicBezTo>
                    <a:pt x="23690" y="184540"/>
                    <a:pt x="27790" y="183799"/>
                    <a:pt x="30178" y="181069"/>
                  </a:cubicBezTo>
                  <a:cubicBezTo>
                    <a:pt x="34955" y="175610"/>
                    <a:pt x="38225" y="168998"/>
                    <a:pt x="42249" y="162962"/>
                  </a:cubicBezTo>
                  <a:cubicBezTo>
                    <a:pt x="44261" y="159944"/>
                    <a:pt x="47138" y="157350"/>
                    <a:pt x="48285" y="153909"/>
                  </a:cubicBezTo>
                  <a:lnTo>
                    <a:pt x="54321" y="135802"/>
                  </a:lnTo>
                  <a:cubicBezTo>
                    <a:pt x="57339" y="136808"/>
                    <a:pt x="60288" y="139592"/>
                    <a:pt x="63374" y="138820"/>
                  </a:cubicBezTo>
                  <a:cubicBezTo>
                    <a:pt x="69064" y="137397"/>
                    <a:pt x="73582" y="133020"/>
                    <a:pt x="78463" y="129766"/>
                  </a:cubicBezTo>
                  <a:cubicBezTo>
                    <a:pt x="88680" y="122955"/>
                    <a:pt x="98582" y="115683"/>
                    <a:pt x="108641" y="108642"/>
                  </a:cubicBezTo>
                  <a:cubicBezTo>
                    <a:pt x="118701" y="101600"/>
                    <a:pt x="130137" y="96200"/>
                    <a:pt x="138820" y="87517"/>
                  </a:cubicBezTo>
                  <a:cubicBezTo>
                    <a:pt x="161659" y="64678"/>
                    <a:pt x="145318" y="79046"/>
                    <a:pt x="172016" y="60357"/>
                  </a:cubicBezTo>
                  <a:cubicBezTo>
                    <a:pt x="187762" y="49334"/>
                    <a:pt x="185881" y="49509"/>
                    <a:pt x="202194" y="33196"/>
                  </a:cubicBezTo>
                  <a:lnTo>
                    <a:pt x="211247" y="24143"/>
                  </a:lnTo>
                  <a:cubicBezTo>
                    <a:pt x="212253" y="21125"/>
                    <a:pt x="215446" y="18043"/>
                    <a:pt x="214265" y="15089"/>
                  </a:cubicBezTo>
                  <a:cubicBezTo>
                    <a:pt x="212918" y="11722"/>
                    <a:pt x="208456" y="10676"/>
                    <a:pt x="205212" y="9054"/>
                  </a:cubicBezTo>
                  <a:cubicBezTo>
                    <a:pt x="202367" y="7631"/>
                    <a:pt x="199082" y="7289"/>
                    <a:pt x="196158" y="6036"/>
                  </a:cubicBezTo>
                  <a:cubicBezTo>
                    <a:pt x="192023" y="4264"/>
                    <a:pt x="188111" y="2012"/>
                    <a:pt x="184087" y="0"/>
                  </a:cubicBezTo>
                  <a:cubicBezTo>
                    <a:pt x="160480" y="5902"/>
                    <a:pt x="162773" y="-423"/>
                    <a:pt x="153909" y="15089"/>
                  </a:cubicBezTo>
                  <a:cubicBezTo>
                    <a:pt x="151677" y="18995"/>
                    <a:pt x="150753" y="23705"/>
                    <a:pt x="147873" y="27161"/>
                  </a:cubicBezTo>
                  <a:cubicBezTo>
                    <a:pt x="142022" y="34182"/>
                    <a:pt x="134729" y="33820"/>
                    <a:pt x="126748" y="36214"/>
                  </a:cubicBezTo>
                  <a:cubicBezTo>
                    <a:pt x="96859" y="45181"/>
                    <a:pt x="120665" y="40246"/>
                    <a:pt x="90535" y="45267"/>
                  </a:cubicBezTo>
                  <a:cubicBezTo>
                    <a:pt x="89658" y="55795"/>
                    <a:pt x="89604" y="79940"/>
                    <a:pt x="84499" y="93553"/>
                  </a:cubicBezTo>
                  <a:cubicBezTo>
                    <a:pt x="82919" y="97765"/>
                    <a:pt x="80235" y="101489"/>
                    <a:pt x="78463" y="105624"/>
                  </a:cubicBezTo>
                  <a:cubicBezTo>
                    <a:pt x="68901" y="127934"/>
                    <a:pt x="86902" y="97492"/>
                    <a:pt x="63374" y="132784"/>
                  </a:cubicBezTo>
                  <a:lnTo>
                    <a:pt x="51303" y="150891"/>
                  </a:lnTo>
                  <a:cubicBezTo>
                    <a:pt x="50297" y="153909"/>
                    <a:pt x="50238" y="157434"/>
                    <a:pt x="48285" y="159945"/>
                  </a:cubicBezTo>
                  <a:cubicBezTo>
                    <a:pt x="43045" y="166683"/>
                    <a:pt x="35299" y="171223"/>
                    <a:pt x="30178" y="178052"/>
                  </a:cubicBezTo>
                  <a:cubicBezTo>
                    <a:pt x="27160" y="182076"/>
                    <a:pt x="24009" y="186003"/>
                    <a:pt x="21125" y="190123"/>
                  </a:cubicBezTo>
                  <a:cubicBezTo>
                    <a:pt x="16965" y="196066"/>
                    <a:pt x="15935" y="205936"/>
                    <a:pt x="9053" y="208230"/>
                  </a:cubicBezTo>
                  <a:lnTo>
                    <a:pt x="0" y="211248"/>
                  </a:ln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D78CF97-9B6D-4090-94AB-1104CB736F78}"/>
              </a:ext>
            </a:extLst>
          </p:cNvPr>
          <p:cNvGrpSpPr/>
          <p:nvPr/>
        </p:nvGrpSpPr>
        <p:grpSpPr>
          <a:xfrm>
            <a:off x="5581797" y="2762865"/>
            <a:ext cx="1772732" cy="1278193"/>
            <a:chOff x="5581797" y="2762865"/>
            <a:chExt cx="1772732" cy="1278193"/>
          </a:xfrm>
        </p:grpSpPr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EBCC9ED9-5675-49F8-BAD6-6F31D395C274}"/>
                </a:ext>
              </a:extLst>
            </p:cNvPr>
            <p:cNvSpPr/>
            <p:nvPr/>
          </p:nvSpPr>
          <p:spPr>
            <a:xfrm>
              <a:off x="5653548" y="2762865"/>
              <a:ext cx="1700981" cy="1278193"/>
            </a:xfrm>
            <a:custGeom>
              <a:avLst/>
              <a:gdLst>
                <a:gd name="connsiteX0" fmla="*/ 1297858 w 1700981"/>
                <a:gd name="connsiteY0" fmla="*/ 294967 h 1278193"/>
                <a:gd name="connsiteX1" fmla="*/ 1297858 w 1700981"/>
                <a:gd name="connsiteY1" fmla="*/ 294967 h 1278193"/>
                <a:gd name="connsiteX2" fmla="*/ 1288026 w 1700981"/>
                <a:gd name="connsiteY2" fmla="*/ 117987 h 1278193"/>
                <a:gd name="connsiteX3" fmla="*/ 1278194 w 1700981"/>
                <a:gd name="connsiteY3" fmla="*/ 78658 h 1278193"/>
                <a:gd name="connsiteX4" fmla="*/ 1288026 w 1700981"/>
                <a:gd name="connsiteY4" fmla="*/ 0 h 1278193"/>
                <a:gd name="connsiteX5" fmla="*/ 1543665 w 1700981"/>
                <a:gd name="connsiteY5" fmla="*/ 9832 h 1278193"/>
                <a:gd name="connsiteX6" fmla="*/ 1573162 w 1700981"/>
                <a:gd name="connsiteY6" fmla="*/ 19664 h 1278193"/>
                <a:gd name="connsiteX7" fmla="*/ 1622323 w 1700981"/>
                <a:gd name="connsiteY7" fmla="*/ 58993 h 1278193"/>
                <a:gd name="connsiteX8" fmla="*/ 1641987 w 1700981"/>
                <a:gd name="connsiteY8" fmla="*/ 88490 h 1278193"/>
                <a:gd name="connsiteX9" fmla="*/ 1671484 w 1700981"/>
                <a:gd name="connsiteY9" fmla="*/ 117987 h 1278193"/>
                <a:gd name="connsiteX10" fmla="*/ 1691149 w 1700981"/>
                <a:gd name="connsiteY10" fmla="*/ 176980 h 1278193"/>
                <a:gd name="connsiteX11" fmla="*/ 1700981 w 1700981"/>
                <a:gd name="connsiteY11" fmla="*/ 206477 h 1278193"/>
                <a:gd name="connsiteX12" fmla="*/ 1691149 w 1700981"/>
                <a:gd name="connsiteY12" fmla="*/ 324464 h 1278193"/>
                <a:gd name="connsiteX13" fmla="*/ 1681317 w 1700981"/>
                <a:gd name="connsiteY13" fmla="*/ 363793 h 1278193"/>
                <a:gd name="connsiteX14" fmla="*/ 1661652 w 1700981"/>
                <a:gd name="connsiteY14" fmla="*/ 599767 h 1278193"/>
                <a:gd name="connsiteX15" fmla="*/ 1641987 w 1700981"/>
                <a:gd name="connsiteY15" fmla="*/ 658761 h 1278193"/>
                <a:gd name="connsiteX16" fmla="*/ 1602658 w 1700981"/>
                <a:gd name="connsiteY16" fmla="*/ 727587 h 1278193"/>
                <a:gd name="connsiteX17" fmla="*/ 1563329 w 1700981"/>
                <a:gd name="connsiteY17" fmla="*/ 825909 h 1278193"/>
                <a:gd name="connsiteX18" fmla="*/ 1533833 w 1700981"/>
                <a:gd name="connsiteY18" fmla="*/ 806245 h 1278193"/>
                <a:gd name="connsiteX19" fmla="*/ 1504336 w 1700981"/>
                <a:gd name="connsiteY19" fmla="*/ 904567 h 1278193"/>
                <a:gd name="connsiteX20" fmla="*/ 1455175 w 1700981"/>
                <a:gd name="connsiteY20" fmla="*/ 963561 h 1278193"/>
                <a:gd name="connsiteX21" fmla="*/ 1356852 w 1700981"/>
                <a:gd name="connsiteY21" fmla="*/ 1022554 h 1278193"/>
                <a:gd name="connsiteX22" fmla="*/ 1297858 w 1700981"/>
                <a:gd name="connsiteY22" fmla="*/ 1061883 h 1278193"/>
                <a:gd name="connsiteX23" fmla="*/ 1229033 w 1700981"/>
                <a:gd name="connsiteY23" fmla="*/ 1140541 h 1278193"/>
                <a:gd name="connsiteX24" fmla="*/ 1189704 w 1700981"/>
                <a:gd name="connsiteY24" fmla="*/ 1170038 h 1278193"/>
                <a:gd name="connsiteX25" fmla="*/ 1140542 w 1700981"/>
                <a:gd name="connsiteY25" fmla="*/ 1219200 h 1278193"/>
                <a:gd name="connsiteX26" fmla="*/ 1130710 w 1700981"/>
                <a:gd name="connsiteY26" fmla="*/ 1248696 h 1278193"/>
                <a:gd name="connsiteX27" fmla="*/ 1061884 w 1700981"/>
                <a:gd name="connsiteY27" fmla="*/ 1278193 h 1278193"/>
                <a:gd name="connsiteX28" fmla="*/ 924233 w 1700981"/>
                <a:gd name="connsiteY28" fmla="*/ 1268361 h 1278193"/>
                <a:gd name="connsiteX29" fmla="*/ 629265 w 1700981"/>
                <a:gd name="connsiteY29" fmla="*/ 1258529 h 1278193"/>
                <a:gd name="connsiteX30" fmla="*/ 560439 w 1700981"/>
                <a:gd name="connsiteY30" fmla="*/ 1248696 h 1278193"/>
                <a:gd name="connsiteX31" fmla="*/ 432620 w 1700981"/>
                <a:gd name="connsiteY31" fmla="*/ 1229032 h 1278193"/>
                <a:gd name="connsiteX32" fmla="*/ 373626 w 1700981"/>
                <a:gd name="connsiteY32" fmla="*/ 1209367 h 1278193"/>
                <a:gd name="connsiteX33" fmla="*/ 314633 w 1700981"/>
                <a:gd name="connsiteY33" fmla="*/ 1179870 h 1278193"/>
                <a:gd name="connsiteX34" fmla="*/ 344129 w 1700981"/>
                <a:gd name="connsiteY34" fmla="*/ 1170038 h 1278193"/>
                <a:gd name="connsiteX35" fmla="*/ 422787 w 1700981"/>
                <a:gd name="connsiteY35" fmla="*/ 1150374 h 1278193"/>
                <a:gd name="connsiteX36" fmla="*/ 403123 w 1700981"/>
                <a:gd name="connsiteY36" fmla="*/ 1111045 h 1278193"/>
                <a:gd name="connsiteX37" fmla="*/ 334297 w 1700981"/>
                <a:gd name="connsiteY37" fmla="*/ 1042219 h 1278193"/>
                <a:gd name="connsiteX38" fmla="*/ 285136 w 1700981"/>
                <a:gd name="connsiteY38" fmla="*/ 1032387 h 1278193"/>
                <a:gd name="connsiteX39" fmla="*/ 245807 w 1700981"/>
                <a:gd name="connsiteY39" fmla="*/ 1012722 h 1278193"/>
                <a:gd name="connsiteX40" fmla="*/ 176981 w 1700981"/>
                <a:gd name="connsiteY40" fmla="*/ 993058 h 1278193"/>
                <a:gd name="connsiteX41" fmla="*/ 137652 w 1700981"/>
                <a:gd name="connsiteY41" fmla="*/ 924232 h 1278193"/>
                <a:gd name="connsiteX42" fmla="*/ 58994 w 1700981"/>
                <a:gd name="connsiteY42" fmla="*/ 835741 h 1278193"/>
                <a:gd name="connsiteX43" fmla="*/ 0 w 1700981"/>
                <a:gd name="connsiteY43" fmla="*/ 786580 h 1278193"/>
                <a:gd name="connsiteX44" fmla="*/ 29497 w 1700981"/>
                <a:gd name="connsiteY44" fmla="*/ 796412 h 1278193"/>
                <a:gd name="connsiteX45" fmla="*/ 176981 w 1700981"/>
                <a:gd name="connsiteY45" fmla="*/ 875070 h 1278193"/>
                <a:gd name="connsiteX46" fmla="*/ 206478 w 1700981"/>
                <a:gd name="connsiteY46" fmla="*/ 904567 h 1278193"/>
                <a:gd name="connsiteX47" fmla="*/ 196646 w 1700981"/>
                <a:gd name="connsiteY47" fmla="*/ 865238 h 1278193"/>
                <a:gd name="connsiteX48" fmla="*/ 167149 w 1700981"/>
                <a:gd name="connsiteY48" fmla="*/ 835741 h 1278193"/>
                <a:gd name="connsiteX49" fmla="*/ 127820 w 1700981"/>
                <a:gd name="connsiteY49" fmla="*/ 776748 h 1278193"/>
                <a:gd name="connsiteX50" fmla="*/ 108155 w 1700981"/>
                <a:gd name="connsiteY50" fmla="*/ 747251 h 1278193"/>
                <a:gd name="connsiteX51" fmla="*/ 98323 w 1700981"/>
                <a:gd name="connsiteY51" fmla="*/ 648929 h 1278193"/>
                <a:gd name="connsiteX52" fmla="*/ 78658 w 1700981"/>
                <a:gd name="connsiteY52" fmla="*/ 589935 h 1278193"/>
                <a:gd name="connsiteX53" fmla="*/ 88491 w 1700981"/>
                <a:gd name="connsiteY53" fmla="*/ 471948 h 1278193"/>
                <a:gd name="connsiteX54" fmla="*/ 108155 w 1700981"/>
                <a:gd name="connsiteY54" fmla="*/ 412954 h 1278193"/>
                <a:gd name="connsiteX55" fmla="*/ 98323 w 1700981"/>
                <a:gd name="connsiteY55" fmla="*/ 255638 h 1278193"/>
                <a:gd name="connsiteX56" fmla="*/ 108155 w 1700981"/>
                <a:gd name="connsiteY56" fmla="*/ 344129 h 1278193"/>
                <a:gd name="connsiteX57" fmla="*/ 117987 w 1700981"/>
                <a:gd name="connsiteY57" fmla="*/ 373625 h 1278193"/>
                <a:gd name="connsiteX58" fmla="*/ 147484 w 1700981"/>
                <a:gd name="connsiteY58" fmla="*/ 403122 h 1278193"/>
                <a:gd name="connsiteX59" fmla="*/ 186813 w 1700981"/>
                <a:gd name="connsiteY59" fmla="*/ 462116 h 1278193"/>
                <a:gd name="connsiteX60" fmla="*/ 226142 w 1700981"/>
                <a:gd name="connsiteY60" fmla="*/ 521109 h 1278193"/>
                <a:gd name="connsiteX61" fmla="*/ 245807 w 1700981"/>
                <a:gd name="connsiteY61" fmla="*/ 550606 h 1278193"/>
                <a:gd name="connsiteX62" fmla="*/ 275304 w 1700981"/>
                <a:gd name="connsiteY62" fmla="*/ 570270 h 1278193"/>
                <a:gd name="connsiteX63" fmla="*/ 324465 w 1700981"/>
                <a:gd name="connsiteY63" fmla="*/ 629264 h 1278193"/>
                <a:gd name="connsiteX64" fmla="*/ 363794 w 1700981"/>
                <a:gd name="connsiteY64" fmla="*/ 658761 h 1278193"/>
                <a:gd name="connsiteX65" fmla="*/ 412955 w 1700981"/>
                <a:gd name="connsiteY65" fmla="*/ 737419 h 1278193"/>
                <a:gd name="connsiteX66" fmla="*/ 442452 w 1700981"/>
                <a:gd name="connsiteY66" fmla="*/ 766916 h 1278193"/>
                <a:gd name="connsiteX67" fmla="*/ 462117 w 1700981"/>
                <a:gd name="connsiteY67" fmla="*/ 796412 h 1278193"/>
                <a:gd name="connsiteX68" fmla="*/ 491613 w 1700981"/>
                <a:gd name="connsiteY68" fmla="*/ 816077 h 1278193"/>
                <a:gd name="connsiteX69" fmla="*/ 560439 w 1700981"/>
                <a:gd name="connsiteY69" fmla="*/ 845574 h 1278193"/>
                <a:gd name="connsiteX70" fmla="*/ 668594 w 1700981"/>
                <a:gd name="connsiteY70" fmla="*/ 865238 h 1278193"/>
                <a:gd name="connsiteX71" fmla="*/ 698091 w 1700981"/>
                <a:gd name="connsiteY71" fmla="*/ 884903 h 1278193"/>
                <a:gd name="connsiteX72" fmla="*/ 963562 w 1700981"/>
                <a:gd name="connsiteY72" fmla="*/ 884903 h 1278193"/>
                <a:gd name="connsiteX73" fmla="*/ 1042220 w 1700981"/>
                <a:gd name="connsiteY73" fmla="*/ 865238 h 1278193"/>
                <a:gd name="connsiteX74" fmla="*/ 1101213 w 1700981"/>
                <a:gd name="connsiteY74" fmla="*/ 835741 h 1278193"/>
                <a:gd name="connsiteX75" fmla="*/ 1130710 w 1700981"/>
                <a:gd name="connsiteY75" fmla="*/ 806245 h 1278193"/>
                <a:gd name="connsiteX76" fmla="*/ 1189704 w 1700981"/>
                <a:gd name="connsiteY76" fmla="*/ 776748 h 1278193"/>
                <a:gd name="connsiteX77" fmla="*/ 1248697 w 1700981"/>
                <a:gd name="connsiteY77" fmla="*/ 717754 h 1278193"/>
                <a:gd name="connsiteX78" fmla="*/ 1278194 w 1700981"/>
                <a:gd name="connsiteY78" fmla="*/ 688258 h 1278193"/>
                <a:gd name="connsiteX79" fmla="*/ 1288026 w 1700981"/>
                <a:gd name="connsiteY79" fmla="*/ 658761 h 1278193"/>
                <a:gd name="connsiteX80" fmla="*/ 1317523 w 1700981"/>
                <a:gd name="connsiteY80" fmla="*/ 639096 h 1278193"/>
                <a:gd name="connsiteX81" fmla="*/ 1337187 w 1700981"/>
                <a:gd name="connsiteY81" fmla="*/ 580103 h 1278193"/>
                <a:gd name="connsiteX82" fmla="*/ 1356852 w 1700981"/>
                <a:gd name="connsiteY82" fmla="*/ 511277 h 1278193"/>
                <a:gd name="connsiteX83" fmla="*/ 1337187 w 1700981"/>
                <a:gd name="connsiteY83" fmla="*/ 334296 h 1278193"/>
                <a:gd name="connsiteX84" fmla="*/ 1317523 w 1700981"/>
                <a:gd name="connsiteY84" fmla="*/ 304800 h 1278193"/>
                <a:gd name="connsiteX85" fmla="*/ 1297858 w 1700981"/>
                <a:gd name="connsiteY85" fmla="*/ 294967 h 127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0981" h="1278193">
                  <a:moveTo>
                    <a:pt x="1297858" y="294967"/>
                  </a:moveTo>
                  <a:lnTo>
                    <a:pt x="1297858" y="294967"/>
                  </a:lnTo>
                  <a:cubicBezTo>
                    <a:pt x="1294581" y="235974"/>
                    <a:pt x="1293375" y="176829"/>
                    <a:pt x="1288026" y="117987"/>
                  </a:cubicBezTo>
                  <a:cubicBezTo>
                    <a:pt x="1286803" y="104529"/>
                    <a:pt x="1278194" y="92171"/>
                    <a:pt x="1278194" y="78658"/>
                  </a:cubicBezTo>
                  <a:cubicBezTo>
                    <a:pt x="1278194" y="52235"/>
                    <a:pt x="1284749" y="26219"/>
                    <a:pt x="1288026" y="0"/>
                  </a:cubicBezTo>
                  <a:cubicBezTo>
                    <a:pt x="1373239" y="3277"/>
                    <a:pt x="1458591" y="3965"/>
                    <a:pt x="1543665" y="9832"/>
                  </a:cubicBezTo>
                  <a:cubicBezTo>
                    <a:pt x="1554005" y="10545"/>
                    <a:pt x="1565069" y="13190"/>
                    <a:pt x="1573162" y="19664"/>
                  </a:cubicBezTo>
                  <a:cubicBezTo>
                    <a:pt x="1636695" y="70491"/>
                    <a:pt x="1548181" y="34280"/>
                    <a:pt x="1622323" y="58993"/>
                  </a:cubicBezTo>
                  <a:cubicBezTo>
                    <a:pt x="1628878" y="68825"/>
                    <a:pt x="1634422" y="79412"/>
                    <a:pt x="1641987" y="88490"/>
                  </a:cubicBezTo>
                  <a:cubicBezTo>
                    <a:pt x="1650889" y="99172"/>
                    <a:pt x="1664731" y="105832"/>
                    <a:pt x="1671484" y="117987"/>
                  </a:cubicBezTo>
                  <a:cubicBezTo>
                    <a:pt x="1681551" y="136107"/>
                    <a:pt x="1684594" y="157316"/>
                    <a:pt x="1691149" y="176980"/>
                  </a:cubicBezTo>
                  <a:lnTo>
                    <a:pt x="1700981" y="206477"/>
                  </a:lnTo>
                  <a:cubicBezTo>
                    <a:pt x="1697704" y="245806"/>
                    <a:pt x="1696044" y="285303"/>
                    <a:pt x="1691149" y="324464"/>
                  </a:cubicBezTo>
                  <a:cubicBezTo>
                    <a:pt x="1689473" y="337873"/>
                    <a:pt x="1682598" y="350341"/>
                    <a:pt x="1681317" y="363793"/>
                  </a:cubicBezTo>
                  <a:cubicBezTo>
                    <a:pt x="1676787" y="411359"/>
                    <a:pt x="1676610" y="534950"/>
                    <a:pt x="1661652" y="599767"/>
                  </a:cubicBezTo>
                  <a:cubicBezTo>
                    <a:pt x="1656991" y="619965"/>
                    <a:pt x="1653485" y="641514"/>
                    <a:pt x="1641987" y="658761"/>
                  </a:cubicBezTo>
                  <a:cubicBezTo>
                    <a:pt x="1614193" y="700454"/>
                    <a:pt x="1627608" y="677689"/>
                    <a:pt x="1602658" y="727587"/>
                  </a:cubicBezTo>
                  <a:cubicBezTo>
                    <a:pt x="1600686" y="745336"/>
                    <a:pt x="1617837" y="834993"/>
                    <a:pt x="1563329" y="825909"/>
                  </a:cubicBezTo>
                  <a:cubicBezTo>
                    <a:pt x="1551673" y="823966"/>
                    <a:pt x="1543665" y="812800"/>
                    <a:pt x="1533833" y="806245"/>
                  </a:cubicBezTo>
                  <a:cubicBezTo>
                    <a:pt x="1528337" y="828227"/>
                    <a:pt x="1513909" y="890208"/>
                    <a:pt x="1504336" y="904567"/>
                  </a:cubicBezTo>
                  <a:cubicBezTo>
                    <a:pt x="1486858" y="930784"/>
                    <a:pt x="1481378" y="943181"/>
                    <a:pt x="1455175" y="963561"/>
                  </a:cubicBezTo>
                  <a:cubicBezTo>
                    <a:pt x="1373636" y="1026980"/>
                    <a:pt x="1423738" y="982423"/>
                    <a:pt x="1356852" y="1022554"/>
                  </a:cubicBezTo>
                  <a:cubicBezTo>
                    <a:pt x="1336586" y="1034713"/>
                    <a:pt x="1317523" y="1048773"/>
                    <a:pt x="1297858" y="1061883"/>
                  </a:cubicBezTo>
                  <a:cubicBezTo>
                    <a:pt x="1270671" y="1102665"/>
                    <a:pt x="1276093" y="1098710"/>
                    <a:pt x="1229033" y="1140541"/>
                  </a:cubicBezTo>
                  <a:cubicBezTo>
                    <a:pt x="1216785" y="1151428"/>
                    <a:pt x="1201291" y="1158451"/>
                    <a:pt x="1189704" y="1170038"/>
                  </a:cubicBezTo>
                  <a:cubicBezTo>
                    <a:pt x="1124155" y="1235587"/>
                    <a:pt x="1219201" y="1166760"/>
                    <a:pt x="1140542" y="1219200"/>
                  </a:cubicBezTo>
                  <a:cubicBezTo>
                    <a:pt x="1137265" y="1229032"/>
                    <a:pt x="1138038" y="1241368"/>
                    <a:pt x="1130710" y="1248696"/>
                  </a:cubicBezTo>
                  <a:cubicBezTo>
                    <a:pt x="1118559" y="1260847"/>
                    <a:pt x="1079514" y="1272317"/>
                    <a:pt x="1061884" y="1278193"/>
                  </a:cubicBezTo>
                  <a:cubicBezTo>
                    <a:pt x="1016000" y="1274916"/>
                    <a:pt x="970186" y="1270450"/>
                    <a:pt x="924233" y="1268361"/>
                  </a:cubicBezTo>
                  <a:cubicBezTo>
                    <a:pt x="825957" y="1263894"/>
                    <a:pt x="727499" y="1263839"/>
                    <a:pt x="629265" y="1258529"/>
                  </a:cubicBezTo>
                  <a:cubicBezTo>
                    <a:pt x="606124" y="1257278"/>
                    <a:pt x="583344" y="1252220"/>
                    <a:pt x="560439" y="1248696"/>
                  </a:cubicBezTo>
                  <a:cubicBezTo>
                    <a:pt x="383217" y="1221430"/>
                    <a:pt x="632048" y="1257521"/>
                    <a:pt x="432620" y="1229032"/>
                  </a:cubicBezTo>
                  <a:cubicBezTo>
                    <a:pt x="412955" y="1222477"/>
                    <a:pt x="390873" y="1220865"/>
                    <a:pt x="373626" y="1209367"/>
                  </a:cubicBezTo>
                  <a:cubicBezTo>
                    <a:pt x="335506" y="1183954"/>
                    <a:pt x="355339" y="1193440"/>
                    <a:pt x="314633" y="1179870"/>
                  </a:cubicBezTo>
                  <a:cubicBezTo>
                    <a:pt x="324465" y="1176593"/>
                    <a:pt x="334075" y="1172552"/>
                    <a:pt x="344129" y="1170038"/>
                  </a:cubicBezTo>
                  <a:lnTo>
                    <a:pt x="422787" y="1150374"/>
                  </a:lnTo>
                  <a:cubicBezTo>
                    <a:pt x="416232" y="1137264"/>
                    <a:pt x="410395" y="1123771"/>
                    <a:pt x="403123" y="1111045"/>
                  </a:cubicBezTo>
                  <a:cubicBezTo>
                    <a:pt x="385970" y="1081027"/>
                    <a:pt x="367552" y="1058846"/>
                    <a:pt x="334297" y="1042219"/>
                  </a:cubicBezTo>
                  <a:cubicBezTo>
                    <a:pt x="319350" y="1034745"/>
                    <a:pt x="301523" y="1035664"/>
                    <a:pt x="285136" y="1032387"/>
                  </a:cubicBezTo>
                  <a:cubicBezTo>
                    <a:pt x="272026" y="1025832"/>
                    <a:pt x="259279" y="1018496"/>
                    <a:pt x="245807" y="1012722"/>
                  </a:cubicBezTo>
                  <a:cubicBezTo>
                    <a:pt x="226061" y="1004260"/>
                    <a:pt x="196936" y="998047"/>
                    <a:pt x="176981" y="993058"/>
                  </a:cubicBezTo>
                  <a:cubicBezTo>
                    <a:pt x="161026" y="945192"/>
                    <a:pt x="174855" y="976316"/>
                    <a:pt x="137652" y="924232"/>
                  </a:cubicBezTo>
                  <a:cubicBezTo>
                    <a:pt x="110786" y="886620"/>
                    <a:pt x="106986" y="867735"/>
                    <a:pt x="58994" y="835741"/>
                  </a:cubicBezTo>
                  <a:cubicBezTo>
                    <a:pt x="50096" y="829809"/>
                    <a:pt x="0" y="799198"/>
                    <a:pt x="0" y="786580"/>
                  </a:cubicBezTo>
                  <a:cubicBezTo>
                    <a:pt x="0" y="776216"/>
                    <a:pt x="20087" y="792069"/>
                    <a:pt x="29497" y="796412"/>
                  </a:cubicBezTo>
                  <a:cubicBezTo>
                    <a:pt x="49170" y="805492"/>
                    <a:pt x="146331" y="852083"/>
                    <a:pt x="176981" y="875070"/>
                  </a:cubicBezTo>
                  <a:cubicBezTo>
                    <a:pt x="188105" y="883413"/>
                    <a:pt x="196646" y="894735"/>
                    <a:pt x="206478" y="904567"/>
                  </a:cubicBezTo>
                  <a:cubicBezTo>
                    <a:pt x="203201" y="891457"/>
                    <a:pt x="203350" y="876971"/>
                    <a:pt x="196646" y="865238"/>
                  </a:cubicBezTo>
                  <a:cubicBezTo>
                    <a:pt x="189747" y="853165"/>
                    <a:pt x="175686" y="846717"/>
                    <a:pt x="167149" y="835741"/>
                  </a:cubicBezTo>
                  <a:cubicBezTo>
                    <a:pt x="152639" y="817086"/>
                    <a:pt x="140930" y="796412"/>
                    <a:pt x="127820" y="776748"/>
                  </a:cubicBezTo>
                  <a:lnTo>
                    <a:pt x="108155" y="747251"/>
                  </a:lnTo>
                  <a:cubicBezTo>
                    <a:pt x="104878" y="714477"/>
                    <a:pt x="104393" y="681302"/>
                    <a:pt x="98323" y="648929"/>
                  </a:cubicBezTo>
                  <a:cubicBezTo>
                    <a:pt x="94503" y="628556"/>
                    <a:pt x="78658" y="589935"/>
                    <a:pt x="78658" y="589935"/>
                  </a:cubicBezTo>
                  <a:cubicBezTo>
                    <a:pt x="81936" y="550606"/>
                    <a:pt x="82003" y="510876"/>
                    <a:pt x="88491" y="471948"/>
                  </a:cubicBezTo>
                  <a:cubicBezTo>
                    <a:pt x="91899" y="451502"/>
                    <a:pt x="108155" y="412954"/>
                    <a:pt x="108155" y="412954"/>
                  </a:cubicBezTo>
                  <a:cubicBezTo>
                    <a:pt x="104878" y="360515"/>
                    <a:pt x="98323" y="308179"/>
                    <a:pt x="98323" y="255638"/>
                  </a:cubicBezTo>
                  <a:cubicBezTo>
                    <a:pt x="98323" y="225959"/>
                    <a:pt x="103276" y="314854"/>
                    <a:pt x="108155" y="344129"/>
                  </a:cubicBezTo>
                  <a:cubicBezTo>
                    <a:pt x="109859" y="354352"/>
                    <a:pt x="112238" y="365002"/>
                    <a:pt x="117987" y="373625"/>
                  </a:cubicBezTo>
                  <a:cubicBezTo>
                    <a:pt x="125700" y="385195"/>
                    <a:pt x="137652" y="393290"/>
                    <a:pt x="147484" y="403122"/>
                  </a:cubicBezTo>
                  <a:cubicBezTo>
                    <a:pt x="166289" y="459534"/>
                    <a:pt x="143851" y="406878"/>
                    <a:pt x="186813" y="462116"/>
                  </a:cubicBezTo>
                  <a:cubicBezTo>
                    <a:pt x="201323" y="480771"/>
                    <a:pt x="213032" y="501445"/>
                    <a:pt x="226142" y="521109"/>
                  </a:cubicBezTo>
                  <a:cubicBezTo>
                    <a:pt x="232697" y="530941"/>
                    <a:pt x="235975" y="544051"/>
                    <a:pt x="245807" y="550606"/>
                  </a:cubicBezTo>
                  <a:lnTo>
                    <a:pt x="275304" y="570270"/>
                  </a:lnTo>
                  <a:cubicBezTo>
                    <a:pt x="295533" y="600615"/>
                    <a:pt x="295023" y="604028"/>
                    <a:pt x="324465" y="629264"/>
                  </a:cubicBezTo>
                  <a:cubicBezTo>
                    <a:pt x="336907" y="639929"/>
                    <a:pt x="352207" y="647174"/>
                    <a:pt x="363794" y="658761"/>
                  </a:cubicBezTo>
                  <a:cubicBezTo>
                    <a:pt x="415447" y="710414"/>
                    <a:pt x="374011" y="682897"/>
                    <a:pt x="412955" y="737419"/>
                  </a:cubicBezTo>
                  <a:cubicBezTo>
                    <a:pt x="421037" y="748734"/>
                    <a:pt x="433550" y="756234"/>
                    <a:pt x="442452" y="766916"/>
                  </a:cubicBezTo>
                  <a:cubicBezTo>
                    <a:pt x="450017" y="775994"/>
                    <a:pt x="453761" y="788056"/>
                    <a:pt x="462117" y="796412"/>
                  </a:cubicBezTo>
                  <a:cubicBezTo>
                    <a:pt x="470473" y="804768"/>
                    <a:pt x="481353" y="810214"/>
                    <a:pt x="491613" y="816077"/>
                  </a:cubicBezTo>
                  <a:cubicBezTo>
                    <a:pt x="508828" y="825914"/>
                    <a:pt x="539230" y="841332"/>
                    <a:pt x="560439" y="845574"/>
                  </a:cubicBezTo>
                  <a:cubicBezTo>
                    <a:pt x="736622" y="880811"/>
                    <a:pt x="551983" y="836086"/>
                    <a:pt x="668594" y="865238"/>
                  </a:cubicBezTo>
                  <a:cubicBezTo>
                    <a:pt x="678426" y="871793"/>
                    <a:pt x="687522" y="879618"/>
                    <a:pt x="698091" y="884903"/>
                  </a:cubicBezTo>
                  <a:cubicBezTo>
                    <a:pt x="770216" y="920966"/>
                    <a:pt x="960749" y="885020"/>
                    <a:pt x="963562" y="884903"/>
                  </a:cubicBezTo>
                  <a:cubicBezTo>
                    <a:pt x="982257" y="881164"/>
                    <a:pt x="1022066" y="875315"/>
                    <a:pt x="1042220" y="865238"/>
                  </a:cubicBezTo>
                  <a:cubicBezTo>
                    <a:pt x="1118471" y="827114"/>
                    <a:pt x="1027064" y="860460"/>
                    <a:pt x="1101213" y="835741"/>
                  </a:cubicBezTo>
                  <a:cubicBezTo>
                    <a:pt x="1111045" y="825909"/>
                    <a:pt x="1119140" y="813958"/>
                    <a:pt x="1130710" y="806245"/>
                  </a:cubicBezTo>
                  <a:cubicBezTo>
                    <a:pt x="1199034" y="760696"/>
                    <a:pt x="1120096" y="838622"/>
                    <a:pt x="1189704" y="776748"/>
                  </a:cubicBezTo>
                  <a:cubicBezTo>
                    <a:pt x="1210489" y="758272"/>
                    <a:pt x="1229032" y="737419"/>
                    <a:pt x="1248697" y="717754"/>
                  </a:cubicBezTo>
                  <a:lnTo>
                    <a:pt x="1278194" y="688258"/>
                  </a:lnTo>
                  <a:cubicBezTo>
                    <a:pt x="1281471" y="678426"/>
                    <a:pt x="1281552" y="666854"/>
                    <a:pt x="1288026" y="658761"/>
                  </a:cubicBezTo>
                  <a:cubicBezTo>
                    <a:pt x="1295408" y="649533"/>
                    <a:pt x="1311260" y="649117"/>
                    <a:pt x="1317523" y="639096"/>
                  </a:cubicBezTo>
                  <a:cubicBezTo>
                    <a:pt x="1328509" y="621519"/>
                    <a:pt x="1330632" y="599767"/>
                    <a:pt x="1337187" y="580103"/>
                  </a:cubicBezTo>
                  <a:cubicBezTo>
                    <a:pt x="1351296" y="537777"/>
                    <a:pt x="1344503" y="560673"/>
                    <a:pt x="1356852" y="511277"/>
                  </a:cubicBezTo>
                  <a:cubicBezTo>
                    <a:pt x="1355622" y="492833"/>
                    <a:pt x="1360647" y="381215"/>
                    <a:pt x="1337187" y="334296"/>
                  </a:cubicBezTo>
                  <a:cubicBezTo>
                    <a:pt x="1331902" y="323727"/>
                    <a:pt x="1325879" y="313156"/>
                    <a:pt x="1317523" y="304800"/>
                  </a:cubicBezTo>
                  <a:cubicBezTo>
                    <a:pt x="1312341" y="299618"/>
                    <a:pt x="1301136" y="296606"/>
                    <a:pt x="1297858" y="294967"/>
                  </a:cubicBez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CCF6CF82-E657-4D37-BC67-D1F6612EAEC1}"/>
                </a:ext>
              </a:extLst>
            </p:cNvPr>
            <p:cNvSpPr/>
            <p:nvPr/>
          </p:nvSpPr>
          <p:spPr>
            <a:xfrm>
              <a:off x="5581797" y="3002733"/>
              <a:ext cx="112833" cy="368174"/>
            </a:xfrm>
            <a:custGeom>
              <a:avLst/>
              <a:gdLst>
                <a:gd name="connsiteX0" fmla="*/ 28334 w 112833"/>
                <a:gd name="connsiteY0" fmla="*/ 368174 h 368174"/>
                <a:gd name="connsiteX1" fmla="*/ 28334 w 112833"/>
                <a:gd name="connsiteY1" fmla="*/ 368174 h 368174"/>
                <a:gd name="connsiteX2" fmla="*/ 22298 w 112833"/>
                <a:gd name="connsiteY2" fmla="*/ 331960 h 368174"/>
                <a:gd name="connsiteX3" fmla="*/ 19280 w 112833"/>
                <a:gd name="connsiteY3" fmla="*/ 316871 h 368174"/>
                <a:gd name="connsiteX4" fmla="*/ 4191 w 112833"/>
                <a:gd name="connsiteY4" fmla="*/ 286693 h 368174"/>
                <a:gd name="connsiteX5" fmla="*/ 4191 w 112833"/>
                <a:gd name="connsiteY5" fmla="*/ 214265 h 368174"/>
                <a:gd name="connsiteX6" fmla="*/ 13245 w 112833"/>
                <a:gd name="connsiteY6" fmla="*/ 208229 h 368174"/>
                <a:gd name="connsiteX7" fmla="*/ 37387 w 112833"/>
                <a:gd name="connsiteY7" fmla="*/ 178051 h 368174"/>
                <a:gd name="connsiteX8" fmla="*/ 43423 w 112833"/>
                <a:gd name="connsiteY8" fmla="*/ 165980 h 368174"/>
                <a:gd name="connsiteX9" fmla="*/ 52476 w 112833"/>
                <a:gd name="connsiteY9" fmla="*/ 138819 h 368174"/>
                <a:gd name="connsiteX10" fmla="*/ 61530 w 112833"/>
                <a:gd name="connsiteY10" fmla="*/ 123730 h 368174"/>
                <a:gd name="connsiteX11" fmla="*/ 64548 w 112833"/>
                <a:gd name="connsiteY11" fmla="*/ 111659 h 368174"/>
                <a:gd name="connsiteX12" fmla="*/ 67565 w 112833"/>
                <a:gd name="connsiteY12" fmla="*/ 60356 h 368174"/>
                <a:gd name="connsiteX13" fmla="*/ 76619 w 112833"/>
                <a:gd name="connsiteY13" fmla="*/ 69410 h 368174"/>
                <a:gd name="connsiteX14" fmla="*/ 82654 w 112833"/>
                <a:gd name="connsiteY14" fmla="*/ 57338 h 368174"/>
                <a:gd name="connsiteX15" fmla="*/ 94726 w 112833"/>
                <a:gd name="connsiteY15" fmla="*/ 42249 h 368174"/>
                <a:gd name="connsiteX16" fmla="*/ 100761 w 112833"/>
                <a:gd name="connsiteY16" fmla="*/ 21124 h 368174"/>
                <a:gd name="connsiteX17" fmla="*/ 112833 w 112833"/>
                <a:gd name="connsiteY17" fmla="*/ 0 h 368174"/>
                <a:gd name="connsiteX18" fmla="*/ 106797 w 112833"/>
                <a:gd name="connsiteY18" fmla="*/ 120713 h 368174"/>
                <a:gd name="connsiteX19" fmla="*/ 100761 w 112833"/>
                <a:gd name="connsiteY19" fmla="*/ 159944 h 368174"/>
                <a:gd name="connsiteX20" fmla="*/ 94726 w 112833"/>
                <a:gd name="connsiteY20" fmla="*/ 168998 h 368174"/>
                <a:gd name="connsiteX21" fmla="*/ 91708 w 112833"/>
                <a:gd name="connsiteY21" fmla="*/ 178051 h 368174"/>
                <a:gd name="connsiteX22" fmla="*/ 88690 w 112833"/>
                <a:gd name="connsiteY22" fmla="*/ 196158 h 368174"/>
                <a:gd name="connsiteX23" fmla="*/ 82654 w 112833"/>
                <a:gd name="connsiteY23" fmla="*/ 217283 h 368174"/>
                <a:gd name="connsiteX24" fmla="*/ 79637 w 112833"/>
                <a:gd name="connsiteY24" fmla="*/ 262550 h 368174"/>
                <a:gd name="connsiteX25" fmla="*/ 76619 w 112833"/>
                <a:gd name="connsiteY25" fmla="*/ 271604 h 368174"/>
                <a:gd name="connsiteX26" fmla="*/ 64548 w 112833"/>
                <a:gd name="connsiteY26" fmla="*/ 298764 h 368174"/>
                <a:gd name="connsiteX27" fmla="*/ 58512 w 112833"/>
                <a:gd name="connsiteY27" fmla="*/ 322907 h 368174"/>
                <a:gd name="connsiteX28" fmla="*/ 55494 w 112833"/>
                <a:gd name="connsiteY28" fmla="*/ 331960 h 368174"/>
                <a:gd name="connsiteX29" fmla="*/ 43423 w 112833"/>
                <a:gd name="connsiteY29" fmla="*/ 350067 h 368174"/>
                <a:gd name="connsiteX30" fmla="*/ 28334 w 112833"/>
                <a:gd name="connsiteY30" fmla="*/ 368174 h 36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2833" h="368174">
                  <a:moveTo>
                    <a:pt x="28334" y="368174"/>
                  </a:moveTo>
                  <a:lnTo>
                    <a:pt x="28334" y="368174"/>
                  </a:lnTo>
                  <a:cubicBezTo>
                    <a:pt x="26322" y="356103"/>
                    <a:pt x="24425" y="344012"/>
                    <a:pt x="22298" y="331960"/>
                  </a:cubicBezTo>
                  <a:cubicBezTo>
                    <a:pt x="21407" y="326909"/>
                    <a:pt x="21185" y="321633"/>
                    <a:pt x="19280" y="316871"/>
                  </a:cubicBezTo>
                  <a:cubicBezTo>
                    <a:pt x="15103" y="306429"/>
                    <a:pt x="4191" y="286693"/>
                    <a:pt x="4191" y="286693"/>
                  </a:cubicBezTo>
                  <a:cubicBezTo>
                    <a:pt x="238" y="259020"/>
                    <a:pt x="-2827" y="247597"/>
                    <a:pt x="4191" y="214265"/>
                  </a:cubicBezTo>
                  <a:cubicBezTo>
                    <a:pt x="4938" y="210716"/>
                    <a:pt x="10459" y="210551"/>
                    <a:pt x="13245" y="208229"/>
                  </a:cubicBezTo>
                  <a:cubicBezTo>
                    <a:pt x="22979" y="200118"/>
                    <a:pt x="30844" y="188332"/>
                    <a:pt x="37387" y="178051"/>
                  </a:cubicBezTo>
                  <a:cubicBezTo>
                    <a:pt x="39802" y="174256"/>
                    <a:pt x="41808" y="170179"/>
                    <a:pt x="43423" y="165980"/>
                  </a:cubicBezTo>
                  <a:cubicBezTo>
                    <a:pt x="46849" y="157073"/>
                    <a:pt x="47566" y="147002"/>
                    <a:pt x="52476" y="138819"/>
                  </a:cubicBezTo>
                  <a:lnTo>
                    <a:pt x="61530" y="123730"/>
                  </a:lnTo>
                  <a:cubicBezTo>
                    <a:pt x="62536" y="119706"/>
                    <a:pt x="64155" y="115788"/>
                    <a:pt x="64548" y="111659"/>
                  </a:cubicBezTo>
                  <a:cubicBezTo>
                    <a:pt x="66172" y="94606"/>
                    <a:pt x="62859" y="76827"/>
                    <a:pt x="67565" y="60356"/>
                  </a:cubicBezTo>
                  <a:cubicBezTo>
                    <a:pt x="68738" y="56252"/>
                    <a:pt x="73601" y="66392"/>
                    <a:pt x="76619" y="69410"/>
                  </a:cubicBezTo>
                  <a:cubicBezTo>
                    <a:pt x="78631" y="65386"/>
                    <a:pt x="80159" y="61081"/>
                    <a:pt x="82654" y="57338"/>
                  </a:cubicBezTo>
                  <a:cubicBezTo>
                    <a:pt x="86227" y="51978"/>
                    <a:pt x="91845" y="48010"/>
                    <a:pt x="94726" y="42249"/>
                  </a:cubicBezTo>
                  <a:cubicBezTo>
                    <a:pt x="98001" y="35699"/>
                    <a:pt x="98258" y="28006"/>
                    <a:pt x="100761" y="21124"/>
                  </a:cubicBezTo>
                  <a:cubicBezTo>
                    <a:pt x="103824" y="12701"/>
                    <a:pt x="108006" y="7239"/>
                    <a:pt x="112833" y="0"/>
                  </a:cubicBezTo>
                  <a:cubicBezTo>
                    <a:pt x="108757" y="138592"/>
                    <a:pt x="115598" y="63513"/>
                    <a:pt x="106797" y="120713"/>
                  </a:cubicBezTo>
                  <a:cubicBezTo>
                    <a:pt x="106531" y="122441"/>
                    <a:pt x="101836" y="156718"/>
                    <a:pt x="100761" y="159944"/>
                  </a:cubicBezTo>
                  <a:cubicBezTo>
                    <a:pt x="99614" y="163385"/>
                    <a:pt x="96348" y="165754"/>
                    <a:pt x="94726" y="168998"/>
                  </a:cubicBezTo>
                  <a:cubicBezTo>
                    <a:pt x="93304" y="171843"/>
                    <a:pt x="92714" y="175033"/>
                    <a:pt x="91708" y="178051"/>
                  </a:cubicBezTo>
                  <a:cubicBezTo>
                    <a:pt x="90702" y="184087"/>
                    <a:pt x="89890" y="190158"/>
                    <a:pt x="88690" y="196158"/>
                  </a:cubicBezTo>
                  <a:cubicBezTo>
                    <a:pt x="86796" y="205630"/>
                    <a:pt x="85530" y="208655"/>
                    <a:pt x="82654" y="217283"/>
                  </a:cubicBezTo>
                  <a:cubicBezTo>
                    <a:pt x="81648" y="232372"/>
                    <a:pt x="81307" y="247520"/>
                    <a:pt x="79637" y="262550"/>
                  </a:cubicBezTo>
                  <a:cubicBezTo>
                    <a:pt x="79286" y="265712"/>
                    <a:pt x="77736" y="268625"/>
                    <a:pt x="76619" y="271604"/>
                  </a:cubicBezTo>
                  <a:cubicBezTo>
                    <a:pt x="62583" y="309031"/>
                    <a:pt x="78261" y="266767"/>
                    <a:pt x="64548" y="298764"/>
                  </a:cubicBezTo>
                  <a:cubicBezTo>
                    <a:pt x="60408" y="308425"/>
                    <a:pt x="61348" y="311565"/>
                    <a:pt x="58512" y="322907"/>
                  </a:cubicBezTo>
                  <a:cubicBezTo>
                    <a:pt x="57740" y="325993"/>
                    <a:pt x="57039" y="329179"/>
                    <a:pt x="55494" y="331960"/>
                  </a:cubicBezTo>
                  <a:cubicBezTo>
                    <a:pt x="51971" y="338301"/>
                    <a:pt x="46667" y="343579"/>
                    <a:pt x="43423" y="350067"/>
                  </a:cubicBezTo>
                  <a:lnTo>
                    <a:pt x="28334" y="368174"/>
                  </a:ln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91A78621-5B5B-488A-BE4D-05158B6ED4E9}"/>
              </a:ext>
            </a:extLst>
          </p:cNvPr>
          <p:cNvGrpSpPr/>
          <p:nvPr/>
        </p:nvGrpSpPr>
        <p:grpSpPr>
          <a:xfrm>
            <a:off x="6132214" y="2546555"/>
            <a:ext cx="1084663" cy="1288026"/>
            <a:chOff x="6132214" y="2546555"/>
            <a:chExt cx="1084663" cy="1288026"/>
          </a:xfrm>
        </p:grpSpPr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6007D73B-AEDC-42FA-BCEE-506775F75147}"/>
                </a:ext>
              </a:extLst>
            </p:cNvPr>
            <p:cNvSpPr/>
            <p:nvPr/>
          </p:nvSpPr>
          <p:spPr>
            <a:xfrm>
              <a:off x="6416701" y="2546555"/>
              <a:ext cx="800176" cy="1288026"/>
            </a:xfrm>
            <a:custGeom>
              <a:avLst/>
              <a:gdLst>
                <a:gd name="connsiteX0" fmla="*/ 190576 w 800176"/>
                <a:gd name="connsiteY0" fmla="*/ 344129 h 1288026"/>
                <a:gd name="connsiteX1" fmla="*/ 190576 w 800176"/>
                <a:gd name="connsiteY1" fmla="*/ 344129 h 1288026"/>
                <a:gd name="connsiteX2" fmla="*/ 33260 w 800176"/>
                <a:gd name="connsiteY2" fmla="*/ 314632 h 1288026"/>
                <a:gd name="connsiteX3" fmla="*/ 23428 w 800176"/>
                <a:gd name="connsiteY3" fmla="*/ 285135 h 1288026"/>
                <a:gd name="connsiteX4" fmla="*/ 13596 w 800176"/>
                <a:gd name="connsiteY4" fmla="*/ 245806 h 1288026"/>
                <a:gd name="connsiteX5" fmla="*/ 23428 w 800176"/>
                <a:gd name="connsiteY5" fmla="*/ 157316 h 1288026"/>
                <a:gd name="connsiteX6" fmla="*/ 52925 w 800176"/>
                <a:gd name="connsiteY6" fmla="*/ 98322 h 1288026"/>
                <a:gd name="connsiteX7" fmla="*/ 82422 w 800176"/>
                <a:gd name="connsiteY7" fmla="*/ 88490 h 1288026"/>
                <a:gd name="connsiteX8" fmla="*/ 131583 w 800176"/>
                <a:gd name="connsiteY8" fmla="*/ 68826 h 1288026"/>
                <a:gd name="connsiteX9" fmla="*/ 200409 w 800176"/>
                <a:gd name="connsiteY9" fmla="*/ 49161 h 1288026"/>
                <a:gd name="connsiteX10" fmla="*/ 269234 w 800176"/>
                <a:gd name="connsiteY10" fmla="*/ 19664 h 1288026"/>
                <a:gd name="connsiteX11" fmla="*/ 328228 w 800176"/>
                <a:gd name="connsiteY11" fmla="*/ 0 h 1288026"/>
                <a:gd name="connsiteX12" fmla="*/ 416718 w 800176"/>
                <a:gd name="connsiteY12" fmla="*/ 19664 h 1288026"/>
                <a:gd name="connsiteX13" fmla="*/ 446215 w 800176"/>
                <a:gd name="connsiteY13" fmla="*/ 39329 h 1288026"/>
                <a:gd name="connsiteX14" fmla="*/ 475712 w 800176"/>
                <a:gd name="connsiteY14" fmla="*/ 49161 h 1288026"/>
                <a:gd name="connsiteX15" fmla="*/ 544538 w 800176"/>
                <a:gd name="connsiteY15" fmla="*/ 78658 h 1288026"/>
                <a:gd name="connsiteX16" fmla="*/ 603531 w 800176"/>
                <a:gd name="connsiteY16" fmla="*/ 108155 h 1288026"/>
                <a:gd name="connsiteX17" fmla="*/ 662525 w 800176"/>
                <a:gd name="connsiteY17" fmla="*/ 157316 h 1288026"/>
                <a:gd name="connsiteX18" fmla="*/ 692022 w 800176"/>
                <a:gd name="connsiteY18" fmla="*/ 167148 h 1288026"/>
                <a:gd name="connsiteX19" fmla="*/ 711686 w 800176"/>
                <a:gd name="connsiteY19" fmla="*/ 196645 h 1288026"/>
                <a:gd name="connsiteX20" fmla="*/ 731351 w 800176"/>
                <a:gd name="connsiteY20" fmla="*/ 255639 h 1288026"/>
                <a:gd name="connsiteX21" fmla="*/ 800176 w 800176"/>
                <a:gd name="connsiteY21" fmla="*/ 334297 h 1288026"/>
                <a:gd name="connsiteX22" fmla="*/ 760847 w 800176"/>
                <a:gd name="connsiteY22" fmla="*/ 383458 h 1288026"/>
                <a:gd name="connsiteX23" fmla="*/ 780512 w 800176"/>
                <a:gd name="connsiteY23" fmla="*/ 412955 h 1288026"/>
                <a:gd name="connsiteX24" fmla="*/ 770680 w 800176"/>
                <a:gd name="connsiteY24" fmla="*/ 530942 h 1288026"/>
                <a:gd name="connsiteX25" fmla="*/ 751015 w 800176"/>
                <a:gd name="connsiteY25" fmla="*/ 639097 h 1288026"/>
                <a:gd name="connsiteX26" fmla="*/ 741183 w 800176"/>
                <a:gd name="connsiteY26" fmla="*/ 727587 h 1288026"/>
                <a:gd name="connsiteX27" fmla="*/ 731351 w 800176"/>
                <a:gd name="connsiteY27" fmla="*/ 786580 h 1288026"/>
                <a:gd name="connsiteX28" fmla="*/ 711686 w 800176"/>
                <a:gd name="connsiteY28" fmla="*/ 894735 h 1288026"/>
                <a:gd name="connsiteX29" fmla="*/ 692022 w 800176"/>
                <a:gd name="connsiteY29" fmla="*/ 983226 h 1288026"/>
                <a:gd name="connsiteX30" fmla="*/ 613364 w 800176"/>
                <a:gd name="connsiteY30" fmla="*/ 1101213 h 1288026"/>
                <a:gd name="connsiteX31" fmla="*/ 593699 w 800176"/>
                <a:gd name="connsiteY31" fmla="*/ 1130710 h 1288026"/>
                <a:gd name="connsiteX32" fmla="*/ 495376 w 800176"/>
                <a:gd name="connsiteY32" fmla="*/ 1199535 h 1288026"/>
                <a:gd name="connsiteX33" fmla="*/ 436383 w 800176"/>
                <a:gd name="connsiteY33" fmla="*/ 1238864 h 1288026"/>
                <a:gd name="connsiteX34" fmla="*/ 397054 w 800176"/>
                <a:gd name="connsiteY34" fmla="*/ 1258529 h 1288026"/>
                <a:gd name="connsiteX35" fmla="*/ 367557 w 800176"/>
                <a:gd name="connsiteY35" fmla="*/ 1268361 h 1288026"/>
                <a:gd name="connsiteX36" fmla="*/ 269234 w 800176"/>
                <a:gd name="connsiteY36" fmla="*/ 1288026 h 1288026"/>
                <a:gd name="connsiteX37" fmla="*/ 82422 w 800176"/>
                <a:gd name="connsiteY37" fmla="*/ 1278193 h 1288026"/>
                <a:gd name="connsiteX38" fmla="*/ 33260 w 800176"/>
                <a:gd name="connsiteY38" fmla="*/ 1258529 h 1288026"/>
                <a:gd name="connsiteX39" fmla="*/ 131583 w 800176"/>
                <a:gd name="connsiteY39" fmla="*/ 1189703 h 1288026"/>
                <a:gd name="connsiteX40" fmla="*/ 161080 w 800176"/>
                <a:gd name="connsiteY40" fmla="*/ 1170039 h 1288026"/>
                <a:gd name="connsiteX41" fmla="*/ 180744 w 800176"/>
                <a:gd name="connsiteY41" fmla="*/ 1140542 h 1288026"/>
                <a:gd name="connsiteX42" fmla="*/ 210241 w 800176"/>
                <a:gd name="connsiteY42" fmla="*/ 1130710 h 1288026"/>
                <a:gd name="connsiteX43" fmla="*/ 239738 w 800176"/>
                <a:gd name="connsiteY43" fmla="*/ 1111045 h 1288026"/>
                <a:gd name="connsiteX44" fmla="*/ 298731 w 800176"/>
                <a:gd name="connsiteY44" fmla="*/ 1091380 h 1288026"/>
                <a:gd name="connsiteX45" fmla="*/ 328228 w 800176"/>
                <a:gd name="connsiteY45" fmla="*/ 1081548 h 1288026"/>
                <a:gd name="connsiteX46" fmla="*/ 357725 w 800176"/>
                <a:gd name="connsiteY46" fmla="*/ 1061884 h 1288026"/>
                <a:gd name="connsiteX47" fmla="*/ 367557 w 800176"/>
                <a:gd name="connsiteY47" fmla="*/ 1091380 h 1288026"/>
                <a:gd name="connsiteX48" fmla="*/ 397054 w 800176"/>
                <a:gd name="connsiteY48" fmla="*/ 1071716 h 1288026"/>
                <a:gd name="connsiteX49" fmla="*/ 426551 w 800176"/>
                <a:gd name="connsiteY49" fmla="*/ 1012722 h 1288026"/>
                <a:gd name="connsiteX50" fmla="*/ 485544 w 800176"/>
                <a:gd name="connsiteY50" fmla="*/ 953729 h 1288026"/>
                <a:gd name="connsiteX51" fmla="*/ 534705 w 800176"/>
                <a:gd name="connsiteY51" fmla="*/ 884903 h 1288026"/>
                <a:gd name="connsiteX52" fmla="*/ 564202 w 800176"/>
                <a:gd name="connsiteY52" fmla="*/ 825910 h 1288026"/>
                <a:gd name="connsiteX53" fmla="*/ 574034 w 800176"/>
                <a:gd name="connsiteY53" fmla="*/ 786580 h 1288026"/>
                <a:gd name="connsiteX54" fmla="*/ 593699 w 800176"/>
                <a:gd name="connsiteY54" fmla="*/ 688258 h 1288026"/>
                <a:gd name="connsiteX55" fmla="*/ 574034 w 800176"/>
                <a:gd name="connsiteY55" fmla="*/ 658761 h 1288026"/>
                <a:gd name="connsiteX56" fmla="*/ 564202 w 800176"/>
                <a:gd name="connsiteY56" fmla="*/ 619432 h 1288026"/>
                <a:gd name="connsiteX57" fmla="*/ 534705 w 800176"/>
                <a:gd name="connsiteY57" fmla="*/ 609600 h 1288026"/>
                <a:gd name="connsiteX58" fmla="*/ 524873 w 800176"/>
                <a:gd name="connsiteY58" fmla="*/ 580103 h 1288026"/>
                <a:gd name="connsiteX59" fmla="*/ 465880 w 800176"/>
                <a:gd name="connsiteY59" fmla="*/ 521110 h 1288026"/>
                <a:gd name="connsiteX60" fmla="*/ 436383 w 800176"/>
                <a:gd name="connsiteY60" fmla="*/ 511277 h 1288026"/>
                <a:gd name="connsiteX61" fmla="*/ 416718 w 800176"/>
                <a:gd name="connsiteY61" fmla="*/ 481780 h 1288026"/>
                <a:gd name="connsiteX62" fmla="*/ 318396 w 800176"/>
                <a:gd name="connsiteY62" fmla="*/ 422787 h 1288026"/>
                <a:gd name="connsiteX63" fmla="*/ 210241 w 800176"/>
                <a:gd name="connsiteY63" fmla="*/ 373626 h 1288026"/>
                <a:gd name="connsiteX64" fmla="*/ 190576 w 800176"/>
                <a:gd name="connsiteY64" fmla="*/ 344129 h 128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00176" h="1288026">
                  <a:moveTo>
                    <a:pt x="190576" y="344129"/>
                  </a:moveTo>
                  <a:lnTo>
                    <a:pt x="190576" y="344129"/>
                  </a:lnTo>
                  <a:cubicBezTo>
                    <a:pt x="167951" y="342389"/>
                    <a:pt x="65964" y="355513"/>
                    <a:pt x="33260" y="314632"/>
                  </a:cubicBezTo>
                  <a:cubicBezTo>
                    <a:pt x="26786" y="306539"/>
                    <a:pt x="26275" y="295100"/>
                    <a:pt x="23428" y="285135"/>
                  </a:cubicBezTo>
                  <a:cubicBezTo>
                    <a:pt x="19716" y="272142"/>
                    <a:pt x="16873" y="258916"/>
                    <a:pt x="13596" y="245806"/>
                  </a:cubicBezTo>
                  <a:cubicBezTo>
                    <a:pt x="16873" y="216309"/>
                    <a:pt x="18549" y="186590"/>
                    <a:pt x="23428" y="157316"/>
                  </a:cubicBezTo>
                  <a:cubicBezTo>
                    <a:pt x="26168" y="140873"/>
                    <a:pt x="39857" y="108776"/>
                    <a:pt x="52925" y="98322"/>
                  </a:cubicBezTo>
                  <a:cubicBezTo>
                    <a:pt x="61018" y="91848"/>
                    <a:pt x="72718" y="92129"/>
                    <a:pt x="82422" y="88490"/>
                  </a:cubicBezTo>
                  <a:cubicBezTo>
                    <a:pt x="98948" y="82293"/>
                    <a:pt x="115057" y="75023"/>
                    <a:pt x="131583" y="68826"/>
                  </a:cubicBezTo>
                  <a:cubicBezTo>
                    <a:pt x="159802" y="58244"/>
                    <a:pt x="169406" y="56911"/>
                    <a:pt x="200409" y="49161"/>
                  </a:cubicBezTo>
                  <a:cubicBezTo>
                    <a:pt x="247203" y="17965"/>
                    <a:pt x="211517" y="36979"/>
                    <a:pt x="269234" y="19664"/>
                  </a:cubicBezTo>
                  <a:cubicBezTo>
                    <a:pt x="289088" y="13708"/>
                    <a:pt x="328228" y="0"/>
                    <a:pt x="328228" y="0"/>
                  </a:cubicBezTo>
                  <a:cubicBezTo>
                    <a:pt x="350885" y="3776"/>
                    <a:pt x="392514" y="7562"/>
                    <a:pt x="416718" y="19664"/>
                  </a:cubicBezTo>
                  <a:cubicBezTo>
                    <a:pt x="427287" y="24949"/>
                    <a:pt x="435646" y="34044"/>
                    <a:pt x="446215" y="39329"/>
                  </a:cubicBezTo>
                  <a:cubicBezTo>
                    <a:pt x="455485" y="43964"/>
                    <a:pt x="466186" y="45078"/>
                    <a:pt x="475712" y="49161"/>
                  </a:cubicBezTo>
                  <a:cubicBezTo>
                    <a:pt x="560760" y="85611"/>
                    <a:pt x="475362" y="55600"/>
                    <a:pt x="544538" y="78658"/>
                  </a:cubicBezTo>
                  <a:cubicBezTo>
                    <a:pt x="629063" y="135008"/>
                    <a:pt x="522122" y="67451"/>
                    <a:pt x="603531" y="108155"/>
                  </a:cubicBezTo>
                  <a:cubicBezTo>
                    <a:pt x="667875" y="140327"/>
                    <a:pt x="597282" y="113821"/>
                    <a:pt x="662525" y="157316"/>
                  </a:cubicBezTo>
                  <a:cubicBezTo>
                    <a:pt x="671149" y="163065"/>
                    <a:pt x="682190" y="163871"/>
                    <a:pt x="692022" y="167148"/>
                  </a:cubicBezTo>
                  <a:cubicBezTo>
                    <a:pt x="698577" y="176980"/>
                    <a:pt x="706887" y="185847"/>
                    <a:pt x="711686" y="196645"/>
                  </a:cubicBezTo>
                  <a:cubicBezTo>
                    <a:pt x="720105" y="215587"/>
                    <a:pt x="718914" y="239056"/>
                    <a:pt x="731351" y="255639"/>
                  </a:cubicBezTo>
                  <a:cubicBezTo>
                    <a:pt x="771971" y="309800"/>
                    <a:pt x="749260" y="283381"/>
                    <a:pt x="800176" y="334297"/>
                  </a:cubicBezTo>
                  <a:cubicBezTo>
                    <a:pt x="782942" y="345786"/>
                    <a:pt x="756098" y="354963"/>
                    <a:pt x="760847" y="383458"/>
                  </a:cubicBezTo>
                  <a:cubicBezTo>
                    <a:pt x="762790" y="395114"/>
                    <a:pt x="773957" y="403123"/>
                    <a:pt x="780512" y="412955"/>
                  </a:cubicBezTo>
                  <a:cubicBezTo>
                    <a:pt x="777235" y="452284"/>
                    <a:pt x="775038" y="491718"/>
                    <a:pt x="770680" y="530942"/>
                  </a:cubicBezTo>
                  <a:cubicBezTo>
                    <a:pt x="760580" y="621838"/>
                    <a:pt x="762677" y="557461"/>
                    <a:pt x="751015" y="639097"/>
                  </a:cubicBezTo>
                  <a:cubicBezTo>
                    <a:pt x="746818" y="668477"/>
                    <a:pt x="745105" y="698169"/>
                    <a:pt x="741183" y="727587"/>
                  </a:cubicBezTo>
                  <a:cubicBezTo>
                    <a:pt x="738548" y="747348"/>
                    <a:pt x="734170" y="766845"/>
                    <a:pt x="731351" y="786580"/>
                  </a:cubicBezTo>
                  <a:cubicBezTo>
                    <a:pt x="717454" y="883859"/>
                    <a:pt x="730964" y="836902"/>
                    <a:pt x="711686" y="894735"/>
                  </a:cubicBezTo>
                  <a:cubicBezTo>
                    <a:pt x="705794" y="930087"/>
                    <a:pt x="705224" y="952422"/>
                    <a:pt x="692022" y="983226"/>
                  </a:cubicBezTo>
                  <a:cubicBezTo>
                    <a:pt x="665368" y="1045418"/>
                    <a:pt x="664004" y="1025255"/>
                    <a:pt x="613364" y="1101213"/>
                  </a:cubicBezTo>
                  <a:cubicBezTo>
                    <a:pt x="606809" y="1111045"/>
                    <a:pt x="602055" y="1122354"/>
                    <a:pt x="593699" y="1130710"/>
                  </a:cubicBezTo>
                  <a:cubicBezTo>
                    <a:pt x="579142" y="1145267"/>
                    <a:pt x="505009" y="1193113"/>
                    <a:pt x="495376" y="1199535"/>
                  </a:cubicBezTo>
                  <a:lnTo>
                    <a:pt x="436383" y="1238864"/>
                  </a:lnTo>
                  <a:cubicBezTo>
                    <a:pt x="423273" y="1245419"/>
                    <a:pt x="410526" y="1252755"/>
                    <a:pt x="397054" y="1258529"/>
                  </a:cubicBezTo>
                  <a:cubicBezTo>
                    <a:pt x="387528" y="1262612"/>
                    <a:pt x="377522" y="1265514"/>
                    <a:pt x="367557" y="1268361"/>
                  </a:cubicBezTo>
                  <a:cubicBezTo>
                    <a:pt x="326490" y="1280094"/>
                    <a:pt x="315588" y="1280300"/>
                    <a:pt x="269234" y="1288026"/>
                  </a:cubicBezTo>
                  <a:cubicBezTo>
                    <a:pt x="206963" y="1284748"/>
                    <a:pt x="144608" y="1282800"/>
                    <a:pt x="82422" y="1278193"/>
                  </a:cubicBezTo>
                  <a:cubicBezTo>
                    <a:pt x="-17636" y="1270781"/>
                    <a:pt x="-16943" y="1275263"/>
                    <a:pt x="33260" y="1258529"/>
                  </a:cubicBezTo>
                  <a:cubicBezTo>
                    <a:pt x="91493" y="1214854"/>
                    <a:pt x="58959" y="1238118"/>
                    <a:pt x="131583" y="1189703"/>
                  </a:cubicBezTo>
                  <a:lnTo>
                    <a:pt x="161080" y="1170039"/>
                  </a:lnTo>
                  <a:cubicBezTo>
                    <a:pt x="167635" y="1160207"/>
                    <a:pt x="171517" y="1147924"/>
                    <a:pt x="180744" y="1140542"/>
                  </a:cubicBezTo>
                  <a:cubicBezTo>
                    <a:pt x="188837" y="1134068"/>
                    <a:pt x="200971" y="1135345"/>
                    <a:pt x="210241" y="1130710"/>
                  </a:cubicBezTo>
                  <a:cubicBezTo>
                    <a:pt x="220810" y="1125425"/>
                    <a:pt x="228939" y="1115844"/>
                    <a:pt x="239738" y="1111045"/>
                  </a:cubicBezTo>
                  <a:cubicBezTo>
                    <a:pt x="258679" y="1102626"/>
                    <a:pt x="279067" y="1097935"/>
                    <a:pt x="298731" y="1091380"/>
                  </a:cubicBezTo>
                  <a:cubicBezTo>
                    <a:pt x="308563" y="1088103"/>
                    <a:pt x="319604" y="1087297"/>
                    <a:pt x="328228" y="1081548"/>
                  </a:cubicBezTo>
                  <a:lnTo>
                    <a:pt x="357725" y="1061884"/>
                  </a:lnTo>
                  <a:cubicBezTo>
                    <a:pt x="361002" y="1071716"/>
                    <a:pt x="357503" y="1088866"/>
                    <a:pt x="367557" y="1091380"/>
                  </a:cubicBezTo>
                  <a:cubicBezTo>
                    <a:pt x="379021" y="1094246"/>
                    <a:pt x="388698" y="1080072"/>
                    <a:pt x="397054" y="1071716"/>
                  </a:cubicBezTo>
                  <a:cubicBezTo>
                    <a:pt x="470812" y="997958"/>
                    <a:pt x="370578" y="1084686"/>
                    <a:pt x="426551" y="1012722"/>
                  </a:cubicBezTo>
                  <a:cubicBezTo>
                    <a:pt x="443624" y="990771"/>
                    <a:pt x="473107" y="978603"/>
                    <a:pt x="485544" y="953729"/>
                  </a:cubicBezTo>
                  <a:cubicBezTo>
                    <a:pt x="553447" y="817926"/>
                    <a:pt x="454982" y="1004488"/>
                    <a:pt x="534705" y="884903"/>
                  </a:cubicBezTo>
                  <a:cubicBezTo>
                    <a:pt x="546900" y="866610"/>
                    <a:pt x="554370" y="845574"/>
                    <a:pt x="564202" y="825910"/>
                  </a:cubicBezTo>
                  <a:cubicBezTo>
                    <a:pt x="567479" y="812800"/>
                    <a:pt x="571203" y="799793"/>
                    <a:pt x="574034" y="786580"/>
                  </a:cubicBezTo>
                  <a:cubicBezTo>
                    <a:pt x="581037" y="753899"/>
                    <a:pt x="593699" y="688258"/>
                    <a:pt x="593699" y="688258"/>
                  </a:cubicBezTo>
                  <a:cubicBezTo>
                    <a:pt x="587144" y="678426"/>
                    <a:pt x="578689" y="669623"/>
                    <a:pt x="574034" y="658761"/>
                  </a:cubicBezTo>
                  <a:cubicBezTo>
                    <a:pt x="568711" y="646340"/>
                    <a:pt x="572644" y="629984"/>
                    <a:pt x="564202" y="619432"/>
                  </a:cubicBezTo>
                  <a:cubicBezTo>
                    <a:pt x="557728" y="611339"/>
                    <a:pt x="544537" y="612877"/>
                    <a:pt x="534705" y="609600"/>
                  </a:cubicBezTo>
                  <a:cubicBezTo>
                    <a:pt x="531428" y="599768"/>
                    <a:pt x="530015" y="589102"/>
                    <a:pt x="524873" y="580103"/>
                  </a:cubicBezTo>
                  <a:cubicBezTo>
                    <a:pt x="508457" y="551375"/>
                    <a:pt x="494466" y="535403"/>
                    <a:pt x="465880" y="521110"/>
                  </a:cubicBezTo>
                  <a:cubicBezTo>
                    <a:pt x="456610" y="516475"/>
                    <a:pt x="446215" y="514555"/>
                    <a:pt x="436383" y="511277"/>
                  </a:cubicBezTo>
                  <a:cubicBezTo>
                    <a:pt x="429828" y="501445"/>
                    <a:pt x="425611" y="489562"/>
                    <a:pt x="416718" y="481780"/>
                  </a:cubicBezTo>
                  <a:cubicBezTo>
                    <a:pt x="364002" y="435654"/>
                    <a:pt x="367407" y="452193"/>
                    <a:pt x="318396" y="422787"/>
                  </a:cubicBezTo>
                  <a:cubicBezTo>
                    <a:pt x="247653" y="380342"/>
                    <a:pt x="281052" y="383742"/>
                    <a:pt x="210241" y="373626"/>
                  </a:cubicBezTo>
                  <a:cubicBezTo>
                    <a:pt x="203752" y="372699"/>
                    <a:pt x="193853" y="349045"/>
                    <a:pt x="190576" y="344129"/>
                  </a:cubicBez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37FB16B0-47BB-4D64-BFDD-89056ED6FAE2}"/>
                </a:ext>
              </a:extLst>
            </p:cNvPr>
            <p:cNvSpPr/>
            <p:nvPr/>
          </p:nvSpPr>
          <p:spPr>
            <a:xfrm>
              <a:off x="6132214" y="3730028"/>
              <a:ext cx="310836" cy="60356"/>
            </a:xfrm>
            <a:custGeom>
              <a:avLst/>
              <a:gdLst>
                <a:gd name="connsiteX0" fmla="*/ 310836 w 310836"/>
                <a:gd name="connsiteY0" fmla="*/ 3018 h 60356"/>
                <a:gd name="connsiteX1" fmla="*/ 310836 w 310836"/>
                <a:gd name="connsiteY1" fmla="*/ 3018 h 60356"/>
                <a:gd name="connsiteX2" fmla="*/ 265568 w 310836"/>
                <a:gd name="connsiteY2" fmla="*/ 15089 h 60356"/>
                <a:gd name="connsiteX3" fmla="*/ 238408 w 310836"/>
                <a:gd name="connsiteY3" fmla="*/ 27160 h 60356"/>
                <a:gd name="connsiteX4" fmla="*/ 220301 w 310836"/>
                <a:gd name="connsiteY4" fmla="*/ 30178 h 60356"/>
                <a:gd name="connsiteX5" fmla="*/ 202194 w 310836"/>
                <a:gd name="connsiteY5" fmla="*/ 36214 h 60356"/>
                <a:gd name="connsiteX6" fmla="*/ 178051 w 310836"/>
                <a:gd name="connsiteY6" fmla="*/ 42249 h 60356"/>
                <a:gd name="connsiteX7" fmla="*/ 162962 w 310836"/>
                <a:gd name="connsiteY7" fmla="*/ 48285 h 60356"/>
                <a:gd name="connsiteX8" fmla="*/ 111659 w 310836"/>
                <a:gd name="connsiteY8" fmla="*/ 54321 h 60356"/>
                <a:gd name="connsiteX9" fmla="*/ 72428 w 310836"/>
                <a:gd name="connsiteY9" fmla="*/ 60356 h 60356"/>
                <a:gd name="connsiteX10" fmla="*/ 42249 w 310836"/>
                <a:gd name="connsiteY10" fmla="*/ 57338 h 60356"/>
                <a:gd name="connsiteX11" fmla="*/ 33196 w 310836"/>
                <a:gd name="connsiteY11" fmla="*/ 51303 h 60356"/>
                <a:gd name="connsiteX12" fmla="*/ 3018 w 310836"/>
                <a:gd name="connsiteY12" fmla="*/ 45267 h 60356"/>
                <a:gd name="connsiteX13" fmla="*/ 0 w 310836"/>
                <a:gd name="connsiteY13" fmla="*/ 36214 h 60356"/>
                <a:gd name="connsiteX14" fmla="*/ 3018 w 310836"/>
                <a:gd name="connsiteY14" fmla="*/ 36214 h 60356"/>
                <a:gd name="connsiteX15" fmla="*/ 21125 w 310836"/>
                <a:gd name="connsiteY15" fmla="*/ 30178 h 60356"/>
                <a:gd name="connsiteX16" fmla="*/ 30178 w 310836"/>
                <a:gd name="connsiteY16" fmla="*/ 27160 h 60356"/>
                <a:gd name="connsiteX17" fmla="*/ 78463 w 310836"/>
                <a:gd name="connsiteY17" fmla="*/ 21124 h 60356"/>
                <a:gd name="connsiteX18" fmla="*/ 96570 w 310836"/>
                <a:gd name="connsiteY18" fmla="*/ 15089 h 60356"/>
                <a:gd name="connsiteX19" fmla="*/ 108641 w 310836"/>
                <a:gd name="connsiteY19" fmla="*/ 9053 h 60356"/>
                <a:gd name="connsiteX20" fmla="*/ 120713 w 310836"/>
                <a:gd name="connsiteY20" fmla="*/ 6035 h 60356"/>
                <a:gd name="connsiteX21" fmla="*/ 159944 w 310836"/>
                <a:gd name="connsiteY21" fmla="*/ 0 h 60356"/>
                <a:gd name="connsiteX22" fmla="*/ 187105 w 310836"/>
                <a:gd name="connsiteY22" fmla="*/ 3018 h 60356"/>
                <a:gd name="connsiteX23" fmla="*/ 205212 w 310836"/>
                <a:gd name="connsiteY23" fmla="*/ 6035 h 60356"/>
                <a:gd name="connsiteX24" fmla="*/ 310836 w 310836"/>
                <a:gd name="connsiteY24" fmla="*/ 3018 h 6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0836" h="60356">
                  <a:moveTo>
                    <a:pt x="310836" y="3018"/>
                  </a:moveTo>
                  <a:lnTo>
                    <a:pt x="310836" y="3018"/>
                  </a:lnTo>
                  <a:cubicBezTo>
                    <a:pt x="295747" y="7042"/>
                    <a:pt x="278562" y="6427"/>
                    <a:pt x="265568" y="15089"/>
                  </a:cubicBezTo>
                  <a:cubicBezTo>
                    <a:pt x="253678" y="23015"/>
                    <a:pt x="255645" y="22850"/>
                    <a:pt x="238408" y="27160"/>
                  </a:cubicBezTo>
                  <a:cubicBezTo>
                    <a:pt x="232472" y="28644"/>
                    <a:pt x="226237" y="28694"/>
                    <a:pt x="220301" y="30178"/>
                  </a:cubicBezTo>
                  <a:cubicBezTo>
                    <a:pt x="214129" y="31721"/>
                    <a:pt x="208311" y="34466"/>
                    <a:pt x="202194" y="36214"/>
                  </a:cubicBezTo>
                  <a:cubicBezTo>
                    <a:pt x="194218" y="38493"/>
                    <a:pt x="185753" y="39168"/>
                    <a:pt x="178051" y="42249"/>
                  </a:cubicBezTo>
                  <a:cubicBezTo>
                    <a:pt x="173021" y="44261"/>
                    <a:pt x="168151" y="46728"/>
                    <a:pt x="162962" y="48285"/>
                  </a:cubicBezTo>
                  <a:cubicBezTo>
                    <a:pt x="148441" y="52641"/>
                    <a:pt x="123592" y="53327"/>
                    <a:pt x="111659" y="54321"/>
                  </a:cubicBezTo>
                  <a:cubicBezTo>
                    <a:pt x="100176" y="56617"/>
                    <a:pt x="83383" y="60356"/>
                    <a:pt x="72428" y="60356"/>
                  </a:cubicBezTo>
                  <a:cubicBezTo>
                    <a:pt x="62318" y="60356"/>
                    <a:pt x="52309" y="58344"/>
                    <a:pt x="42249" y="57338"/>
                  </a:cubicBezTo>
                  <a:cubicBezTo>
                    <a:pt x="39231" y="55326"/>
                    <a:pt x="36440" y="52925"/>
                    <a:pt x="33196" y="51303"/>
                  </a:cubicBezTo>
                  <a:cubicBezTo>
                    <a:pt x="24768" y="47089"/>
                    <a:pt x="10804" y="46379"/>
                    <a:pt x="3018" y="45267"/>
                  </a:cubicBezTo>
                  <a:cubicBezTo>
                    <a:pt x="2012" y="42249"/>
                    <a:pt x="0" y="39395"/>
                    <a:pt x="0" y="36214"/>
                  </a:cubicBezTo>
                  <a:cubicBezTo>
                    <a:pt x="0" y="35208"/>
                    <a:pt x="3018" y="36214"/>
                    <a:pt x="3018" y="36214"/>
                  </a:cubicBezTo>
                  <a:lnTo>
                    <a:pt x="21125" y="30178"/>
                  </a:lnTo>
                  <a:cubicBezTo>
                    <a:pt x="24143" y="29172"/>
                    <a:pt x="27022" y="27555"/>
                    <a:pt x="30178" y="27160"/>
                  </a:cubicBezTo>
                  <a:lnTo>
                    <a:pt x="78463" y="21124"/>
                  </a:lnTo>
                  <a:cubicBezTo>
                    <a:pt x="84499" y="19112"/>
                    <a:pt x="90880" y="17934"/>
                    <a:pt x="96570" y="15089"/>
                  </a:cubicBezTo>
                  <a:cubicBezTo>
                    <a:pt x="100594" y="13077"/>
                    <a:pt x="104429" y="10633"/>
                    <a:pt x="108641" y="9053"/>
                  </a:cubicBezTo>
                  <a:cubicBezTo>
                    <a:pt x="112525" y="7597"/>
                    <a:pt x="116646" y="6848"/>
                    <a:pt x="120713" y="6035"/>
                  </a:cubicBezTo>
                  <a:cubicBezTo>
                    <a:pt x="131162" y="3945"/>
                    <a:pt x="149820" y="1446"/>
                    <a:pt x="159944" y="0"/>
                  </a:cubicBezTo>
                  <a:cubicBezTo>
                    <a:pt x="168998" y="1006"/>
                    <a:pt x="178076" y="1814"/>
                    <a:pt x="187105" y="3018"/>
                  </a:cubicBezTo>
                  <a:cubicBezTo>
                    <a:pt x="193170" y="3827"/>
                    <a:pt x="199096" y="5844"/>
                    <a:pt x="205212" y="6035"/>
                  </a:cubicBezTo>
                  <a:lnTo>
                    <a:pt x="310836" y="3018"/>
                  </a:ln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75547CCD-E673-433A-B2E8-2671120E51B9}"/>
              </a:ext>
            </a:extLst>
          </p:cNvPr>
          <p:cNvGrpSpPr/>
          <p:nvPr/>
        </p:nvGrpSpPr>
        <p:grpSpPr>
          <a:xfrm>
            <a:off x="6243406" y="2654710"/>
            <a:ext cx="939010" cy="625767"/>
            <a:chOff x="6243406" y="2654710"/>
            <a:chExt cx="939010" cy="625767"/>
          </a:xfrm>
        </p:grpSpPr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28A97670-B8A2-4A78-9DF4-26031F380A56}"/>
                </a:ext>
              </a:extLst>
            </p:cNvPr>
            <p:cNvSpPr/>
            <p:nvPr/>
          </p:nvSpPr>
          <p:spPr>
            <a:xfrm>
              <a:off x="6243406" y="2654710"/>
              <a:ext cx="875932" cy="483075"/>
            </a:xfrm>
            <a:custGeom>
              <a:avLst/>
              <a:gdLst>
                <a:gd name="connsiteX0" fmla="*/ 255719 w 866161"/>
                <a:gd name="connsiteY0" fmla="*/ 452284 h 483075"/>
                <a:gd name="connsiteX1" fmla="*/ 255719 w 866161"/>
                <a:gd name="connsiteY1" fmla="*/ 452284 h 483075"/>
                <a:gd name="connsiteX2" fmla="*/ 127899 w 866161"/>
                <a:gd name="connsiteY2" fmla="*/ 481780 h 483075"/>
                <a:gd name="connsiteX3" fmla="*/ 68906 w 866161"/>
                <a:gd name="connsiteY3" fmla="*/ 471948 h 483075"/>
                <a:gd name="connsiteX4" fmla="*/ 39409 w 866161"/>
                <a:gd name="connsiteY4" fmla="*/ 373625 h 483075"/>
                <a:gd name="connsiteX5" fmla="*/ 9912 w 866161"/>
                <a:gd name="connsiteY5" fmla="*/ 344129 h 483075"/>
                <a:gd name="connsiteX6" fmla="*/ 80 w 866161"/>
                <a:gd name="connsiteY6" fmla="*/ 314632 h 483075"/>
                <a:gd name="connsiteX7" fmla="*/ 19744 w 866161"/>
                <a:gd name="connsiteY7" fmla="*/ 235974 h 483075"/>
                <a:gd name="connsiteX8" fmla="*/ 59073 w 866161"/>
                <a:gd name="connsiteY8" fmla="*/ 147484 h 483075"/>
                <a:gd name="connsiteX9" fmla="*/ 127899 w 866161"/>
                <a:gd name="connsiteY9" fmla="*/ 98322 h 483075"/>
                <a:gd name="connsiteX10" fmla="*/ 167228 w 866161"/>
                <a:gd name="connsiteY10" fmla="*/ 58993 h 483075"/>
                <a:gd name="connsiteX11" fmla="*/ 186893 w 866161"/>
                <a:gd name="connsiteY11" fmla="*/ 29496 h 483075"/>
                <a:gd name="connsiteX12" fmla="*/ 216390 w 866161"/>
                <a:gd name="connsiteY12" fmla="*/ 19664 h 483075"/>
                <a:gd name="connsiteX13" fmla="*/ 255719 w 866161"/>
                <a:gd name="connsiteY13" fmla="*/ 0 h 483075"/>
                <a:gd name="connsiteX14" fmla="*/ 580183 w 866161"/>
                <a:gd name="connsiteY14" fmla="*/ 9832 h 483075"/>
                <a:gd name="connsiteX15" fmla="*/ 668673 w 866161"/>
                <a:gd name="connsiteY15" fmla="*/ 29496 h 483075"/>
                <a:gd name="connsiteX16" fmla="*/ 737499 w 866161"/>
                <a:gd name="connsiteY16" fmla="*/ 39329 h 483075"/>
                <a:gd name="connsiteX17" fmla="*/ 766996 w 866161"/>
                <a:gd name="connsiteY17" fmla="*/ 49161 h 483075"/>
                <a:gd name="connsiteX18" fmla="*/ 855486 w 866161"/>
                <a:gd name="connsiteY18" fmla="*/ 68825 h 483075"/>
                <a:gd name="connsiteX19" fmla="*/ 865319 w 866161"/>
                <a:gd name="connsiteY19" fmla="*/ 98322 h 483075"/>
                <a:gd name="connsiteX20" fmla="*/ 757164 w 866161"/>
                <a:gd name="connsiteY20" fmla="*/ 127819 h 483075"/>
                <a:gd name="connsiteX21" fmla="*/ 825990 w 866161"/>
                <a:gd name="connsiteY21" fmla="*/ 245806 h 483075"/>
                <a:gd name="connsiteX22" fmla="*/ 845654 w 866161"/>
                <a:gd name="connsiteY22" fmla="*/ 304800 h 483075"/>
                <a:gd name="connsiteX23" fmla="*/ 835822 w 866161"/>
                <a:gd name="connsiteY23" fmla="*/ 393290 h 483075"/>
                <a:gd name="connsiteX24" fmla="*/ 825990 w 866161"/>
                <a:gd name="connsiteY24" fmla="*/ 422787 h 483075"/>
                <a:gd name="connsiteX25" fmla="*/ 835822 w 866161"/>
                <a:gd name="connsiteY25" fmla="*/ 471948 h 483075"/>
                <a:gd name="connsiteX26" fmla="*/ 845654 w 866161"/>
                <a:gd name="connsiteY26" fmla="*/ 442451 h 483075"/>
                <a:gd name="connsiteX27" fmla="*/ 806325 w 866161"/>
                <a:gd name="connsiteY27" fmla="*/ 353961 h 483075"/>
                <a:gd name="connsiteX28" fmla="*/ 766996 w 866161"/>
                <a:gd name="connsiteY28" fmla="*/ 314632 h 483075"/>
                <a:gd name="connsiteX29" fmla="*/ 708002 w 866161"/>
                <a:gd name="connsiteY29" fmla="*/ 245806 h 483075"/>
                <a:gd name="connsiteX30" fmla="*/ 668673 w 866161"/>
                <a:gd name="connsiteY30" fmla="*/ 216309 h 483075"/>
                <a:gd name="connsiteX31" fmla="*/ 708002 w 866161"/>
                <a:gd name="connsiteY31" fmla="*/ 285135 h 483075"/>
                <a:gd name="connsiteX32" fmla="*/ 747331 w 866161"/>
                <a:gd name="connsiteY32" fmla="*/ 294967 h 483075"/>
                <a:gd name="connsiteX33" fmla="*/ 678506 w 866161"/>
                <a:gd name="connsiteY33" fmla="*/ 235974 h 483075"/>
                <a:gd name="connsiteX34" fmla="*/ 639177 w 866161"/>
                <a:gd name="connsiteY34" fmla="*/ 226142 h 483075"/>
                <a:gd name="connsiteX35" fmla="*/ 609680 w 866161"/>
                <a:gd name="connsiteY35" fmla="*/ 216309 h 483075"/>
                <a:gd name="connsiteX36" fmla="*/ 472028 w 866161"/>
                <a:gd name="connsiteY36" fmla="*/ 226142 h 483075"/>
                <a:gd name="connsiteX37" fmla="*/ 442531 w 866161"/>
                <a:gd name="connsiteY37" fmla="*/ 235974 h 483075"/>
                <a:gd name="connsiteX38" fmla="*/ 373706 w 866161"/>
                <a:gd name="connsiteY38" fmla="*/ 255638 h 483075"/>
                <a:gd name="connsiteX39" fmla="*/ 314712 w 866161"/>
                <a:gd name="connsiteY39" fmla="*/ 304800 h 483075"/>
                <a:gd name="connsiteX40" fmla="*/ 285215 w 866161"/>
                <a:gd name="connsiteY40" fmla="*/ 324464 h 483075"/>
                <a:gd name="connsiteX41" fmla="*/ 295048 w 866161"/>
                <a:gd name="connsiteY41" fmla="*/ 383458 h 483075"/>
                <a:gd name="connsiteX42" fmla="*/ 304880 w 866161"/>
                <a:gd name="connsiteY42" fmla="*/ 422787 h 483075"/>
                <a:gd name="connsiteX43" fmla="*/ 295048 w 866161"/>
                <a:gd name="connsiteY43" fmla="*/ 471948 h 483075"/>
                <a:gd name="connsiteX44" fmla="*/ 255719 w 866161"/>
                <a:gd name="connsiteY44" fmla="*/ 452284 h 483075"/>
                <a:gd name="connsiteX0" fmla="*/ 255719 w 866161"/>
                <a:gd name="connsiteY0" fmla="*/ 452284 h 483075"/>
                <a:gd name="connsiteX1" fmla="*/ 255719 w 866161"/>
                <a:gd name="connsiteY1" fmla="*/ 452284 h 483075"/>
                <a:gd name="connsiteX2" fmla="*/ 127899 w 866161"/>
                <a:gd name="connsiteY2" fmla="*/ 481780 h 483075"/>
                <a:gd name="connsiteX3" fmla="*/ 68906 w 866161"/>
                <a:gd name="connsiteY3" fmla="*/ 471948 h 483075"/>
                <a:gd name="connsiteX4" fmla="*/ 39409 w 866161"/>
                <a:gd name="connsiteY4" fmla="*/ 373625 h 483075"/>
                <a:gd name="connsiteX5" fmla="*/ 9912 w 866161"/>
                <a:gd name="connsiteY5" fmla="*/ 344129 h 483075"/>
                <a:gd name="connsiteX6" fmla="*/ 80 w 866161"/>
                <a:gd name="connsiteY6" fmla="*/ 314632 h 483075"/>
                <a:gd name="connsiteX7" fmla="*/ 19744 w 866161"/>
                <a:gd name="connsiteY7" fmla="*/ 235974 h 483075"/>
                <a:gd name="connsiteX8" fmla="*/ 59073 w 866161"/>
                <a:gd name="connsiteY8" fmla="*/ 147484 h 483075"/>
                <a:gd name="connsiteX9" fmla="*/ 127899 w 866161"/>
                <a:gd name="connsiteY9" fmla="*/ 98322 h 483075"/>
                <a:gd name="connsiteX10" fmla="*/ 167228 w 866161"/>
                <a:gd name="connsiteY10" fmla="*/ 58993 h 483075"/>
                <a:gd name="connsiteX11" fmla="*/ 186893 w 866161"/>
                <a:gd name="connsiteY11" fmla="*/ 29496 h 483075"/>
                <a:gd name="connsiteX12" fmla="*/ 216390 w 866161"/>
                <a:gd name="connsiteY12" fmla="*/ 19664 h 483075"/>
                <a:gd name="connsiteX13" fmla="*/ 255719 w 866161"/>
                <a:gd name="connsiteY13" fmla="*/ 0 h 483075"/>
                <a:gd name="connsiteX14" fmla="*/ 580183 w 866161"/>
                <a:gd name="connsiteY14" fmla="*/ 9832 h 483075"/>
                <a:gd name="connsiteX15" fmla="*/ 668673 w 866161"/>
                <a:gd name="connsiteY15" fmla="*/ 29496 h 483075"/>
                <a:gd name="connsiteX16" fmla="*/ 737499 w 866161"/>
                <a:gd name="connsiteY16" fmla="*/ 39329 h 483075"/>
                <a:gd name="connsiteX17" fmla="*/ 766996 w 866161"/>
                <a:gd name="connsiteY17" fmla="*/ 49161 h 483075"/>
                <a:gd name="connsiteX18" fmla="*/ 855486 w 866161"/>
                <a:gd name="connsiteY18" fmla="*/ 68825 h 483075"/>
                <a:gd name="connsiteX19" fmla="*/ 865319 w 866161"/>
                <a:gd name="connsiteY19" fmla="*/ 98322 h 483075"/>
                <a:gd name="connsiteX20" fmla="*/ 757164 w 866161"/>
                <a:gd name="connsiteY20" fmla="*/ 127819 h 483075"/>
                <a:gd name="connsiteX21" fmla="*/ 825990 w 866161"/>
                <a:gd name="connsiteY21" fmla="*/ 245806 h 483075"/>
                <a:gd name="connsiteX22" fmla="*/ 845654 w 866161"/>
                <a:gd name="connsiteY22" fmla="*/ 304800 h 483075"/>
                <a:gd name="connsiteX23" fmla="*/ 835822 w 866161"/>
                <a:gd name="connsiteY23" fmla="*/ 393290 h 483075"/>
                <a:gd name="connsiteX24" fmla="*/ 825990 w 866161"/>
                <a:gd name="connsiteY24" fmla="*/ 422787 h 483075"/>
                <a:gd name="connsiteX25" fmla="*/ 835822 w 866161"/>
                <a:gd name="connsiteY25" fmla="*/ 471948 h 483075"/>
                <a:gd name="connsiteX26" fmla="*/ 845654 w 866161"/>
                <a:gd name="connsiteY26" fmla="*/ 442451 h 483075"/>
                <a:gd name="connsiteX27" fmla="*/ 806325 w 866161"/>
                <a:gd name="connsiteY27" fmla="*/ 353961 h 483075"/>
                <a:gd name="connsiteX28" fmla="*/ 766996 w 866161"/>
                <a:gd name="connsiteY28" fmla="*/ 314632 h 483075"/>
                <a:gd name="connsiteX29" fmla="*/ 729126 w 866161"/>
                <a:gd name="connsiteY29" fmla="*/ 191485 h 483075"/>
                <a:gd name="connsiteX30" fmla="*/ 668673 w 866161"/>
                <a:gd name="connsiteY30" fmla="*/ 216309 h 483075"/>
                <a:gd name="connsiteX31" fmla="*/ 708002 w 866161"/>
                <a:gd name="connsiteY31" fmla="*/ 285135 h 483075"/>
                <a:gd name="connsiteX32" fmla="*/ 747331 w 866161"/>
                <a:gd name="connsiteY32" fmla="*/ 294967 h 483075"/>
                <a:gd name="connsiteX33" fmla="*/ 678506 w 866161"/>
                <a:gd name="connsiteY33" fmla="*/ 235974 h 483075"/>
                <a:gd name="connsiteX34" fmla="*/ 639177 w 866161"/>
                <a:gd name="connsiteY34" fmla="*/ 226142 h 483075"/>
                <a:gd name="connsiteX35" fmla="*/ 609680 w 866161"/>
                <a:gd name="connsiteY35" fmla="*/ 216309 h 483075"/>
                <a:gd name="connsiteX36" fmla="*/ 472028 w 866161"/>
                <a:gd name="connsiteY36" fmla="*/ 226142 h 483075"/>
                <a:gd name="connsiteX37" fmla="*/ 442531 w 866161"/>
                <a:gd name="connsiteY37" fmla="*/ 235974 h 483075"/>
                <a:gd name="connsiteX38" fmla="*/ 373706 w 866161"/>
                <a:gd name="connsiteY38" fmla="*/ 255638 h 483075"/>
                <a:gd name="connsiteX39" fmla="*/ 314712 w 866161"/>
                <a:gd name="connsiteY39" fmla="*/ 304800 h 483075"/>
                <a:gd name="connsiteX40" fmla="*/ 285215 w 866161"/>
                <a:gd name="connsiteY40" fmla="*/ 324464 h 483075"/>
                <a:gd name="connsiteX41" fmla="*/ 295048 w 866161"/>
                <a:gd name="connsiteY41" fmla="*/ 383458 h 483075"/>
                <a:gd name="connsiteX42" fmla="*/ 304880 w 866161"/>
                <a:gd name="connsiteY42" fmla="*/ 422787 h 483075"/>
                <a:gd name="connsiteX43" fmla="*/ 295048 w 866161"/>
                <a:gd name="connsiteY43" fmla="*/ 471948 h 483075"/>
                <a:gd name="connsiteX44" fmla="*/ 255719 w 866161"/>
                <a:gd name="connsiteY44" fmla="*/ 452284 h 483075"/>
                <a:gd name="connsiteX0" fmla="*/ 255719 w 866161"/>
                <a:gd name="connsiteY0" fmla="*/ 452284 h 483075"/>
                <a:gd name="connsiteX1" fmla="*/ 255719 w 866161"/>
                <a:gd name="connsiteY1" fmla="*/ 452284 h 483075"/>
                <a:gd name="connsiteX2" fmla="*/ 127899 w 866161"/>
                <a:gd name="connsiteY2" fmla="*/ 481780 h 483075"/>
                <a:gd name="connsiteX3" fmla="*/ 68906 w 866161"/>
                <a:gd name="connsiteY3" fmla="*/ 471948 h 483075"/>
                <a:gd name="connsiteX4" fmla="*/ 39409 w 866161"/>
                <a:gd name="connsiteY4" fmla="*/ 373625 h 483075"/>
                <a:gd name="connsiteX5" fmla="*/ 9912 w 866161"/>
                <a:gd name="connsiteY5" fmla="*/ 344129 h 483075"/>
                <a:gd name="connsiteX6" fmla="*/ 80 w 866161"/>
                <a:gd name="connsiteY6" fmla="*/ 314632 h 483075"/>
                <a:gd name="connsiteX7" fmla="*/ 19744 w 866161"/>
                <a:gd name="connsiteY7" fmla="*/ 235974 h 483075"/>
                <a:gd name="connsiteX8" fmla="*/ 59073 w 866161"/>
                <a:gd name="connsiteY8" fmla="*/ 147484 h 483075"/>
                <a:gd name="connsiteX9" fmla="*/ 127899 w 866161"/>
                <a:gd name="connsiteY9" fmla="*/ 98322 h 483075"/>
                <a:gd name="connsiteX10" fmla="*/ 167228 w 866161"/>
                <a:gd name="connsiteY10" fmla="*/ 58993 h 483075"/>
                <a:gd name="connsiteX11" fmla="*/ 186893 w 866161"/>
                <a:gd name="connsiteY11" fmla="*/ 29496 h 483075"/>
                <a:gd name="connsiteX12" fmla="*/ 216390 w 866161"/>
                <a:gd name="connsiteY12" fmla="*/ 19664 h 483075"/>
                <a:gd name="connsiteX13" fmla="*/ 255719 w 866161"/>
                <a:gd name="connsiteY13" fmla="*/ 0 h 483075"/>
                <a:gd name="connsiteX14" fmla="*/ 580183 w 866161"/>
                <a:gd name="connsiteY14" fmla="*/ 9832 h 483075"/>
                <a:gd name="connsiteX15" fmla="*/ 668673 w 866161"/>
                <a:gd name="connsiteY15" fmla="*/ 29496 h 483075"/>
                <a:gd name="connsiteX16" fmla="*/ 737499 w 866161"/>
                <a:gd name="connsiteY16" fmla="*/ 39329 h 483075"/>
                <a:gd name="connsiteX17" fmla="*/ 766996 w 866161"/>
                <a:gd name="connsiteY17" fmla="*/ 49161 h 483075"/>
                <a:gd name="connsiteX18" fmla="*/ 855486 w 866161"/>
                <a:gd name="connsiteY18" fmla="*/ 68825 h 483075"/>
                <a:gd name="connsiteX19" fmla="*/ 865319 w 866161"/>
                <a:gd name="connsiteY19" fmla="*/ 98322 h 483075"/>
                <a:gd name="connsiteX20" fmla="*/ 757164 w 866161"/>
                <a:gd name="connsiteY20" fmla="*/ 127819 h 483075"/>
                <a:gd name="connsiteX21" fmla="*/ 825990 w 866161"/>
                <a:gd name="connsiteY21" fmla="*/ 245806 h 483075"/>
                <a:gd name="connsiteX22" fmla="*/ 845654 w 866161"/>
                <a:gd name="connsiteY22" fmla="*/ 304800 h 483075"/>
                <a:gd name="connsiteX23" fmla="*/ 835822 w 866161"/>
                <a:gd name="connsiteY23" fmla="*/ 393290 h 483075"/>
                <a:gd name="connsiteX24" fmla="*/ 825990 w 866161"/>
                <a:gd name="connsiteY24" fmla="*/ 422787 h 483075"/>
                <a:gd name="connsiteX25" fmla="*/ 835822 w 866161"/>
                <a:gd name="connsiteY25" fmla="*/ 471948 h 483075"/>
                <a:gd name="connsiteX26" fmla="*/ 845654 w 866161"/>
                <a:gd name="connsiteY26" fmla="*/ 442451 h 483075"/>
                <a:gd name="connsiteX27" fmla="*/ 806325 w 866161"/>
                <a:gd name="connsiteY27" fmla="*/ 353961 h 483075"/>
                <a:gd name="connsiteX28" fmla="*/ 766996 w 866161"/>
                <a:gd name="connsiteY28" fmla="*/ 314632 h 483075"/>
                <a:gd name="connsiteX29" fmla="*/ 680841 w 866161"/>
                <a:gd name="connsiteY29" fmla="*/ 303144 h 483075"/>
                <a:gd name="connsiteX30" fmla="*/ 668673 w 866161"/>
                <a:gd name="connsiteY30" fmla="*/ 216309 h 483075"/>
                <a:gd name="connsiteX31" fmla="*/ 708002 w 866161"/>
                <a:gd name="connsiteY31" fmla="*/ 285135 h 483075"/>
                <a:gd name="connsiteX32" fmla="*/ 747331 w 866161"/>
                <a:gd name="connsiteY32" fmla="*/ 294967 h 483075"/>
                <a:gd name="connsiteX33" fmla="*/ 678506 w 866161"/>
                <a:gd name="connsiteY33" fmla="*/ 235974 h 483075"/>
                <a:gd name="connsiteX34" fmla="*/ 639177 w 866161"/>
                <a:gd name="connsiteY34" fmla="*/ 226142 h 483075"/>
                <a:gd name="connsiteX35" fmla="*/ 609680 w 866161"/>
                <a:gd name="connsiteY35" fmla="*/ 216309 h 483075"/>
                <a:gd name="connsiteX36" fmla="*/ 472028 w 866161"/>
                <a:gd name="connsiteY36" fmla="*/ 226142 h 483075"/>
                <a:gd name="connsiteX37" fmla="*/ 442531 w 866161"/>
                <a:gd name="connsiteY37" fmla="*/ 235974 h 483075"/>
                <a:gd name="connsiteX38" fmla="*/ 373706 w 866161"/>
                <a:gd name="connsiteY38" fmla="*/ 255638 h 483075"/>
                <a:gd name="connsiteX39" fmla="*/ 314712 w 866161"/>
                <a:gd name="connsiteY39" fmla="*/ 304800 h 483075"/>
                <a:gd name="connsiteX40" fmla="*/ 285215 w 866161"/>
                <a:gd name="connsiteY40" fmla="*/ 324464 h 483075"/>
                <a:gd name="connsiteX41" fmla="*/ 295048 w 866161"/>
                <a:gd name="connsiteY41" fmla="*/ 383458 h 483075"/>
                <a:gd name="connsiteX42" fmla="*/ 304880 w 866161"/>
                <a:gd name="connsiteY42" fmla="*/ 422787 h 483075"/>
                <a:gd name="connsiteX43" fmla="*/ 295048 w 866161"/>
                <a:gd name="connsiteY43" fmla="*/ 471948 h 483075"/>
                <a:gd name="connsiteX44" fmla="*/ 255719 w 866161"/>
                <a:gd name="connsiteY44" fmla="*/ 452284 h 483075"/>
                <a:gd name="connsiteX0" fmla="*/ 255719 w 866161"/>
                <a:gd name="connsiteY0" fmla="*/ 452284 h 483075"/>
                <a:gd name="connsiteX1" fmla="*/ 255719 w 866161"/>
                <a:gd name="connsiteY1" fmla="*/ 452284 h 483075"/>
                <a:gd name="connsiteX2" fmla="*/ 127899 w 866161"/>
                <a:gd name="connsiteY2" fmla="*/ 481780 h 483075"/>
                <a:gd name="connsiteX3" fmla="*/ 68906 w 866161"/>
                <a:gd name="connsiteY3" fmla="*/ 471948 h 483075"/>
                <a:gd name="connsiteX4" fmla="*/ 39409 w 866161"/>
                <a:gd name="connsiteY4" fmla="*/ 373625 h 483075"/>
                <a:gd name="connsiteX5" fmla="*/ 9912 w 866161"/>
                <a:gd name="connsiteY5" fmla="*/ 344129 h 483075"/>
                <a:gd name="connsiteX6" fmla="*/ 80 w 866161"/>
                <a:gd name="connsiteY6" fmla="*/ 314632 h 483075"/>
                <a:gd name="connsiteX7" fmla="*/ 19744 w 866161"/>
                <a:gd name="connsiteY7" fmla="*/ 235974 h 483075"/>
                <a:gd name="connsiteX8" fmla="*/ 59073 w 866161"/>
                <a:gd name="connsiteY8" fmla="*/ 147484 h 483075"/>
                <a:gd name="connsiteX9" fmla="*/ 127899 w 866161"/>
                <a:gd name="connsiteY9" fmla="*/ 98322 h 483075"/>
                <a:gd name="connsiteX10" fmla="*/ 167228 w 866161"/>
                <a:gd name="connsiteY10" fmla="*/ 58993 h 483075"/>
                <a:gd name="connsiteX11" fmla="*/ 186893 w 866161"/>
                <a:gd name="connsiteY11" fmla="*/ 29496 h 483075"/>
                <a:gd name="connsiteX12" fmla="*/ 216390 w 866161"/>
                <a:gd name="connsiteY12" fmla="*/ 19664 h 483075"/>
                <a:gd name="connsiteX13" fmla="*/ 255719 w 866161"/>
                <a:gd name="connsiteY13" fmla="*/ 0 h 483075"/>
                <a:gd name="connsiteX14" fmla="*/ 580183 w 866161"/>
                <a:gd name="connsiteY14" fmla="*/ 9832 h 483075"/>
                <a:gd name="connsiteX15" fmla="*/ 668673 w 866161"/>
                <a:gd name="connsiteY15" fmla="*/ 29496 h 483075"/>
                <a:gd name="connsiteX16" fmla="*/ 737499 w 866161"/>
                <a:gd name="connsiteY16" fmla="*/ 39329 h 483075"/>
                <a:gd name="connsiteX17" fmla="*/ 766996 w 866161"/>
                <a:gd name="connsiteY17" fmla="*/ 49161 h 483075"/>
                <a:gd name="connsiteX18" fmla="*/ 855486 w 866161"/>
                <a:gd name="connsiteY18" fmla="*/ 68825 h 483075"/>
                <a:gd name="connsiteX19" fmla="*/ 865319 w 866161"/>
                <a:gd name="connsiteY19" fmla="*/ 98322 h 483075"/>
                <a:gd name="connsiteX20" fmla="*/ 757164 w 866161"/>
                <a:gd name="connsiteY20" fmla="*/ 127819 h 483075"/>
                <a:gd name="connsiteX21" fmla="*/ 825990 w 866161"/>
                <a:gd name="connsiteY21" fmla="*/ 245806 h 483075"/>
                <a:gd name="connsiteX22" fmla="*/ 845654 w 866161"/>
                <a:gd name="connsiteY22" fmla="*/ 304800 h 483075"/>
                <a:gd name="connsiteX23" fmla="*/ 835822 w 866161"/>
                <a:gd name="connsiteY23" fmla="*/ 393290 h 483075"/>
                <a:gd name="connsiteX24" fmla="*/ 825990 w 866161"/>
                <a:gd name="connsiteY24" fmla="*/ 422787 h 483075"/>
                <a:gd name="connsiteX25" fmla="*/ 835822 w 866161"/>
                <a:gd name="connsiteY25" fmla="*/ 471948 h 483075"/>
                <a:gd name="connsiteX26" fmla="*/ 845654 w 866161"/>
                <a:gd name="connsiteY26" fmla="*/ 442451 h 483075"/>
                <a:gd name="connsiteX27" fmla="*/ 806325 w 866161"/>
                <a:gd name="connsiteY27" fmla="*/ 353961 h 483075"/>
                <a:gd name="connsiteX28" fmla="*/ 766996 w 866161"/>
                <a:gd name="connsiteY28" fmla="*/ 314632 h 483075"/>
                <a:gd name="connsiteX29" fmla="*/ 680841 w 866161"/>
                <a:gd name="connsiteY29" fmla="*/ 303144 h 483075"/>
                <a:gd name="connsiteX30" fmla="*/ 668673 w 866161"/>
                <a:gd name="connsiteY30" fmla="*/ 216309 h 483075"/>
                <a:gd name="connsiteX31" fmla="*/ 756287 w 866161"/>
                <a:gd name="connsiteY31" fmla="*/ 227796 h 483075"/>
                <a:gd name="connsiteX32" fmla="*/ 747331 w 866161"/>
                <a:gd name="connsiteY32" fmla="*/ 294967 h 483075"/>
                <a:gd name="connsiteX33" fmla="*/ 678506 w 866161"/>
                <a:gd name="connsiteY33" fmla="*/ 235974 h 483075"/>
                <a:gd name="connsiteX34" fmla="*/ 639177 w 866161"/>
                <a:gd name="connsiteY34" fmla="*/ 226142 h 483075"/>
                <a:gd name="connsiteX35" fmla="*/ 609680 w 866161"/>
                <a:gd name="connsiteY35" fmla="*/ 216309 h 483075"/>
                <a:gd name="connsiteX36" fmla="*/ 472028 w 866161"/>
                <a:gd name="connsiteY36" fmla="*/ 226142 h 483075"/>
                <a:gd name="connsiteX37" fmla="*/ 442531 w 866161"/>
                <a:gd name="connsiteY37" fmla="*/ 235974 h 483075"/>
                <a:gd name="connsiteX38" fmla="*/ 373706 w 866161"/>
                <a:gd name="connsiteY38" fmla="*/ 255638 h 483075"/>
                <a:gd name="connsiteX39" fmla="*/ 314712 w 866161"/>
                <a:gd name="connsiteY39" fmla="*/ 304800 h 483075"/>
                <a:gd name="connsiteX40" fmla="*/ 285215 w 866161"/>
                <a:gd name="connsiteY40" fmla="*/ 324464 h 483075"/>
                <a:gd name="connsiteX41" fmla="*/ 295048 w 866161"/>
                <a:gd name="connsiteY41" fmla="*/ 383458 h 483075"/>
                <a:gd name="connsiteX42" fmla="*/ 304880 w 866161"/>
                <a:gd name="connsiteY42" fmla="*/ 422787 h 483075"/>
                <a:gd name="connsiteX43" fmla="*/ 295048 w 866161"/>
                <a:gd name="connsiteY43" fmla="*/ 471948 h 483075"/>
                <a:gd name="connsiteX44" fmla="*/ 255719 w 866161"/>
                <a:gd name="connsiteY44" fmla="*/ 452284 h 483075"/>
                <a:gd name="connsiteX0" fmla="*/ 255719 w 866161"/>
                <a:gd name="connsiteY0" fmla="*/ 452284 h 483075"/>
                <a:gd name="connsiteX1" fmla="*/ 255719 w 866161"/>
                <a:gd name="connsiteY1" fmla="*/ 452284 h 483075"/>
                <a:gd name="connsiteX2" fmla="*/ 127899 w 866161"/>
                <a:gd name="connsiteY2" fmla="*/ 481780 h 483075"/>
                <a:gd name="connsiteX3" fmla="*/ 68906 w 866161"/>
                <a:gd name="connsiteY3" fmla="*/ 471948 h 483075"/>
                <a:gd name="connsiteX4" fmla="*/ 39409 w 866161"/>
                <a:gd name="connsiteY4" fmla="*/ 373625 h 483075"/>
                <a:gd name="connsiteX5" fmla="*/ 9912 w 866161"/>
                <a:gd name="connsiteY5" fmla="*/ 344129 h 483075"/>
                <a:gd name="connsiteX6" fmla="*/ 80 w 866161"/>
                <a:gd name="connsiteY6" fmla="*/ 314632 h 483075"/>
                <a:gd name="connsiteX7" fmla="*/ 19744 w 866161"/>
                <a:gd name="connsiteY7" fmla="*/ 235974 h 483075"/>
                <a:gd name="connsiteX8" fmla="*/ 59073 w 866161"/>
                <a:gd name="connsiteY8" fmla="*/ 147484 h 483075"/>
                <a:gd name="connsiteX9" fmla="*/ 127899 w 866161"/>
                <a:gd name="connsiteY9" fmla="*/ 98322 h 483075"/>
                <a:gd name="connsiteX10" fmla="*/ 167228 w 866161"/>
                <a:gd name="connsiteY10" fmla="*/ 58993 h 483075"/>
                <a:gd name="connsiteX11" fmla="*/ 186893 w 866161"/>
                <a:gd name="connsiteY11" fmla="*/ 29496 h 483075"/>
                <a:gd name="connsiteX12" fmla="*/ 216390 w 866161"/>
                <a:gd name="connsiteY12" fmla="*/ 19664 h 483075"/>
                <a:gd name="connsiteX13" fmla="*/ 255719 w 866161"/>
                <a:gd name="connsiteY13" fmla="*/ 0 h 483075"/>
                <a:gd name="connsiteX14" fmla="*/ 580183 w 866161"/>
                <a:gd name="connsiteY14" fmla="*/ 9832 h 483075"/>
                <a:gd name="connsiteX15" fmla="*/ 668673 w 866161"/>
                <a:gd name="connsiteY15" fmla="*/ 29496 h 483075"/>
                <a:gd name="connsiteX16" fmla="*/ 737499 w 866161"/>
                <a:gd name="connsiteY16" fmla="*/ 39329 h 483075"/>
                <a:gd name="connsiteX17" fmla="*/ 766996 w 866161"/>
                <a:gd name="connsiteY17" fmla="*/ 49161 h 483075"/>
                <a:gd name="connsiteX18" fmla="*/ 855486 w 866161"/>
                <a:gd name="connsiteY18" fmla="*/ 68825 h 483075"/>
                <a:gd name="connsiteX19" fmla="*/ 865319 w 866161"/>
                <a:gd name="connsiteY19" fmla="*/ 98322 h 483075"/>
                <a:gd name="connsiteX20" fmla="*/ 757164 w 866161"/>
                <a:gd name="connsiteY20" fmla="*/ 127819 h 483075"/>
                <a:gd name="connsiteX21" fmla="*/ 825990 w 866161"/>
                <a:gd name="connsiteY21" fmla="*/ 245806 h 483075"/>
                <a:gd name="connsiteX22" fmla="*/ 845654 w 866161"/>
                <a:gd name="connsiteY22" fmla="*/ 304800 h 483075"/>
                <a:gd name="connsiteX23" fmla="*/ 835822 w 866161"/>
                <a:gd name="connsiteY23" fmla="*/ 393290 h 483075"/>
                <a:gd name="connsiteX24" fmla="*/ 825990 w 866161"/>
                <a:gd name="connsiteY24" fmla="*/ 422787 h 483075"/>
                <a:gd name="connsiteX25" fmla="*/ 835822 w 866161"/>
                <a:gd name="connsiteY25" fmla="*/ 471948 h 483075"/>
                <a:gd name="connsiteX26" fmla="*/ 845654 w 866161"/>
                <a:gd name="connsiteY26" fmla="*/ 442451 h 483075"/>
                <a:gd name="connsiteX27" fmla="*/ 806325 w 866161"/>
                <a:gd name="connsiteY27" fmla="*/ 353961 h 483075"/>
                <a:gd name="connsiteX28" fmla="*/ 766996 w 866161"/>
                <a:gd name="connsiteY28" fmla="*/ 314632 h 483075"/>
                <a:gd name="connsiteX29" fmla="*/ 680841 w 866161"/>
                <a:gd name="connsiteY29" fmla="*/ 303144 h 483075"/>
                <a:gd name="connsiteX30" fmla="*/ 668673 w 866161"/>
                <a:gd name="connsiteY30" fmla="*/ 216309 h 483075"/>
                <a:gd name="connsiteX31" fmla="*/ 747331 w 866161"/>
                <a:gd name="connsiteY31" fmla="*/ 294967 h 483075"/>
                <a:gd name="connsiteX32" fmla="*/ 678506 w 866161"/>
                <a:gd name="connsiteY32" fmla="*/ 235974 h 483075"/>
                <a:gd name="connsiteX33" fmla="*/ 639177 w 866161"/>
                <a:gd name="connsiteY33" fmla="*/ 226142 h 483075"/>
                <a:gd name="connsiteX34" fmla="*/ 609680 w 866161"/>
                <a:gd name="connsiteY34" fmla="*/ 216309 h 483075"/>
                <a:gd name="connsiteX35" fmla="*/ 472028 w 866161"/>
                <a:gd name="connsiteY35" fmla="*/ 226142 h 483075"/>
                <a:gd name="connsiteX36" fmla="*/ 442531 w 866161"/>
                <a:gd name="connsiteY36" fmla="*/ 235974 h 483075"/>
                <a:gd name="connsiteX37" fmla="*/ 373706 w 866161"/>
                <a:gd name="connsiteY37" fmla="*/ 255638 h 483075"/>
                <a:gd name="connsiteX38" fmla="*/ 314712 w 866161"/>
                <a:gd name="connsiteY38" fmla="*/ 304800 h 483075"/>
                <a:gd name="connsiteX39" fmla="*/ 285215 w 866161"/>
                <a:gd name="connsiteY39" fmla="*/ 324464 h 483075"/>
                <a:gd name="connsiteX40" fmla="*/ 295048 w 866161"/>
                <a:gd name="connsiteY40" fmla="*/ 383458 h 483075"/>
                <a:gd name="connsiteX41" fmla="*/ 304880 w 866161"/>
                <a:gd name="connsiteY41" fmla="*/ 422787 h 483075"/>
                <a:gd name="connsiteX42" fmla="*/ 295048 w 866161"/>
                <a:gd name="connsiteY42" fmla="*/ 471948 h 483075"/>
                <a:gd name="connsiteX43" fmla="*/ 255719 w 866161"/>
                <a:gd name="connsiteY43" fmla="*/ 452284 h 483075"/>
                <a:gd name="connsiteX0" fmla="*/ 255719 w 866161"/>
                <a:gd name="connsiteY0" fmla="*/ 452284 h 483075"/>
                <a:gd name="connsiteX1" fmla="*/ 255719 w 866161"/>
                <a:gd name="connsiteY1" fmla="*/ 452284 h 483075"/>
                <a:gd name="connsiteX2" fmla="*/ 127899 w 866161"/>
                <a:gd name="connsiteY2" fmla="*/ 481780 h 483075"/>
                <a:gd name="connsiteX3" fmla="*/ 68906 w 866161"/>
                <a:gd name="connsiteY3" fmla="*/ 471948 h 483075"/>
                <a:gd name="connsiteX4" fmla="*/ 39409 w 866161"/>
                <a:gd name="connsiteY4" fmla="*/ 373625 h 483075"/>
                <a:gd name="connsiteX5" fmla="*/ 9912 w 866161"/>
                <a:gd name="connsiteY5" fmla="*/ 344129 h 483075"/>
                <a:gd name="connsiteX6" fmla="*/ 80 w 866161"/>
                <a:gd name="connsiteY6" fmla="*/ 314632 h 483075"/>
                <a:gd name="connsiteX7" fmla="*/ 19744 w 866161"/>
                <a:gd name="connsiteY7" fmla="*/ 235974 h 483075"/>
                <a:gd name="connsiteX8" fmla="*/ 59073 w 866161"/>
                <a:gd name="connsiteY8" fmla="*/ 147484 h 483075"/>
                <a:gd name="connsiteX9" fmla="*/ 127899 w 866161"/>
                <a:gd name="connsiteY9" fmla="*/ 98322 h 483075"/>
                <a:gd name="connsiteX10" fmla="*/ 167228 w 866161"/>
                <a:gd name="connsiteY10" fmla="*/ 58993 h 483075"/>
                <a:gd name="connsiteX11" fmla="*/ 186893 w 866161"/>
                <a:gd name="connsiteY11" fmla="*/ 29496 h 483075"/>
                <a:gd name="connsiteX12" fmla="*/ 216390 w 866161"/>
                <a:gd name="connsiteY12" fmla="*/ 19664 h 483075"/>
                <a:gd name="connsiteX13" fmla="*/ 255719 w 866161"/>
                <a:gd name="connsiteY13" fmla="*/ 0 h 483075"/>
                <a:gd name="connsiteX14" fmla="*/ 580183 w 866161"/>
                <a:gd name="connsiteY14" fmla="*/ 9832 h 483075"/>
                <a:gd name="connsiteX15" fmla="*/ 668673 w 866161"/>
                <a:gd name="connsiteY15" fmla="*/ 29496 h 483075"/>
                <a:gd name="connsiteX16" fmla="*/ 737499 w 866161"/>
                <a:gd name="connsiteY16" fmla="*/ 39329 h 483075"/>
                <a:gd name="connsiteX17" fmla="*/ 766996 w 866161"/>
                <a:gd name="connsiteY17" fmla="*/ 49161 h 483075"/>
                <a:gd name="connsiteX18" fmla="*/ 855486 w 866161"/>
                <a:gd name="connsiteY18" fmla="*/ 68825 h 483075"/>
                <a:gd name="connsiteX19" fmla="*/ 865319 w 866161"/>
                <a:gd name="connsiteY19" fmla="*/ 98322 h 483075"/>
                <a:gd name="connsiteX20" fmla="*/ 757164 w 866161"/>
                <a:gd name="connsiteY20" fmla="*/ 127819 h 483075"/>
                <a:gd name="connsiteX21" fmla="*/ 825990 w 866161"/>
                <a:gd name="connsiteY21" fmla="*/ 245806 h 483075"/>
                <a:gd name="connsiteX22" fmla="*/ 845654 w 866161"/>
                <a:gd name="connsiteY22" fmla="*/ 304800 h 483075"/>
                <a:gd name="connsiteX23" fmla="*/ 835822 w 866161"/>
                <a:gd name="connsiteY23" fmla="*/ 393290 h 483075"/>
                <a:gd name="connsiteX24" fmla="*/ 825990 w 866161"/>
                <a:gd name="connsiteY24" fmla="*/ 422787 h 483075"/>
                <a:gd name="connsiteX25" fmla="*/ 835822 w 866161"/>
                <a:gd name="connsiteY25" fmla="*/ 471948 h 483075"/>
                <a:gd name="connsiteX26" fmla="*/ 845654 w 866161"/>
                <a:gd name="connsiteY26" fmla="*/ 442451 h 483075"/>
                <a:gd name="connsiteX27" fmla="*/ 806325 w 866161"/>
                <a:gd name="connsiteY27" fmla="*/ 353961 h 483075"/>
                <a:gd name="connsiteX28" fmla="*/ 766996 w 866161"/>
                <a:gd name="connsiteY28" fmla="*/ 314632 h 483075"/>
                <a:gd name="connsiteX29" fmla="*/ 680841 w 866161"/>
                <a:gd name="connsiteY29" fmla="*/ 303144 h 483075"/>
                <a:gd name="connsiteX30" fmla="*/ 668673 w 866161"/>
                <a:gd name="connsiteY30" fmla="*/ 216309 h 483075"/>
                <a:gd name="connsiteX31" fmla="*/ 747331 w 866161"/>
                <a:gd name="connsiteY31" fmla="*/ 294967 h 483075"/>
                <a:gd name="connsiteX32" fmla="*/ 639177 w 866161"/>
                <a:gd name="connsiteY32" fmla="*/ 226142 h 483075"/>
                <a:gd name="connsiteX33" fmla="*/ 609680 w 866161"/>
                <a:gd name="connsiteY33" fmla="*/ 216309 h 483075"/>
                <a:gd name="connsiteX34" fmla="*/ 472028 w 866161"/>
                <a:gd name="connsiteY34" fmla="*/ 226142 h 483075"/>
                <a:gd name="connsiteX35" fmla="*/ 442531 w 866161"/>
                <a:gd name="connsiteY35" fmla="*/ 235974 h 483075"/>
                <a:gd name="connsiteX36" fmla="*/ 373706 w 866161"/>
                <a:gd name="connsiteY36" fmla="*/ 255638 h 483075"/>
                <a:gd name="connsiteX37" fmla="*/ 314712 w 866161"/>
                <a:gd name="connsiteY37" fmla="*/ 304800 h 483075"/>
                <a:gd name="connsiteX38" fmla="*/ 285215 w 866161"/>
                <a:gd name="connsiteY38" fmla="*/ 324464 h 483075"/>
                <a:gd name="connsiteX39" fmla="*/ 295048 w 866161"/>
                <a:gd name="connsiteY39" fmla="*/ 383458 h 483075"/>
                <a:gd name="connsiteX40" fmla="*/ 304880 w 866161"/>
                <a:gd name="connsiteY40" fmla="*/ 422787 h 483075"/>
                <a:gd name="connsiteX41" fmla="*/ 295048 w 866161"/>
                <a:gd name="connsiteY41" fmla="*/ 471948 h 483075"/>
                <a:gd name="connsiteX42" fmla="*/ 255719 w 866161"/>
                <a:gd name="connsiteY42" fmla="*/ 452284 h 483075"/>
                <a:gd name="connsiteX0" fmla="*/ 255719 w 866161"/>
                <a:gd name="connsiteY0" fmla="*/ 452284 h 483075"/>
                <a:gd name="connsiteX1" fmla="*/ 255719 w 866161"/>
                <a:gd name="connsiteY1" fmla="*/ 452284 h 483075"/>
                <a:gd name="connsiteX2" fmla="*/ 127899 w 866161"/>
                <a:gd name="connsiteY2" fmla="*/ 481780 h 483075"/>
                <a:gd name="connsiteX3" fmla="*/ 68906 w 866161"/>
                <a:gd name="connsiteY3" fmla="*/ 471948 h 483075"/>
                <a:gd name="connsiteX4" fmla="*/ 39409 w 866161"/>
                <a:gd name="connsiteY4" fmla="*/ 373625 h 483075"/>
                <a:gd name="connsiteX5" fmla="*/ 9912 w 866161"/>
                <a:gd name="connsiteY5" fmla="*/ 344129 h 483075"/>
                <a:gd name="connsiteX6" fmla="*/ 80 w 866161"/>
                <a:gd name="connsiteY6" fmla="*/ 314632 h 483075"/>
                <a:gd name="connsiteX7" fmla="*/ 19744 w 866161"/>
                <a:gd name="connsiteY7" fmla="*/ 235974 h 483075"/>
                <a:gd name="connsiteX8" fmla="*/ 59073 w 866161"/>
                <a:gd name="connsiteY8" fmla="*/ 147484 h 483075"/>
                <a:gd name="connsiteX9" fmla="*/ 127899 w 866161"/>
                <a:gd name="connsiteY9" fmla="*/ 98322 h 483075"/>
                <a:gd name="connsiteX10" fmla="*/ 167228 w 866161"/>
                <a:gd name="connsiteY10" fmla="*/ 58993 h 483075"/>
                <a:gd name="connsiteX11" fmla="*/ 186893 w 866161"/>
                <a:gd name="connsiteY11" fmla="*/ 29496 h 483075"/>
                <a:gd name="connsiteX12" fmla="*/ 216390 w 866161"/>
                <a:gd name="connsiteY12" fmla="*/ 19664 h 483075"/>
                <a:gd name="connsiteX13" fmla="*/ 255719 w 866161"/>
                <a:gd name="connsiteY13" fmla="*/ 0 h 483075"/>
                <a:gd name="connsiteX14" fmla="*/ 580183 w 866161"/>
                <a:gd name="connsiteY14" fmla="*/ 9832 h 483075"/>
                <a:gd name="connsiteX15" fmla="*/ 668673 w 866161"/>
                <a:gd name="connsiteY15" fmla="*/ 29496 h 483075"/>
                <a:gd name="connsiteX16" fmla="*/ 737499 w 866161"/>
                <a:gd name="connsiteY16" fmla="*/ 39329 h 483075"/>
                <a:gd name="connsiteX17" fmla="*/ 766996 w 866161"/>
                <a:gd name="connsiteY17" fmla="*/ 49161 h 483075"/>
                <a:gd name="connsiteX18" fmla="*/ 855486 w 866161"/>
                <a:gd name="connsiteY18" fmla="*/ 68825 h 483075"/>
                <a:gd name="connsiteX19" fmla="*/ 865319 w 866161"/>
                <a:gd name="connsiteY19" fmla="*/ 98322 h 483075"/>
                <a:gd name="connsiteX20" fmla="*/ 757164 w 866161"/>
                <a:gd name="connsiteY20" fmla="*/ 127819 h 483075"/>
                <a:gd name="connsiteX21" fmla="*/ 825990 w 866161"/>
                <a:gd name="connsiteY21" fmla="*/ 245806 h 483075"/>
                <a:gd name="connsiteX22" fmla="*/ 845654 w 866161"/>
                <a:gd name="connsiteY22" fmla="*/ 304800 h 483075"/>
                <a:gd name="connsiteX23" fmla="*/ 835822 w 866161"/>
                <a:gd name="connsiteY23" fmla="*/ 393290 h 483075"/>
                <a:gd name="connsiteX24" fmla="*/ 825990 w 866161"/>
                <a:gd name="connsiteY24" fmla="*/ 422787 h 483075"/>
                <a:gd name="connsiteX25" fmla="*/ 835822 w 866161"/>
                <a:gd name="connsiteY25" fmla="*/ 471948 h 483075"/>
                <a:gd name="connsiteX26" fmla="*/ 845654 w 866161"/>
                <a:gd name="connsiteY26" fmla="*/ 442451 h 483075"/>
                <a:gd name="connsiteX27" fmla="*/ 806325 w 866161"/>
                <a:gd name="connsiteY27" fmla="*/ 353961 h 483075"/>
                <a:gd name="connsiteX28" fmla="*/ 766996 w 866161"/>
                <a:gd name="connsiteY28" fmla="*/ 314632 h 483075"/>
                <a:gd name="connsiteX29" fmla="*/ 668673 w 866161"/>
                <a:gd name="connsiteY29" fmla="*/ 216309 h 483075"/>
                <a:gd name="connsiteX30" fmla="*/ 747331 w 866161"/>
                <a:gd name="connsiteY30" fmla="*/ 294967 h 483075"/>
                <a:gd name="connsiteX31" fmla="*/ 639177 w 866161"/>
                <a:gd name="connsiteY31" fmla="*/ 226142 h 483075"/>
                <a:gd name="connsiteX32" fmla="*/ 609680 w 866161"/>
                <a:gd name="connsiteY32" fmla="*/ 216309 h 483075"/>
                <a:gd name="connsiteX33" fmla="*/ 472028 w 866161"/>
                <a:gd name="connsiteY33" fmla="*/ 226142 h 483075"/>
                <a:gd name="connsiteX34" fmla="*/ 442531 w 866161"/>
                <a:gd name="connsiteY34" fmla="*/ 235974 h 483075"/>
                <a:gd name="connsiteX35" fmla="*/ 373706 w 866161"/>
                <a:gd name="connsiteY35" fmla="*/ 255638 h 483075"/>
                <a:gd name="connsiteX36" fmla="*/ 314712 w 866161"/>
                <a:gd name="connsiteY36" fmla="*/ 304800 h 483075"/>
                <a:gd name="connsiteX37" fmla="*/ 285215 w 866161"/>
                <a:gd name="connsiteY37" fmla="*/ 324464 h 483075"/>
                <a:gd name="connsiteX38" fmla="*/ 295048 w 866161"/>
                <a:gd name="connsiteY38" fmla="*/ 383458 h 483075"/>
                <a:gd name="connsiteX39" fmla="*/ 304880 w 866161"/>
                <a:gd name="connsiteY39" fmla="*/ 422787 h 483075"/>
                <a:gd name="connsiteX40" fmla="*/ 295048 w 866161"/>
                <a:gd name="connsiteY40" fmla="*/ 471948 h 483075"/>
                <a:gd name="connsiteX41" fmla="*/ 255719 w 866161"/>
                <a:gd name="connsiteY41" fmla="*/ 452284 h 483075"/>
                <a:gd name="connsiteX0" fmla="*/ 255719 w 866161"/>
                <a:gd name="connsiteY0" fmla="*/ 452284 h 483075"/>
                <a:gd name="connsiteX1" fmla="*/ 255719 w 866161"/>
                <a:gd name="connsiteY1" fmla="*/ 452284 h 483075"/>
                <a:gd name="connsiteX2" fmla="*/ 127899 w 866161"/>
                <a:gd name="connsiteY2" fmla="*/ 481780 h 483075"/>
                <a:gd name="connsiteX3" fmla="*/ 68906 w 866161"/>
                <a:gd name="connsiteY3" fmla="*/ 471948 h 483075"/>
                <a:gd name="connsiteX4" fmla="*/ 39409 w 866161"/>
                <a:gd name="connsiteY4" fmla="*/ 373625 h 483075"/>
                <a:gd name="connsiteX5" fmla="*/ 9912 w 866161"/>
                <a:gd name="connsiteY5" fmla="*/ 344129 h 483075"/>
                <a:gd name="connsiteX6" fmla="*/ 80 w 866161"/>
                <a:gd name="connsiteY6" fmla="*/ 314632 h 483075"/>
                <a:gd name="connsiteX7" fmla="*/ 19744 w 866161"/>
                <a:gd name="connsiteY7" fmla="*/ 235974 h 483075"/>
                <a:gd name="connsiteX8" fmla="*/ 59073 w 866161"/>
                <a:gd name="connsiteY8" fmla="*/ 147484 h 483075"/>
                <a:gd name="connsiteX9" fmla="*/ 127899 w 866161"/>
                <a:gd name="connsiteY9" fmla="*/ 98322 h 483075"/>
                <a:gd name="connsiteX10" fmla="*/ 167228 w 866161"/>
                <a:gd name="connsiteY10" fmla="*/ 58993 h 483075"/>
                <a:gd name="connsiteX11" fmla="*/ 186893 w 866161"/>
                <a:gd name="connsiteY11" fmla="*/ 29496 h 483075"/>
                <a:gd name="connsiteX12" fmla="*/ 216390 w 866161"/>
                <a:gd name="connsiteY12" fmla="*/ 19664 h 483075"/>
                <a:gd name="connsiteX13" fmla="*/ 255719 w 866161"/>
                <a:gd name="connsiteY13" fmla="*/ 0 h 483075"/>
                <a:gd name="connsiteX14" fmla="*/ 580183 w 866161"/>
                <a:gd name="connsiteY14" fmla="*/ 9832 h 483075"/>
                <a:gd name="connsiteX15" fmla="*/ 668673 w 866161"/>
                <a:gd name="connsiteY15" fmla="*/ 29496 h 483075"/>
                <a:gd name="connsiteX16" fmla="*/ 737499 w 866161"/>
                <a:gd name="connsiteY16" fmla="*/ 39329 h 483075"/>
                <a:gd name="connsiteX17" fmla="*/ 766996 w 866161"/>
                <a:gd name="connsiteY17" fmla="*/ 49161 h 483075"/>
                <a:gd name="connsiteX18" fmla="*/ 855486 w 866161"/>
                <a:gd name="connsiteY18" fmla="*/ 68825 h 483075"/>
                <a:gd name="connsiteX19" fmla="*/ 865319 w 866161"/>
                <a:gd name="connsiteY19" fmla="*/ 98322 h 483075"/>
                <a:gd name="connsiteX20" fmla="*/ 757164 w 866161"/>
                <a:gd name="connsiteY20" fmla="*/ 127819 h 483075"/>
                <a:gd name="connsiteX21" fmla="*/ 825990 w 866161"/>
                <a:gd name="connsiteY21" fmla="*/ 245806 h 483075"/>
                <a:gd name="connsiteX22" fmla="*/ 845654 w 866161"/>
                <a:gd name="connsiteY22" fmla="*/ 304800 h 483075"/>
                <a:gd name="connsiteX23" fmla="*/ 835822 w 866161"/>
                <a:gd name="connsiteY23" fmla="*/ 393290 h 483075"/>
                <a:gd name="connsiteX24" fmla="*/ 825990 w 866161"/>
                <a:gd name="connsiteY24" fmla="*/ 422787 h 483075"/>
                <a:gd name="connsiteX25" fmla="*/ 835822 w 866161"/>
                <a:gd name="connsiteY25" fmla="*/ 471948 h 483075"/>
                <a:gd name="connsiteX26" fmla="*/ 845654 w 866161"/>
                <a:gd name="connsiteY26" fmla="*/ 442451 h 483075"/>
                <a:gd name="connsiteX27" fmla="*/ 806325 w 866161"/>
                <a:gd name="connsiteY27" fmla="*/ 353961 h 483075"/>
                <a:gd name="connsiteX28" fmla="*/ 766996 w 866161"/>
                <a:gd name="connsiteY28" fmla="*/ 314632 h 483075"/>
                <a:gd name="connsiteX29" fmla="*/ 668673 w 866161"/>
                <a:gd name="connsiteY29" fmla="*/ 216309 h 483075"/>
                <a:gd name="connsiteX30" fmla="*/ 639177 w 866161"/>
                <a:gd name="connsiteY30" fmla="*/ 226142 h 483075"/>
                <a:gd name="connsiteX31" fmla="*/ 609680 w 866161"/>
                <a:gd name="connsiteY31" fmla="*/ 216309 h 483075"/>
                <a:gd name="connsiteX32" fmla="*/ 472028 w 866161"/>
                <a:gd name="connsiteY32" fmla="*/ 226142 h 483075"/>
                <a:gd name="connsiteX33" fmla="*/ 442531 w 866161"/>
                <a:gd name="connsiteY33" fmla="*/ 235974 h 483075"/>
                <a:gd name="connsiteX34" fmla="*/ 373706 w 866161"/>
                <a:gd name="connsiteY34" fmla="*/ 255638 h 483075"/>
                <a:gd name="connsiteX35" fmla="*/ 314712 w 866161"/>
                <a:gd name="connsiteY35" fmla="*/ 304800 h 483075"/>
                <a:gd name="connsiteX36" fmla="*/ 285215 w 866161"/>
                <a:gd name="connsiteY36" fmla="*/ 324464 h 483075"/>
                <a:gd name="connsiteX37" fmla="*/ 295048 w 866161"/>
                <a:gd name="connsiteY37" fmla="*/ 383458 h 483075"/>
                <a:gd name="connsiteX38" fmla="*/ 304880 w 866161"/>
                <a:gd name="connsiteY38" fmla="*/ 422787 h 483075"/>
                <a:gd name="connsiteX39" fmla="*/ 295048 w 866161"/>
                <a:gd name="connsiteY39" fmla="*/ 471948 h 483075"/>
                <a:gd name="connsiteX40" fmla="*/ 255719 w 866161"/>
                <a:gd name="connsiteY40" fmla="*/ 452284 h 483075"/>
                <a:gd name="connsiteX0" fmla="*/ 255719 w 866161"/>
                <a:gd name="connsiteY0" fmla="*/ 452284 h 483075"/>
                <a:gd name="connsiteX1" fmla="*/ 255719 w 866161"/>
                <a:gd name="connsiteY1" fmla="*/ 452284 h 483075"/>
                <a:gd name="connsiteX2" fmla="*/ 127899 w 866161"/>
                <a:gd name="connsiteY2" fmla="*/ 481780 h 483075"/>
                <a:gd name="connsiteX3" fmla="*/ 68906 w 866161"/>
                <a:gd name="connsiteY3" fmla="*/ 471948 h 483075"/>
                <a:gd name="connsiteX4" fmla="*/ 39409 w 866161"/>
                <a:gd name="connsiteY4" fmla="*/ 373625 h 483075"/>
                <a:gd name="connsiteX5" fmla="*/ 9912 w 866161"/>
                <a:gd name="connsiteY5" fmla="*/ 344129 h 483075"/>
                <a:gd name="connsiteX6" fmla="*/ 80 w 866161"/>
                <a:gd name="connsiteY6" fmla="*/ 314632 h 483075"/>
                <a:gd name="connsiteX7" fmla="*/ 19744 w 866161"/>
                <a:gd name="connsiteY7" fmla="*/ 235974 h 483075"/>
                <a:gd name="connsiteX8" fmla="*/ 59073 w 866161"/>
                <a:gd name="connsiteY8" fmla="*/ 147484 h 483075"/>
                <a:gd name="connsiteX9" fmla="*/ 127899 w 866161"/>
                <a:gd name="connsiteY9" fmla="*/ 98322 h 483075"/>
                <a:gd name="connsiteX10" fmla="*/ 167228 w 866161"/>
                <a:gd name="connsiteY10" fmla="*/ 58993 h 483075"/>
                <a:gd name="connsiteX11" fmla="*/ 186893 w 866161"/>
                <a:gd name="connsiteY11" fmla="*/ 29496 h 483075"/>
                <a:gd name="connsiteX12" fmla="*/ 216390 w 866161"/>
                <a:gd name="connsiteY12" fmla="*/ 19664 h 483075"/>
                <a:gd name="connsiteX13" fmla="*/ 255719 w 866161"/>
                <a:gd name="connsiteY13" fmla="*/ 0 h 483075"/>
                <a:gd name="connsiteX14" fmla="*/ 580183 w 866161"/>
                <a:gd name="connsiteY14" fmla="*/ 9832 h 483075"/>
                <a:gd name="connsiteX15" fmla="*/ 668673 w 866161"/>
                <a:gd name="connsiteY15" fmla="*/ 29496 h 483075"/>
                <a:gd name="connsiteX16" fmla="*/ 737499 w 866161"/>
                <a:gd name="connsiteY16" fmla="*/ 39329 h 483075"/>
                <a:gd name="connsiteX17" fmla="*/ 766996 w 866161"/>
                <a:gd name="connsiteY17" fmla="*/ 49161 h 483075"/>
                <a:gd name="connsiteX18" fmla="*/ 855486 w 866161"/>
                <a:gd name="connsiteY18" fmla="*/ 68825 h 483075"/>
                <a:gd name="connsiteX19" fmla="*/ 865319 w 866161"/>
                <a:gd name="connsiteY19" fmla="*/ 98322 h 483075"/>
                <a:gd name="connsiteX20" fmla="*/ 757164 w 866161"/>
                <a:gd name="connsiteY20" fmla="*/ 127819 h 483075"/>
                <a:gd name="connsiteX21" fmla="*/ 825990 w 866161"/>
                <a:gd name="connsiteY21" fmla="*/ 245806 h 483075"/>
                <a:gd name="connsiteX22" fmla="*/ 845654 w 866161"/>
                <a:gd name="connsiteY22" fmla="*/ 304800 h 483075"/>
                <a:gd name="connsiteX23" fmla="*/ 835822 w 866161"/>
                <a:gd name="connsiteY23" fmla="*/ 393290 h 483075"/>
                <a:gd name="connsiteX24" fmla="*/ 825990 w 866161"/>
                <a:gd name="connsiteY24" fmla="*/ 422787 h 483075"/>
                <a:gd name="connsiteX25" fmla="*/ 835822 w 866161"/>
                <a:gd name="connsiteY25" fmla="*/ 471948 h 483075"/>
                <a:gd name="connsiteX26" fmla="*/ 845654 w 866161"/>
                <a:gd name="connsiteY26" fmla="*/ 442451 h 483075"/>
                <a:gd name="connsiteX27" fmla="*/ 806325 w 866161"/>
                <a:gd name="connsiteY27" fmla="*/ 353961 h 483075"/>
                <a:gd name="connsiteX28" fmla="*/ 766996 w 866161"/>
                <a:gd name="connsiteY28" fmla="*/ 314632 h 483075"/>
                <a:gd name="connsiteX29" fmla="*/ 698851 w 866161"/>
                <a:gd name="connsiteY29" fmla="*/ 255541 h 483075"/>
                <a:gd name="connsiteX30" fmla="*/ 639177 w 866161"/>
                <a:gd name="connsiteY30" fmla="*/ 226142 h 483075"/>
                <a:gd name="connsiteX31" fmla="*/ 609680 w 866161"/>
                <a:gd name="connsiteY31" fmla="*/ 216309 h 483075"/>
                <a:gd name="connsiteX32" fmla="*/ 472028 w 866161"/>
                <a:gd name="connsiteY32" fmla="*/ 226142 h 483075"/>
                <a:gd name="connsiteX33" fmla="*/ 442531 w 866161"/>
                <a:gd name="connsiteY33" fmla="*/ 235974 h 483075"/>
                <a:gd name="connsiteX34" fmla="*/ 373706 w 866161"/>
                <a:gd name="connsiteY34" fmla="*/ 255638 h 483075"/>
                <a:gd name="connsiteX35" fmla="*/ 314712 w 866161"/>
                <a:gd name="connsiteY35" fmla="*/ 304800 h 483075"/>
                <a:gd name="connsiteX36" fmla="*/ 285215 w 866161"/>
                <a:gd name="connsiteY36" fmla="*/ 324464 h 483075"/>
                <a:gd name="connsiteX37" fmla="*/ 295048 w 866161"/>
                <a:gd name="connsiteY37" fmla="*/ 383458 h 483075"/>
                <a:gd name="connsiteX38" fmla="*/ 304880 w 866161"/>
                <a:gd name="connsiteY38" fmla="*/ 422787 h 483075"/>
                <a:gd name="connsiteX39" fmla="*/ 295048 w 866161"/>
                <a:gd name="connsiteY39" fmla="*/ 471948 h 483075"/>
                <a:gd name="connsiteX40" fmla="*/ 255719 w 866161"/>
                <a:gd name="connsiteY40" fmla="*/ 452284 h 483075"/>
                <a:gd name="connsiteX0" fmla="*/ 255719 w 866161"/>
                <a:gd name="connsiteY0" fmla="*/ 452284 h 483075"/>
                <a:gd name="connsiteX1" fmla="*/ 255719 w 866161"/>
                <a:gd name="connsiteY1" fmla="*/ 452284 h 483075"/>
                <a:gd name="connsiteX2" fmla="*/ 127899 w 866161"/>
                <a:gd name="connsiteY2" fmla="*/ 481780 h 483075"/>
                <a:gd name="connsiteX3" fmla="*/ 68906 w 866161"/>
                <a:gd name="connsiteY3" fmla="*/ 471948 h 483075"/>
                <a:gd name="connsiteX4" fmla="*/ 39409 w 866161"/>
                <a:gd name="connsiteY4" fmla="*/ 373625 h 483075"/>
                <a:gd name="connsiteX5" fmla="*/ 9912 w 866161"/>
                <a:gd name="connsiteY5" fmla="*/ 344129 h 483075"/>
                <a:gd name="connsiteX6" fmla="*/ 80 w 866161"/>
                <a:gd name="connsiteY6" fmla="*/ 314632 h 483075"/>
                <a:gd name="connsiteX7" fmla="*/ 19744 w 866161"/>
                <a:gd name="connsiteY7" fmla="*/ 235974 h 483075"/>
                <a:gd name="connsiteX8" fmla="*/ 59073 w 866161"/>
                <a:gd name="connsiteY8" fmla="*/ 147484 h 483075"/>
                <a:gd name="connsiteX9" fmla="*/ 127899 w 866161"/>
                <a:gd name="connsiteY9" fmla="*/ 98322 h 483075"/>
                <a:gd name="connsiteX10" fmla="*/ 167228 w 866161"/>
                <a:gd name="connsiteY10" fmla="*/ 58993 h 483075"/>
                <a:gd name="connsiteX11" fmla="*/ 186893 w 866161"/>
                <a:gd name="connsiteY11" fmla="*/ 29496 h 483075"/>
                <a:gd name="connsiteX12" fmla="*/ 216390 w 866161"/>
                <a:gd name="connsiteY12" fmla="*/ 19664 h 483075"/>
                <a:gd name="connsiteX13" fmla="*/ 255719 w 866161"/>
                <a:gd name="connsiteY13" fmla="*/ 0 h 483075"/>
                <a:gd name="connsiteX14" fmla="*/ 580183 w 866161"/>
                <a:gd name="connsiteY14" fmla="*/ 9832 h 483075"/>
                <a:gd name="connsiteX15" fmla="*/ 668673 w 866161"/>
                <a:gd name="connsiteY15" fmla="*/ 29496 h 483075"/>
                <a:gd name="connsiteX16" fmla="*/ 737499 w 866161"/>
                <a:gd name="connsiteY16" fmla="*/ 39329 h 483075"/>
                <a:gd name="connsiteX17" fmla="*/ 766996 w 866161"/>
                <a:gd name="connsiteY17" fmla="*/ 49161 h 483075"/>
                <a:gd name="connsiteX18" fmla="*/ 855486 w 866161"/>
                <a:gd name="connsiteY18" fmla="*/ 68825 h 483075"/>
                <a:gd name="connsiteX19" fmla="*/ 865319 w 866161"/>
                <a:gd name="connsiteY19" fmla="*/ 98322 h 483075"/>
                <a:gd name="connsiteX20" fmla="*/ 757164 w 866161"/>
                <a:gd name="connsiteY20" fmla="*/ 127819 h 483075"/>
                <a:gd name="connsiteX21" fmla="*/ 825990 w 866161"/>
                <a:gd name="connsiteY21" fmla="*/ 245806 h 483075"/>
                <a:gd name="connsiteX22" fmla="*/ 845654 w 866161"/>
                <a:gd name="connsiteY22" fmla="*/ 304800 h 483075"/>
                <a:gd name="connsiteX23" fmla="*/ 850911 w 866161"/>
                <a:gd name="connsiteY23" fmla="*/ 399325 h 483075"/>
                <a:gd name="connsiteX24" fmla="*/ 825990 w 866161"/>
                <a:gd name="connsiteY24" fmla="*/ 422787 h 483075"/>
                <a:gd name="connsiteX25" fmla="*/ 835822 w 866161"/>
                <a:gd name="connsiteY25" fmla="*/ 471948 h 483075"/>
                <a:gd name="connsiteX26" fmla="*/ 845654 w 866161"/>
                <a:gd name="connsiteY26" fmla="*/ 442451 h 483075"/>
                <a:gd name="connsiteX27" fmla="*/ 806325 w 866161"/>
                <a:gd name="connsiteY27" fmla="*/ 353961 h 483075"/>
                <a:gd name="connsiteX28" fmla="*/ 766996 w 866161"/>
                <a:gd name="connsiteY28" fmla="*/ 314632 h 483075"/>
                <a:gd name="connsiteX29" fmla="*/ 698851 w 866161"/>
                <a:gd name="connsiteY29" fmla="*/ 255541 h 483075"/>
                <a:gd name="connsiteX30" fmla="*/ 639177 w 866161"/>
                <a:gd name="connsiteY30" fmla="*/ 226142 h 483075"/>
                <a:gd name="connsiteX31" fmla="*/ 609680 w 866161"/>
                <a:gd name="connsiteY31" fmla="*/ 216309 h 483075"/>
                <a:gd name="connsiteX32" fmla="*/ 472028 w 866161"/>
                <a:gd name="connsiteY32" fmla="*/ 226142 h 483075"/>
                <a:gd name="connsiteX33" fmla="*/ 442531 w 866161"/>
                <a:gd name="connsiteY33" fmla="*/ 235974 h 483075"/>
                <a:gd name="connsiteX34" fmla="*/ 373706 w 866161"/>
                <a:gd name="connsiteY34" fmla="*/ 255638 h 483075"/>
                <a:gd name="connsiteX35" fmla="*/ 314712 w 866161"/>
                <a:gd name="connsiteY35" fmla="*/ 304800 h 483075"/>
                <a:gd name="connsiteX36" fmla="*/ 285215 w 866161"/>
                <a:gd name="connsiteY36" fmla="*/ 324464 h 483075"/>
                <a:gd name="connsiteX37" fmla="*/ 295048 w 866161"/>
                <a:gd name="connsiteY37" fmla="*/ 383458 h 483075"/>
                <a:gd name="connsiteX38" fmla="*/ 304880 w 866161"/>
                <a:gd name="connsiteY38" fmla="*/ 422787 h 483075"/>
                <a:gd name="connsiteX39" fmla="*/ 295048 w 866161"/>
                <a:gd name="connsiteY39" fmla="*/ 471948 h 483075"/>
                <a:gd name="connsiteX40" fmla="*/ 255719 w 866161"/>
                <a:gd name="connsiteY40" fmla="*/ 452284 h 483075"/>
                <a:gd name="connsiteX0" fmla="*/ 255719 w 866812"/>
                <a:gd name="connsiteY0" fmla="*/ 452284 h 483075"/>
                <a:gd name="connsiteX1" fmla="*/ 255719 w 866812"/>
                <a:gd name="connsiteY1" fmla="*/ 452284 h 483075"/>
                <a:gd name="connsiteX2" fmla="*/ 127899 w 866812"/>
                <a:gd name="connsiteY2" fmla="*/ 481780 h 483075"/>
                <a:gd name="connsiteX3" fmla="*/ 68906 w 866812"/>
                <a:gd name="connsiteY3" fmla="*/ 471948 h 483075"/>
                <a:gd name="connsiteX4" fmla="*/ 39409 w 866812"/>
                <a:gd name="connsiteY4" fmla="*/ 373625 h 483075"/>
                <a:gd name="connsiteX5" fmla="*/ 9912 w 866812"/>
                <a:gd name="connsiteY5" fmla="*/ 344129 h 483075"/>
                <a:gd name="connsiteX6" fmla="*/ 80 w 866812"/>
                <a:gd name="connsiteY6" fmla="*/ 314632 h 483075"/>
                <a:gd name="connsiteX7" fmla="*/ 19744 w 866812"/>
                <a:gd name="connsiteY7" fmla="*/ 235974 h 483075"/>
                <a:gd name="connsiteX8" fmla="*/ 59073 w 866812"/>
                <a:gd name="connsiteY8" fmla="*/ 147484 h 483075"/>
                <a:gd name="connsiteX9" fmla="*/ 127899 w 866812"/>
                <a:gd name="connsiteY9" fmla="*/ 98322 h 483075"/>
                <a:gd name="connsiteX10" fmla="*/ 167228 w 866812"/>
                <a:gd name="connsiteY10" fmla="*/ 58993 h 483075"/>
                <a:gd name="connsiteX11" fmla="*/ 186893 w 866812"/>
                <a:gd name="connsiteY11" fmla="*/ 29496 h 483075"/>
                <a:gd name="connsiteX12" fmla="*/ 216390 w 866812"/>
                <a:gd name="connsiteY12" fmla="*/ 19664 h 483075"/>
                <a:gd name="connsiteX13" fmla="*/ 255719 w 866812"/>
                <a:gd name="connsiteY13" fmla="*/ 0 h 483075"/>
                <a:gd name="connsiteX14" fmla="*/ 580183 w 866812"/>
                <a:gd name="connsiteY14" fmla="*/ 9832 h 483075"/>
                <a:gd name="connsiteX15" fmla="*/ 668673 w 866812"/>
                <a:gd name="connsiteY15" fmla="*/ 29496 h 483075"/>
                <a:gd name="connsiteX16" fmla="*/ 737499 w 866812"/>
                <a:gd name="connsiteY16" fmla="*/ 39329 h 483075"/>
                <a:gd name="connsiteX17" fmla="*/ 766996 w 866812"/>
                <a:gd name="connsiteY17" fmla="*/ 49161 h 483075"/>
                <a:gd name="connsiteX18" fmla="*/ 855486 w 866812"/>
                <a:gd name="connsiteY18" fmla="*/ 68825 h 483075"/>
                <a:gd name="connsiteX19" fmla="*/ 865319 w 866812"/>
                <a:gd name="connsiteY19" fmla="*/ 98322 h 483075"/>
                <a:gd name="connsiteX20" fmla="*/ 757164 w 866812"/>
                <a:gd name="connsiteY20" fmla="*/ 127819 h 483075"/>
                <a:gd name="connsiteX21" fmla="*/ 825990 w 866812"/>
                <a:gd name="connsiteY21" fmla="*/ 245806 h 483075"/>
                <a:gd name="connsiteX22" fmla="*/ 845654 w 866812"/>
                <a:gd name="connsiteY22" fmla="*/ 304800 h 483075"/>
                <a:gd name="connsiteX23" fmla="*/ 850911 w 866812"/>
                <a:gd name="connsiteY23" fmla="*/ 399325 h 483075"/>
                <a:gd name="connsiteX24" fmla="*/ 825990 w 866812"/>
                <a:gd name="connsiteY24" fmla="*/ 422787 h 483075"/>
                <a:gd name="connsiteX25" fmla="*/ 835822 w 866812"/>
                <a:gd name="connsiteY25" fmla="*/ 471948 h 483075"/>
                <a:gd name="connsiteX26" fmla="*/ 866779 w 866812"/>
                <a:gd name="connsiteY26" fmla="*/ 442451 h 483075"/>
                <a:gd name="connsiteX27" fmla="*/ 806325 w 866812"/>
                <a:gd name="connsiteY27" fmla="*/ 353961 h 483075"/>
                <a:gd name="connsiteX28" fmla="*/ 766996 w 866812"/>
                <a:gd name="connsiteY28" fmla="*/ 314632 h 483075"/>
                <a:gd name="connsiteX29" fmla="*/ 698851 w 866812"/>
                <a:gd name="connsiteY29" fmla="*/ 255541 h 483075"/>
                <a:gd name="connsiteX30" fmla="*/ 639177 w 866812"/>
                <a:gd name="connsiteY30" fmla="*/ 226142 h 483075"/>
                <a:gd name="connsiteX31" fmla="*/ 609680 w 866812"/>
                <a:gd name="connsiteY31" fmla="*/ 216309 h 483075"/>
                <a:gd name="connsiteX32" fmla="*/ 472028 w 866812"/>
                <a:gd name="connsiteY32" fmla="*/ 226142 h 483075"/>
                <a:gd name="connsiteX33" fmla="*/ 442531 w 866812"/>
                <a:gd name="connsiteY33" fmla="*/ 235974 h 483075"/>
                <a:gd name="connsiteX34" fmla="*/ 373706 w 866812"/>
                <a:gd name="connsiteY34" fmla="*/ 255638 h 483075"/>
                <a:gd name="connsiteX35" fmla="*/ 314712 w 866812"/>
                <a:gd name="connsiteY35" fmla="*/ 304800 h 483075"/>
                <a:gd name="connsiteX36" fmla="*/ 285215 w 866812"/>
                <a:gd name="connsiteY36" fmla="*/ 324464 h 483075"/>
                <a:gd name="connsiteX37" fmla="*/ 295048 w 866812"/>
                <a:gd name="connsiteY37" fmla="*/ 383458 h 483075"/>
                <a:gd name="connsiteX38" fmla="*/ 304880 w 866812"/>
                <a:gd name="connsiteY38" fmla="*/ 422787 h 483075"/>
                <a:gd name="connsiteX39" fmla="*/ 295048 w 866812"/>
                <a:gd name="connsiteY39" fmla="*/ 471948 h 483075"/>
                <a:gd name="connsiteX40" fmla="*/ 255719 w 866812"/>
                <a:gd name="connsiteY40" fmla="*/ 452284 h 483075"/>
                <a:gd name="connsiteX0" fmla="*/ 255719 w 868505"/>
                <a:gd name="connsiteY0" fmla="*/ 452284 h 483075"/>
                <a:gd name="connsiteX1" fmla="*/ 255719 w 868505"/>
                <a:gd name="connsiteY1" fmla="*/ 452284 h 483075"/>
                <a:gd name="connsiteX2" fmla="*/ 127899 w 868505"/>
                <a:gd name="connsiteY2" fmla="*/ 481780 h 483075"/>
                <a:gd name="connsiteX3" fmla="*/ 68906 w 868505"/>
                <a:gd name="connsiteY3" fmla="*/ 471948 h 483075"/>
                <a:gd name="connsiteX4" fmla="*/ 39409 w 868505"/>
                <a:gd name="connsiteY4" fmla="*/ 373625 h 483075"/>
                <a:gd name="connsiteX5" fmla="*/ 9912 w 868505"/>
                <a:gd name="connsiteY5" fmla="*/ 344129 h 483075"/>
                <a:gd name="connsiteX6" fmla="*/ 80 w 868505"/>
                <a:gd name="connsiteY6" fmla="*/ 314632 h 483075"/>
                <a:gd name="connsiteX7" fmla="*/ 19744 w 868505"/>
                <a:gd name="connsiteY7" fmla="*/ 235974 h 483075"/>
                <a:gd name="connsiteX8" fmla="*/ 59073 w 868505"/>
                <a:gd name="connsiteY8" fmla="*/ 147484 h 483075"/>
                <a:gd name="connsiteX9" fmla="*/ 127899 w 868505"/>
                <a:gd name="connsiteY9" fmla="*/ 98322 h 483075"/>
                <a:gd name="connsiteX10" fmla="*/ 167228 w 868505"/>
                <a:gd name="connsiteY10" fmla="*/ 58993 h 483075"/>
                <a:gd name="connsiteX11" fmla="*/ 186893 w 868505"/>
                <a:gd name="connsiteY11" fmla="*/ 29496 h 483075"/>
                <a:gd name="connsiteX12" fmla="*/ 216390 w 868505"/>
                <a:gd name="connsiteY12" fmla="*/ 19664 h 483075"/>
                <a:gd name="connsiteX13" fmla="*/ 255719 w 868505"/>
                <a:gd name="connsiteY13" fmla="*/ 0 h 483075"/>
                <a:gd name="connsiteX14" fmla="*/ 580183 w 868505"/>
                <a:gd name="connsiteY14" fmla="*/ 9832 h 483075"/>
                <a:gd name="connsiteX15" fmla="*/ 668673 w 868505"/>
                <a:gd name="connsiteY15" fmla="*/ 29496 h 483075"/>
                <a:gd name="connsiteX16" fmla="*/ 737499 w 868505"/>
                <a:gd name="connsiteY16" fmla="*/ 39329 h 483075"/>
                <a:gd name="connsiteX17" fmla="*/ 766996 w 868505"/>
                <a:gd name="connsiteY17" fmla="*/ 49161 h 483075"/>
                <a:gd name="connsiteX18" fmla="*/ 855486 w 868505"/>
                <a:gd name="connsiteY18" fmla="*/ 68825 h 483075"/>
                <a:gd name="connsiteX19" fmla="*/ 865319 w 868505"/>
                <a:gd name="connsiteY19" fmla="*/ 98322 h 483075"/>
                <a:gd name="connsiteX20" fmla="*/ 757164 w 868505"/>
                <a:gd name="connsiteY20" fmla="*/ 127819 h 483075"/>
                <a:gd name="connsiteX21" fmla="*/ 825990 w 868505"/>
                <a:gd name="connsiteY21" fmla="*/ 245806 h 483075"/>
                <a:gd name="connsiteX22" fmla="*/ 845654 w 868505"/>
                <a:gd name="connsiteY22" fmla="*/ 304800 h 483075"/>
                <a:gd name="connsiteX23" fmla="*/ 850911 w 868505"/>
                <a:gd name="connsiteY23" fmla="*/ 399325 h 483075"/>
                <a:gd name="connsiteX24" fmla="*/ 868240 w 868505"/>
                <a:gd name="connsiteY24" fmla="*/ 428823 h 483075"/>
                <a:gd name="connsiteX25" fmla="*/ 835822 w 868505"/>
                <a:gd name="connsiteY25" fmla="*/ 471948 h 483075"/>
                <a:gd name="connsiteX26" fmla="*/ 866779 w 868505"/>
                <a:gd name="connsiteY26" fmla="*/ 442451 h 483075"/>
                <a:gd name="connsiteX27" fmla="*/ 806325 w 868505"/>
                <a:gd name="connsiteY27" fmla="*/ 353961 h 483075"/>
                <a:gd name="connsiteX28" fmla="*/ 766996 w 868505"/>
                <a:gd name="connsiteY28" fmla="*/ 314632 h 483075"/>
                <a:gd name="connsiteX29" fmla="*/ 698851 w 868505"/>
                <a:gd name="connsiteY29" fmla="*/ 255541 h 483075"/>
                <a:gd name="connsiteX30" fmla="*/ 639177 w 868505"/>
                <a:gd name="connsiteY30" fmla="*/ 226142 h 483075"/>
                <a:gd name="connsiteX31" fmla="*/ 609680 w 868505"/>
                <a:gd name="connsiteY31" fmla="*/ 216309 h 483075"/>
                <a:gd name="connsiteX32" fmla="*/ 472028 w 868505"/>
                <a:gd name="connsiteY32" fmla="*/ 226142 h 483075"/>
                <a:gd name="connsiteX33" fmla="*/ 442531 w 868505"/>
                <a:gd name="connsiteY33" fmla="*/ 235974 h 483075"/>
                <a:gd name="connsiteX34" fmla="*/ 373706 w 868505"/>
                <a:gd name="connsiteY34" fmla="*/ 255638 h 483075"/>
                <a:gd name="connsiteX35" fmla="*/ 314712 w 868505"/>
                <a:gd name="connsiteY35" fmla="*/ 304800 h 483075"/>
                <a:gd name="connsiteX36" fmla="*/ 285215 w 868505"/>
                <a:gd name="connsiteY36" fmla="*/ 324464 h 483075"/>
                <a:gd name="connsiteX37" fmla="*/ 295048 w 868505"/>
                <a:gd name="connsiteY37" fmla="*/ 383458 h 483075"/>
                <a:gd name="connsiteX38" fmla="*/ 304880 w 868505"/>
                <a:gd name="connsiteY38" fmla="*/ 422787 h 483075"/>
                <a:gd name="connsiteX39" fmla="*/ 295048 w 868505"/>
                <a:gd name="connsiteY39" fmla="*/ 471948 h 483075"/>
                <a:gd name="connsiteX40" fmla="*/ 255719 w 868505"/>
                <a:gd name="connsiteY40" fmla="*/ 452284 h 483075"/>
                <a:gd name="connsiteX0" fmla="*/ 255719 w 876913"/>
                <a:gd name="connsiteY0" fmla="*/ 452284 h 483075"/>
                <a:gd name="connsiteX1" fmla="*/ 255719 w 876913"/>
                <a:gd name="connsiteY1" fmla="*/ 452284 h 483075"/>
                <a:gd name="connsiteX2" fmla="*/ 127899 w 876913"/>
                <a:gd name="connsiteY2" fmla="*/ 481780 h 483075"/>
                <a:gd name="connsiteX3" fmla="*/ 68906 w 876913"/>
                <a:gd name="connsiteY3" fmla="*/ 471948 h 483075"/>
                <a:gd name="connsiteX4" fmla="*/ 39409 w 876913"/>
                <a:gd name="connsiteY4" fmla="*/ 373625 h 483075"/>
                <a:gd name="connsiteX5" fmla="*/ 9912 w 876913"/>
                <a:gd name="connsiteY5" fmla="*/ 344129 h 483075"/>
                <a:gd name="connsiteX6" fmla="*/ 80 w 876913"/>
                <a:gd name="connsiteY6" fmla="*/ 314632 h 483075"/>
                <a:gd name="connsiteX7" fmla="*/ 19744 w 876913"/>
                <a:gd name="connsiteY7" fmla="*/ 235974 h 483075"/>
                <a:gd name="connsiteX8" fmla="*/ 59073 w 876913"/>
                <a:gd name="connsiteY8" fmla="*/ 147484 h 483075"/>
                <a:gd name="connsiteX9" fmla="*/ 127899 w 876913"/>
                <a:gd name="connsiteY9" fmla="*/ 98322 h 483075"/>
                <a:gd name="connsiteX10" fmla="*/ 167228 w 876913"/>
                <a:gd name="connsiteY10" fmla="*/ 58993 h 483075"/>
                <a:gd name="connsiteX11" fmla="*/ 186893 w 876913"/>
                <a:gd name="connsiteY11" fmla="*/ 29496 h 483075"/>
                <a:gd name="connsiteX12" fmla="*/ 216390 w 876913"/>
                <a:gd name="connsiteY12" fmla="*/ 19664 h 483075"/>
                <a:gd name="connsiteX13" fmla="*/ 255719 w 876913"/>
                <a:gd name="connsiteY13" fmla="*/ 0 h 483075"/>
                <a:gd name="connsiteX14" fmla="*/ 580183 w 876913"/>
                <a:gd name="connsiteY14" fmla="*/ 9832 h 483075"/>
                <a:gd name="connsiteX15" fmla="*/ 668673 w 876913"/>
                <a:gd name="connsiteY15" fmla="*/ 29496 h 483075"/>
                <a:gd name="connsiteX16" fmla="*/ 737499 w 876913"/>
                <a:gd name="connsiteY16" fmla="*/ 39329 h 483075"/>
                <a:gd name="connsiteX17" fmla="*/ 766996 w 876913"/>
                <a:gd name="connsiteY17" fmla="*/ 49161 h 483075"/>
                <a:gd name="connsiteX18" fmla="*/ 855486 w 876913"/>
                <a:gd name="connsiteY18" fmla="*/ 68825 h 483075"/>
                <a:gd name="connsiteX19" fmla="*/ 865319 w 876913"/>
                <a:gd name="connsiteY19" fmla="*/ 98322 h 483075"/>
                <a:gd name="connsiteX20" fmla="*/ 757164 w 876913"/>
                <a:gd name="connsiteY20" fmla="*/ 127819 h 483075"/>
                <a:gd name="connsiteX21" fmla="*/ 825990 w 876913"/>
                <a:gd name="connsiteY21" fmla="*/ 245806 h 483075"/>
                <a:gd name="connsiteX22" fmla="*/ 845654 w 876913"/>
                <a:gd name="connsiteY22" fmla="*/ 304800 h 483075"/>
                <a:gd name="connsiteX23" fmla="*/ 850911 w 876913"/>
                <a:gd name="connsiteY23" fmla="*/ 399325 h 483075"/>
                <a:gd name="connsiteX24" fmla="*/ 868240 w 876913"/>
                <a:gd name="connsiteY24" fmla="*/ 428823 h 483075"/>
                <a:gd name="connsiteX25" fmla="*/ 875054 w 876913"/>
                <a:gd name="connsiteY25" fmla="*/ 471948 h 483075"/>
                <a:gd name="connsiteX26" fmla="*/ 866779 w 876913"/>
                <a:gd name="connsiteY26" fmla="*/ 442451 h 483075"/>
                <a:gd name="connsiteX27" fmla="*/ 806325 w 876913"/>
                <a:gd name="connsiteY27" fmla="*/ 353961 h 483075"/>
                <a:gd name="connsiteX28" fmla="*/ 766996 w 876913"/>
                <a:gd name="connsiteY28" fmla="*/ 314632 h 483075"/>
                <a:gd name="connsiteX29" fmla="*/ 698851 w 876913"/>
                <a:gd name="connsiteY29" fmla="*/ 255541 h 483075"/>
                <a:gd name="connsiteX30" fmla="*/ 639177 w 876913"/>
                <a:gd name="connsiteY30" fmla="*/ 226142 h 483075"/>
                <a:gd name="connsiteX31" fmla="*/ 609680 w 876913"/>
                <a:gd name="connsiteY31" fmla="*/ 216309 h 483075"/>
                <a:gd name="connsiteX32" fmla="*/ 472028 w 876913"/>
                <a:gd name="connsiteY32" fmla="*/ 226142 h 483075"/>
                <a:gd name="connsiteX33" fmla="*/ 442531 w 876913"/>
                <a:gd name="connsiteY33" fmla="*/ 235974 h 483075"/>
                <a:gd name="connsiteX34" fmla="*/ 373706 w 876913"/>
                <a:gd name="connsiteY34" fmla="*/ 255638 h 483075"/>
                <a:gd name="connsiteX35" fmla="*/ 314712 w 876913"/>
                <a:gd name="connsiteY35" fmla="*/ 304800 h 483075"/>
                <a:gd name="connsiteX36" fmla="*/ 285215 w 876913"/>
                <a:gd name="connsiteY36" fmla="*/ 324464 h 483075"/>
                <a:gd name="connsiteX37" fmla="*/ 295048 w 876913"/>
                <a:gd name="connsiteY37" fmla="*/ 383458 h 483075"/>
                <a:gd name="connsiteX38" fmla="*/ 304880 w 876913"/>
                <a:gd name="connsiteY38" fmla="*/ 422787 h 483075"/>
                <a:gd name="connsiteX39" fmla="*/ 295048 w 876913"/>
                <a:gd name="connsiteY39" fmla="*/ 471948 h 483075"/>
                <a:gd name="connsiteX40" fmla="*/ 255719 w 876913"/>
                <a:gd name="connsiteY40" fmla="*/ 452284 h 483075"/>
                <a:gd name="connsiteX0" fmla="*/ 255719 w 876282"/>
                <a:gd name="connsiteY0" fmla="*/ 452284 h 483075"/>
                <a:gd name="connsiteX1" fmla="*/ 255719 w 876282"/>
                <a:gd name="connsiteY1" fmla="*/ 452284 h 483075"/>
                <a:gd name="connsiteX2" fmla="*/ 127899 w 876282"/>
                <a:gd name="connsiteY2" fmla="*/ 481780 h 483075"/>
                <a:gd name="connsiteX3" fmla="*/ 68906 w 876282"/>
                <a:gd name="connsiteY3" fmla="*/ 471948 h 483075"/>
                <a:gd name="connsiteX4" fmla="*/ 39409 w 876282"/>
                <a:gd name="connsiteY4" fmla="*/ 373625 h 483075"/>
                <a:gd name="connsiteX5" fmla="*/ 9912 w 876282"/>
                <a:gd name="connsiteY5" fmla="*/ 344129 h 483075"/>
                <a:gd name="connsiteX6" fmla="*/ 80 w 876282"/>
                <a:gd name="connsiteY6" fmla="*/ 314632 h 483075"/>
                <a:gd name="connsiteX7" fmla="*/ 19744 w 876282"/>
                <a:gd name="connsiteY7" fmla="*/ 235974 h 483075"/>
                <a:gd name="connsiteX8" fmla="*/ 59073 w 876282"/>
                <a:gd name="connsiteY8" fmla="*/ 147484 h 483075"/>
                <a:gd name="connsiteX9" fmla="*/ 127899 w 876282"/>
                <a:gd name="connsiteY9" fmla="*/ 98322 h 483075"/>
                <a:gd name="connsiteX10" fmla="*/ 167228 w 876282"/>
                <a:gd name="connsiteY10" fmla="*/ 58993 h 483075"/>
                <a:gd name="connsiteX11" fmla="*/ 186893 w 876282"/>
                <a:gd name="connsiteY11" fmla="*/ 29496 h 483075"/>
                <a:gd name="connsiteX12" fmla="*/ 216390 w 876282"/>
                <a:gd name="connsiteY12" fmla="*/ 19664 h 483075"/>
                <a:gd name="connsiteX13" fmla="*/ 255719 w 876282"/>
                <a:gd name="connsiteY13" fmla="*/ 0 h 483075"/>
                <a:gd name="connsiteX14" fmla="*/ 580183 w 876282"/>
                <a:gd name="connsiteY14" fmla="*/ 9832 h 483075"/>
                <a:gd name="connsiteX15" fmla="*/ 668673 w 876282"/>
                <a:gd name="connsiteY15" fmla="*/ 29496 h 483075"/>
                <a:gd name="connsiteX16" fmla="*/ 737499 w 876282"/>
                <a:gd name="connsiteY16" fmla="*/ 39329 h 483075"/>
                <a:gd name="connsiteX17" fmla="*/ 766996 w 876282"/>
                <a:gd name="connsiteY17" fmla="*/ 49161 h 483075"/>
                <a:gd name="connsiteX18" fmla="*/ 855486 w 876282"/>
                <a:gd name="connsiteY18" fmla="*/ 68825 h 483075"/>
                <a:gd name="connsiteX19" fmla="*/ 865319 w 876282"/>
                <a:gd name="connsiteY19" fmla="*/ 98322 h 483075"/>
                <a:gd name="connsiteX20" fmla="*/ 757164 w 876282"/>
                <a:gd name="connsiteY20" fmla="*/ 127819 h 483075"/>
                <a:gd name="connsiteX21" fmla="*/ 825990 w 876282"/>
                <a:gd name="connsiteY21" fmla="*/ 245806 h 483075"/>
                <a:gd name="connsiteX22" fmla="*/ 845654 w 876282"/>
                <a:gd name="connsiteY22" fmla="*/ 304800 h 483075"/>
                <a:gd name="connsiteX23" fmla="*/ 850911 w 876282"/>
                <a:gd name="connsiteY23" fmla="*/ 399325 h 483075"/>
                <a:gd name="connsiteX24" fmla="*/ 868240 w 876282"/>
                <a:gd name="connsiteY24" fmla="*/ 428823 h 483075"/>
                <a:gd name="connsiteX25" fmla="*/ 875054 w 876282"/>
                <a:gd name="connsiteY25" fmla="*/ 471948 h 483075"/>
                <a:gd name="connsiteX26" fmla="*/ 863761 w 876282"/>
                <a:gd name="connsiteY26" fmla="*/ 436416 h 483075"/>
                <a:gd name="connsiteX27" fmla="*/ 806325 w 876282"/>
                <a:gd name="connsiteY27" fmla="*/ 353961 h 483075"/>
                <a:gd name="connsiteX28" fmla="*/ 766996 w 876282"/>
                <a:gd name="connsiteY28" fmla="*/ 314632 h 483075"/>
                <a:gd name="connsiteX29" fmla="*/ 698851 w 876282"/>
                <a:gd name="connsiteY29" fmla="*/ 255541 h 483075"/>
                <a:gd name="connsiteX30" fmla="*/ 639177 w 876282"/>
                <a:gd name="connsiteY30" fmla="*/ 226142 h 483075"/>
                <a:gd name="connsiteX31" fmla="*/ 609680 w 876282"/>
                <a:gd name="connsiteY31" fmla="*/ 216309 h 483075"/>
                <a:gd name="connsiteX32" fmla="*/ 472028 w 876282"/>
                <a:gd name="connsiteY32" fmla="*/ 226142 h 483075"/>
                <a:gd name="connsiteX33" fmla="*/ 442531 w 876282"/>
                <a:gd name="connsiteY33" fmla="*/ 235974 h 483075"/>
                <a:gd name="connsiteX34" fmla="*/ 373706 w 876282"/>
                <a:gd name="connsiteY34" fmla="*/ 255638 h 483075"/>
                <a:gd name="connsiteX35" fmla="*/ 314712 w 876282"/>
                <a:gd name="connsiteY35" fmla="*/ 304800 h 483075"/>
                <a:gd name="connsiteX36" fmla="*/ 285215 w 876282"/>
                <a:gd name="connsiteY36" fmla="*/ 324464 h 483075"/>
                <a:gd name="connsiteX37" fmla="*/ 295048 w 876282"/>
                <a:gd name="connsiteY37" fmla="*/ 383458 h 483075"/>
                <a:gd name="connsiteX38" fmla="*/ 304880 w 876282"/>
                <a:gd name="connsiteY38" fmla="*/ 422787 h 483075"/>
                <a:gd name="connsiteX39" fmla="*/ 295048 w 876282"/>
                <a:gd name="connsiteY39" fmla="*/ 471948 h 483075"/>
                <a:gd name="connsiteX40" fmla="*/ 255719 w 876282"/>
                <a:gd name="connsiteY40" fmla="*/ 452284 h 483075"/>
                <a:gd name="connsiteX0" fmla="*/ 255719 w 876282"/>
                <a:gd name="connsiteY0" fmla="*/ 452284 h 483075"/>
                <a:gd name="connsiteX1" fmla="*/ 255719 w 876282"/>
                <a:gd name="connsiteY1" fmla="*/ 452284 h 483075"/>
                <a:gd name="connsiteX2" fmla="*/ 127899 w 876282"/>
                <a:gd name="connsiteY2" fmla="*/ 481780 h 483075"/>
                <a:gd name="connsiteX3" fmla="*/ 68906 w 876282"/>
                <a:gd name="connsiteY3" fmla="*/ 471948 h 483075"/>
                <a:gd name="connsiteX4" fmla="*/ 39409 w 876282"/>
                <a:gd name="connsiteY4" fmla="*/ 373625 h 483075"/>
                <a:gd name="connsiteX5" fmla="*/ 9912 w 876282"/>
                <a:gd name="connsiteY5" fmla="*/ 344129 h 483075"/>
                <a:gd name="connsiteX6" fmla="*/ 80 w 876282"/>
                <a:gd name="connsiteY6" fmla="*/ 314632 h 483075"/>
                <a:gd name="connsiteX7" fmla="*/ 19744 w 876282"/>
                <a:gd name="connsiteY7" fmla="*/ 235974 h 483075"/>
                <a:gd name="connsiteX8" fmla="*/ 59073 w 876282"/>
                <a:gd name="connsiteY8" fmla="*/ 147484 h 483075"/>
                <a:gd name="connsiteX9" fmla="*/ 127899 w 876282"/>
                <a:gd name="connsiteY9" fmla="*/ 98322 h 483075"/>
                <a:gd name="connsiteX10" fmla="*/ 167228 w 876282"/>
                <a:gd name="connsiteY10" fmla="*/ 58993 h 483075"/>
                <a:gd name="connsiteX11" fmla="*/ 186893 w 876282"/>
                <a:gd name="connsiteY11" fmla="*/ 29496 h 483075"/>
                <a:gd name="connsiteX12" fmla="*/ 216390 w 876282"/>
                <a:gd name="connsiteY12" fmla="*/ 19664 h 483075"/>
                <a:gd name="connsiteX13" fmla="*/ 255719 w 876282"/>
                <a:gd name="connsiteY13" fmla="*/ 0 h 483075"/>
                <a:gd name="connsiteX14" fmla="*/ 580183 w 876282"/>
                <a:gd name="connsiteY14" fmla="*/ 9832 h 483075"/>
                <a:gd name="connsiteX15" fmla="*/ 668673 w 876282"/>
                <a:gd name="connsiteY15" fmla="*/ 29496 h 483075"/>
                <a:gd name="connsiteX16" fmla="*/ 737499 w 876282"/>
                <a:gd name="connsiteY16" fmla="*/ 39329 h 483075"/>
                <a:gd name="connsiteX17" fmla="*/ 766996 w 876282"/>
                <a:gd name="connsiteY17" fmla="*/ 49161 h 483075"/>
                <a:gd name="connsiteX18" fmla="*/ 855486 w 876282"/>
                <a:gd name="connsiteY18" fmla="*/ 68825 h 483075"/>
                <a:gd name="connsiteX19" fmla="*/ 865319 w 876282"/>
                <a:gd name="connsiteY19" fmla="*/ 98322 h 483075"/>
                <a:gd name="connsiteX20" fmla="*/ 757164 w 876282"/>
                <a:gd name="connsiteY20" fmla="*/ 127819 h 483075"/>
                <a:gd name="connsiteX21" fmla="*/ 825990 w 876282"/>
                <a:gd name="connsiteY21" fmla="*/ 245806 h 483075"/>
                <a:gd name="connsiteX22" fmla="*/ 845654 w 876282"/>
                <a:gd name="connsiteY22" fmla="*/ 304800 h 483075"/>
                <a:gd name="connsiteX23" fmla="*/ 862982 w 876282"/>
                <a:gd name="connsiteY23" fmla="*/ 387253 h 483075"/>
                <a:gd name="connsiteX24" fmla="*/ 868240 w 876282"/>
                <a:gd name="connsiteY24" fmla="*/ 428823 h 483075"/>
                <a:gd name="connsiteX25" fmla="*/ 875054 w 876282"/>
                <a:gd name="connsiteY25" fmla="*/ 471948 h 483075"/>
                <a:gd name="connsiteX26" fmla="*/ 863761 w 876282"/>
                <a:gd name="connsiteY26" fmla="*/ 436416 h 483075"/>
                <a:gd name="connsiteX27" fmla="*/ 806325 w 876282"/>
                <a:gd name="connsiteY27" fmla="*/ 353961 h 483075"/>
                <a:gd name="connsiteX28" fmla="*/ 766996 w 876282"/>
                <a:gd name="connsiteY28" fmla="*/ 314632 h 483075"/>
                <a:gd name="connsiteX29" fmla="*/ 698851 w 876282"/>
                <a:gd name="connsiteY29" fmla="*/ 255541 h 483075"/>
                <a:gd name="connsiteX30" fmla="*/ 639177 w 876282"/>
                <a:gd name="connsiteY30" fmla="*/ 226142 h 483075"/>
                <a:gd name="connsiteX31" fmla="*/ 609680 w 876282"/>
                <a:gd name="connsiteY31" fmla="*/ 216309 h 483075"/>
                <a:gd name="connsiteX32" fmla="*/ 472028 w 876282"/>
                <a:gd name="connsiteY32" fmla="*/ 226142 h 483075"/>
                <a:gd name="connsiteX33" fmla="*/ 442531 w 876282"/>
                <a:gd name="connsiteY33" fmla="*/ 235974 h 483075"/>
                <a:gd name="connsiteX34" fmla="*/ 373706 w 876282"/>
                <a:gd name="connsiteY34" fmla="*/ 255638 h 483075"/>
                <a:gd name="connsiteX35" fmla="*/ 314712 w 876282"/>
                <a:gd name="connsiteY35" fmla="*/ 304800 h 483075"/>
                <a:gd name="connsiteX36" fmla="*/ 285215 w 876282"/>
                <a:gd name="connsiteY36" fmla="*/ 324464 h 483075"/>
                <a:gd name="connsiteX37" fmla="*/ 295048 w 876282"/>
                <a:gd name="connsiteY37" fmla="*/ 383458 h 483075"/>
                <a:gd name="connsiteX38" fmla="*/ 304880 w 876282"/>
                <a:gd name="connsiteY38" fmla="*/ 422787 h 483075"/>
                <a:gd name="connsiteX39" fmla="*/ 295048 w 876282"/>
                <a:gd name="connsiteY39" fmla="*/ 471948 h 483075"/>
                <a:gd name="connsiteX40" fmla="*/ 255719 w 876282"/>
                <a:gd name="connsiteY40" fmla="*/ 452284 h 483075"/>
                <a:gd name="connsiteX0" fmla="*/ 255719 w 875932"/>
                <a:gd name="connsiteY0" fmla="*/ 452284 h 483075"/>
                <a:gd name="connsiteX1" fmla="*/ 255719 w 875932"/>
                <a:gd name="connsiteY1" fmla="*/ 452284 h 483075"/>
                <a:gd name="connsiteX2" fmla="*/ 127899 w 875932"/>
                <a:gd name="connsiteY2" fmla="*/ 481780 h 483075"/>
                <a:gd name="connsiteX3" fmla="*/ 68906 w 875932"/>
                <a:gd name="connsiteY3" fmla="*/ 471948 h 483075"/>
                <a:gd name="connsiteX4" fmla="*/ 39409 w 875932"/>
                <a:gd name="connsiteY4" fmla="*/ 373625 h 483075"/>
                <a:gd name="connsiteX5" fmla="*/ 9912 w 875932"/>
                <a:gd name="connsiteY5" fmla="*/ 344129 h 483075"/>
                <a:gd name="connsiteX6" fmla="*/ 80 w 875932"/>
                <a:gd name="connsiteY6" fmla="*/ 314632 h 483075"/>
                <a:gd name="connsiteX7" fmla="*/ 19744 w 875932"/>
                <a:gd name="connsiteY7" fmla="*/ 235974 h 483075"/>
                <a:gd name="connsiteX8" fmla="*/ 59073 w 875932"/>
                <a:gd name="connsiteY8" fmla="*/ 147484 h 483075"/>
                <a:gd name="connsiteX9" fmla="*/ 127899 w 875932"/>
                <a:gd name="connsiteY9" fmla="*/ 98322 h 483075"/>
                <a:gd name="connsiteX10" fmla="*/ 167228 w 875932"/>
                <a:gd name="connsiteY10" fmla="*/ 58993 h 483075"/>
                <a:gd name="connsiteX11" fmla="*/ 186893 w 875932"/>
                <a:gd name="connsiteY11" fmla="*/ 29496 h 483075"/>
                <a:gd name="connsiteX12" fmla="*/ 216390 w 875932"/>
                <a:gd name="connsiteY12" fmla="*/ 19664 h 483075"/>
                <a:gd name="connsiteX13" fmla="*/ 255719 w 875932"/>
                <a:gd name="connsiteY13" fmla="*/ 0 h 483075"/>
                <a:gd name="connsiteX14" fmla="*/ 580183 w 875932"/>
                <a:gd name="connsiteY14" fmla="*/ 9832 h 483075"/>
                <a:gd name="connsiteX15" fmla="*/ 668673 w 875932"/>
                <a:gd name="connsiteY15" fmla="*/ 29496 h 483075"/>
                <a:gd name="connsiteX16" fmla="*/ 737499 w 875932"/>
                <a:gd name="connsiteY16" fmla="*/ 39329 h 483075"/>
                <a:gd name="connsiteX17" fmla="*/ 766996 w 875932"/>
                <a:gd name="connsiteY17" fmla="*/ 49161 h 483075"/>
                <a:gd name="connsiteX18" fmla="*/ 855486 w 875932"/>
                <a:gd name="connsiteY18" fmla="*/ 68825 h 483075"/>
                <a:gd name="connsiteX19" fmla="*/ 865319 w 875932"/>
                <a:gd name="connsiteY19" fmla="*/ 98322 h 483075"/>
                <a:gd name="connsiteX20" fmla="*/ 757164 w 875932"/>
                <a:gd name="connsiteY20" fmla="*/ 127819 h 483075"/>
                <a:gd name="connsiteX21" fmla="*/ 825990 w 875932"/>
                <a:gd name="connsiteY21" fmla="*/ 245806 h 483075"/>
                <a:gd name="connsiteX22" fmla="*/ 845654 w 875932"/>
                <a:gd name="connsiteY22" fmla="*/ 304800 h 483075"/>
                <a:gd name="connsiteX23" fmla="*/ 862982 w 875932"/>
                <a:gd name="connsiteY23" fmla="*/ 387253 h 483075"/>
                <a:gd name="connsiteX24" fmla="*/ 868240 w 875932"/>
                <a:gd name="connsiteY24" fmla="*/ 428823 h 483075"/>
                <a:gd name="connsiteX25" fmla="*/ 875054 w 875932"/>
                <a:gd name="connsiteY25" fmla="*/ 471948 h 483075"/>
                <a:gd name="connsiteX26" fmla="*/ 860744 w 875932"/>
                <a:gd name="connsiteY26" fmla="*/ 445470 h 483075"/>
                <a:gd name="connsiteX27" fmla="*/ 806325 w 875932"/>
                <a:gd name="connsiteY27" fmla="*/ 353961 h 483075"/>
                <a:gd name="connsiteX28" fmla="*/ 766996 w 875932"/>
                <a:gd name="connsiteY28" fmla="*/ 314632 h 483075"/>
                <a:gd name="connsiteX29" fmla="*/ 698851 w 875932"/>
                <a:gd name="connsiteY29" fmla="*/ 255541 h 483075"/>
                <a:gd name="connsiteX30" fmla="*/ 639177 w 875932"/>
                <a:gd name="connsiteY30" fmla="*/ 226142 h 483075"/>
                <a:gd name="connsiteX31" fmla="*/ 609680 w 875932"/>
                <a:gd name="connsiteY31" fmla="*/ 216309 h 483075"/>
                <a:gd name="connsiteX32" fmla="*/ 472028 w 875932"/>
                <a:gd name="connsiteY32" fmla="*/ 226142 h 483075"/>
                <a:gd name="connsiteX33" fmla="*/ 442531 w 875932"/>
                <a:gd name="connsiteY33" fmla="*/ 235974 h 483075"/>
                <a:gd name="connsiteX34" fmla="*/ 373706 w 875932"/>
                <a:gd name="connsiteY34" fmla="*/ 255638 h 483075"/>
                <a:gd name="connsiteX35" fmla="*/ 314712 w 875932"/>
                <a:gd name="connsiteY35" fmla="*/ 304800 h 483075"/>
                <a:gd name="connsiteX36" fmla="*/ 285215 w 875932"/>
                <a:gd name="connsiteY36" fmla="*/ 324464 h 483075"/>
                <a:gd name="connsiteX37" fmla="*/ 295048 w 875932"/>
                <a:gd name="connsiteY37" fmla="*/ 383458 h 483075"/>
                <a:gd name="connsiteX38" fmla="*/ 304880 w 875932"/>
                <a:gd name="connsiteY38" fmla="*/ 422787 h 483075"/>
                <a:gd name="connsiteX39" fmla="*/ 295048 w 875932"/>
                <a:gd name="connsiteY39" fmla="*/ 471948 h 483075"/>
                <a:gd name="connsiteX40" fmla="*/ 255719 w 875932"/>
                <a:gd name="connsiteY40" fmla="*/ 452284 h 483075"/>
                <a:gd name="connsiteX0" fmla="*/ 255719 w 877831"/>
                <a:gd name="connsiteY0" fmla="*/ 452284 h 483075"/>
                <a:gd name="connsiteX1" fmla="*/ 255719 w 877831"/>
                <a:gd name="connsiteY1" fmla="*/ 452284 h 483075"/>
                <a:gd name="connsiteX2" fmla="*/ 127899 w 877831"/>
                <a:gd name="connsiteY2" fmla="*/ 481780 h 483075"/>
                <a:gd name="connsiteX3" fmla="*/ 68906 w 877831"/>
                <a:gd name="connsiteY3" fmla="*/ 471948 h 483075"/>
                <a:gd name="connsiteX4" fmla="*/ 39409 w 877831"/>
                <a:gd name="connsiteY4" fmla="*/ 373625 h 483075"/>
                <a:gd name="connsiteX5" fmla="*/ 9912 w 877831"/>
                <a:gd name="connsiteY5" fmla="*/ 344129 h 483075"/>
                <a:gd name="connsiteX6" fmla="*/ 80 w 877831"/>
                <a:gd name="connsiteY6" fmla="*/ 314632 h 483075"/>
                <a:gd name="connsiteX7" fmla="*/ 19744 w 877831"/>
                <a:gd name="connsiteY7" fmla="*/ 235974 h 483075"/>
                <a:gd name="connsiteX8" fmla="*/ 59073 w 877831"/>
                <a:gd name="connsiteY8" fmla="*/ 147484 h 483075"/>
                <a:gd name="connsiteX9" fmla="*/ 127899 w 877831"/>
                <a:gd name="connsiteY9" fmla="*/ 98322 h 483075"/>
                <a:gd name="connsiteX10" fmla="*/ 167228 w 877831"/>
                <a:gd name="connsiteY10" fmla="*/ 58993 h 483075"/>
                <a:gd name="connsiteX11" fmla="*/ 186893 w 877831"/>
                <a:gd name="connsiteY11" fmla="*/ 29496 h 483075"/>
                <a:gd name="connsiteX12" fmla="*/ 216390 w 877831"/>
                <a:gd name="connsiteY12" fmla="*/ 19664 h 483075"/>
                <a:gd name="connsiteX13" fmla="*/ 255719 w 877831"/>
                <a:gd name="connsiteY13" fmla="*/ 0 h 483075"/>
                <a:gd name="connsiteX14" fmla="*/ 580183 w 877831"/>
                <a:gd name="connsiteY14" fmla="*/ 9832 h 483075"/>
                <a:gd name="connsiteX15" fmla="*/ 668673 w 877831"/>
                <a:gd name="connsiteY15" fmla="*/ 29496 h 483075"/>
                <a:gd name="connsiteX16" fmla="*/ 737499 w 877831"/>
                <a:gd name="connsiteY16" fmla="*/ 39329 h 483075"/>
                <a:gd name="connsiteX17" fmla="*/ 766996 w 877831"/>
                <a:gd name="connsiteY17" fmla="*/ 49161 h 483075"/>
                <a:gd name="connsiteX18" fmla="*/ 855486 w 877831"/>
                <a:gd name="connsiteY18" fmla="*/ 68825 h 483075"/>
                <a:gd name="connsiteX19" fmla="*/ 877390 w 877831"/>
                <a:gd name="connsiteY19" fmla="*/ 146607 h 483075"/>
                <a:gd name="connsiteX20" fmla="*/ 757164 w 877831"/>
                <a:gd name="connsiteY20" fmla="*/ 127819 h 483075"/>
                <a:gd name="connsiteX21" fmla="*/ 825990 w 877831"/>
                <a:gd name="connsiteY21" fmla="*/ 245806 h 483075"/>
                <a:gd name="connsiteX22" fmla="*/ 845654 w 877831"/>
                <a:gd name="connsiteY22" fmla="*/ 304800 h 483075"/>
                <a:gd name="connsiteX23" fmla="*/ 862982 w 877831"/>
                <a:gd name="connsiteY23" fmla="*/ 387253 h 483075"/>
                <a:gd name="connsiteX24" fmla="*/ 868240 w 877831"/>
                <a:gd name="connsiteY24" fmla="*/ 428823 h 483075"/>
                <a:gd name="connsiteX25" fmla="*/ 875054 w 877831"/>
                <a:gd name="connsiteY25" fmla="*/ 471948 h 483075"/>
                <a:gd name="connsiteX26" fmla="*/ 860744 w 877831"/>
                <a:gd name="connsiteY26" fmla="*/ 445470 h 483075"/>
                <a:gd name="connsiteX27" fmla="*/ 806325 w 877831"/>
                <a:gd name="connsiteY27" fmla="*/ 353961 h 483075"/>
                <a:gd name="connsiteX28" fmla="*/ 766996 w 877831"/>
                <a:gd name="connsiteY28" fmla="*/ 314632 h 483075"/>
                <a:gd name="connsiteX29" fmla="*/ 698851 w 877831"/>
                <a:gd name="connsiteY29" fmla="*/ 255541 h 483075"/>
                <a:gd name="connsiteX30" fmla="*/ 639177 w 877831"/>
                <a:gd name="connsiteY30" fmla="*/ 226142 h 483075"/>
                <a:gd name="connsiteX31" fmla="*/ 609680 w 877831"/>
                <a:gd name="connsiteY31" fmla="*/ 216309 h 483075"/>
                <a:gd name="connsiteX32" fmla="*/ 472028 w 877831"/>
                <a:gd name="connsiteY32" fmla="*/ 226142 h 483075"/>
                <a:gd name="connsiteX33" fmla="*/ 442531 w 877831"/>
                <a:gd name="connsiteY33" fmla="*/ 235974 h 483075"/>
                <a:gd name="connsiteX34" fmla="*/ 373706 w 877831"/>
                <a:gd name="connsiteY34" fmla="*/ 255638 h 483075"/>
                <a:gd name="connsiteX35" fmla="*/ 314712 w 877831"/>
                <a:gd name="connsiteY35" fmla="*/ 304800 h 483075"/>
                <a:gd name="connsiteX36" fmla="*/ 285215 w 877831"/>
                <a:gd name="connsiteY36" fmla="*/ 324464 h 483075"/>
                <a:gd name="connsiteX37" fmla="*/ 295048 w 877831"/>
                <a:gd name="connsiteY37" fmla="*/ 383458 h 483075"/>
                <a:gd name="connsiteX38" fmla="*/ 304880 w 877831"/>
                <a:gd name="connsiteY38" fmla="*/ 422787 h 483075"/>
                <a:gd name="connsiteX39" fmla="*/ 295048 w 877831"/>
                <a:gd name="connsiteY39" fmla="*/ 471948 h 483075"/>
                <a:gd name="connsiteX40" fmla="*/ 255719 w 877831"/>
                <a:gd name="connsiteY40" fmla="*/ 452284 h 483075"/>
                <a:gd name="connsiteX0" fmla="*/ 255719 w 879310"/>
                <a:gd name="connsiteY0" fmla="*/ 452284 h 483075"/>
                <a:gd name="connsiteX1" fmla="*/ 255719 w 879310"/>
                <a:gd name="connsiteY1" fmla="*/ 452284 h 483075"/>
                <a:gd name="connsiteX2" fmla="*/ 127899 w 879310"/>
                <a:gd name="connsiteY2" fmla="*/ 481780 h 483075"/>
                <a:gd name="connsiteX3" fmla="*/ 68906 w 879310"/>
                <a:gd name="connsiteY3" fmla="*/ 471948 h 483075"/>
                <a:gd name="connsiteX4" fmla="*/ 39409 w 879310"/>
                <a:gd name="connsiteY4" fmla="*/ 373625 h 483075"/>
                <a:gd name="connsiteX5" fmla="*/ 9912 w 879310"/>
                <a:gd name="connsiteY5" fmla="*/ 344129 h 483075"/>
                <a:gd name="connsiteX6" fmla="*/ 80 w 879310"/>
                <a:gd name="connsiteY6" fmla="*/ 314632 h 483075"/>
                <a:gd name="connsiteX7" fmla="*/ 19744 w 879310"/>
                <a:gd name="connsiteY7" fmla="*/ 235974 h 483075"/>
                <a:gd name="connsiteX8" fmla="*/ 59073 w 879310"/>
                <a:gd name="connsiteY8" fmla="*/ 147484 h 483075"/>
                <a:gd name="connsiteX9" fmla="*/ 127899 w 879310"/>
                <a:gd name="connsiteY9" fmla="*/ 98322 h 483075"/>
                <a:gd name="connsiteX10" fmla="*/ 167228 w 879310"/>
                <a:gd name="connsiteY10" fmla="*/ 58993 h 483075"/>
                <a:gd name="connsiteX11" fmla="*/ 186893 w 879310"/>
                <a:gd name="connsiteY11" fmla="*/ 29496 h 483075"/>
                <a:gd name="connsiteX12" fmla="*/ 216390 w 879310"/>
                <a:gd name="connsiteY12" fmla="*/ 19664 h 483075"/>
                <a:gd name="connsiteX13" fmla="*/ 255719 w 879310"/>
                <a:gd name="connsiteY13" fmla="*/ 0 h 483075"/>
                <a:gd name="connsiteX14" fmla="*/ 580183 w 879310"/>
                <a:gd name="connsiteY14" fmla="*/ 9832 h 483075"/>
                <a:gd name="connsiteX15" fmla="*/ 668673 w 879310"/>
                <a:gd name="connsiteY15" fmla="*/ 29496 h 483075"/>
                <a:gd name="connsiteX16" fmla="*/ 737499 w 879310"/>
                <a:gd name="connsiteY16" fmla="*/ 39329 h 483075"/>
                <a:gd name="connsiteX17" fmla="*/ 766996 w 879310"/>
                <a:gd name="connsiteY17" fmla="*/ 49161 h 483075"/>
                <a:gd name="connsiteX18" fmla="*/ 855486 w 879310"/>
                <a:gd name="connsiteY18" fmla="*/ 68825 h 483075"/>
                <a:gd name="connsiteX19" fmla="*/ 877390 w 879310"/>
                <a:gd name="connsiteY19" fmla="*/ 146607 h 483075"/>
                <a:gd name="connsiteX20" fmla="*/ 757164 w 879310"/>
                <a:gd name="connsiteY20" fmla="*/ 127819 h 483075"/>
                <a:gd name="connsiteX21" fmla="*/ 825990 w 879310"/>
                <a:gd name="connsiteY21" fmla="*/ 245806 h 483075"/>
                <a:gd name="connsiteX22" fmla="*/ 845654 w 879310"/>
                <a:gd name="connsiteY22" fmla="*/ 304800 h 483075"/>
                <a:gd name="connsiteX23" fmla="*/ 862982 w 879310"/>
                <a:gd name="connsiteY23" fmla="*/ 387253 h 483075"/>
                <a:gd name="connsiteX24" fmla="*/ 868240 w 879310"/>
                <a:gd name="connsiteY24" fmla="*/ 428823 h 483075"/>
                <a:gd name="connsiteX25" fmla="*/ 875054 w 879310"/>
                <a:gd name="connsiteY25" fmla="*/ 471948 h 483075"/>
                <a:gd name="connsiteX26" fmla="*/ 860744 w 879310"/>
                <a:gd name="connsiteY26" fmla="*/ 445470 h 483075"/>
                <a:gd name="connsiteX27" fmla="*/ 806325 w 879310"/>
                <a:gd name="connsiteY27" fmla="*/ 353961 h 483075"/>
                <a:gd name="connsiteX28" fmla="*/ 766996 w 879310"/>
                <a:gd name="connsiteY28" fmla="*/ 314632 h 483075"/>
                <a:gd name="connsiteX29" fmla="*/ 698851 w 879310"/>
                <a:gd name="connsiteY29" fmla="*/ 255541 h 483075"/>
                <a:gd name="connsiteX30" fmla="*/ 639177 w 879310"/>
                <a:gd name="connsiteY30" fmla="*/ 226142 h 483075"/>
                <a:gd name="connsiteX31" fmla="*/ 609680 w 879310"/>
                <a:gd name="connsiteY31" fmla="*/ 216309 h 483075"/>
                <a:gd name="connsiteX32" fmla="*/ 472028 w 879310"/>
                <a:gd name="connsiteY32" fmla="*/ 226142 h 483075"/>
                <a:gd name="connsiteX33" fmla="*/ 442531 w 879310"/>
                <a:gd name="connsiteY33" fmla="*/ 235974 h 483075"/>
                <a:gd name="connsiteX34" fmla="*/ 373706 w 879310"/>
                <a:gd name="connsiteY34" fmla="*/ 255638 h 483075"/>
                <a:gd name="connsiteX35" fmla="*/ 314712 w 879310"/>
                <a:gd name="connsiteY35" fmla="*/ 304800 h 483075"/>
                <a:gd name="connsiteX36" fmla="*/ 285215 w 879310"/>
                <a:gd name="connsiteY36" fmla="*/ 324464 h 483075"/>
                <a:gd name="connsiteX37" fmla="*/ 295048 w 879310"/>
                <a:gd name="connsiteY37" fmla="*/ 383458 h 483075"/>
                <a:gd name="connsiteX38" fmla="*/ 304880 w 879310"/>
                <a:gd name="connsiteY38" fmla="*/ 422787 h 483075"/>
                <a:gd name="connsiteX39" fmla="*/ 295048 w 879310"/>
                <a:gd name="connsiteY39" fmla="*/ 471948 h 483075"/>
                <a:gd name="connsiteX40" fmla="*/ 255719 w 879310"/>
                <a:gd name="connsiteY40" fmla="*/ 452284 h 483075"/>
                <a:gd name="connsiteX0" fmla="*/ 255719 w 880535"/>
                <a:gd name="connsiteY0" fmla="*/ 452284 h 483075"/>
                <a:gd name="connsiteX1" fmla="*/ 255719 w 880535"/>
                <a:gd name="connsiteY1" fmla="*/ 452284 h 483075"/>
                <a:gd name="connsiteX2" fmla="*/ 127899 w 880535"/>
                <a:gd name="connsiteY2" fmla="*/ 481780 h 483075"/>
                <a:gd name="connsiteX3" fmla="*/ 68906 w 880535"/>
                <a:gd name="connsiteY3" fmla="*/ 471948 h 483075"/>
                <a:gd name="connsiteX4" fmla="*/ 39409 w 880535"/>
                <a:gd name="connsiteY4" fmla="*/ 373625 h 483075"/>
                <a:gd name="connsiteX5" fmla="*/ 9912 w 880535"/>
                <a:gd name="connsiteY5" fmla="*/ 344129 h 483075"/>
                <a:gd name="connsiteX6" fmla="*/ 80 w 880535"/>
                <a:gd name="connsiteY6" fmla="*/ 314632 h 483075"/>
                <a:gd name="connsiteX7" fmla="*/ 19744 w 880535"/>
                <a:gd name="connsiteY7" fmla="*/ 235974 h 483075"/>
                <a:gd name="connsiteX8" fmla="*/ 59073 w 880535"/>
                <a:gd name="connsiteY8" fmla="*/ 147484 h 483075"/>
                <a:gd name="connsiteX9" fmla="*/ 127899 w 880535"/>
                <a:gd name="connsiteY9" fmla="*/ 98322 h 483075"/>
                <a:gd name="connsiteX10" fmla="*/ 167228 w 880535"/>
                <a:gd name="connsiteY10" fmla="*/ 58993 h 483075"/>
                <a:gd name="connsiteX11" fmla="*/ 186893 w 880535"/>
                <a:gd name="connsiteY11" fmla="*/ 29496 h 483075"/>
                <a:gd name="connsiteX12" fmla="*/ 216390 w 880535"/>
                <a:gd name="connsiteY12" fmla="*/ 19664 h 483075"/>
                <a:gd name="connsiteX13" fmla="*/ 255719 w 880535"/>
                <a:gd name="connsiteY13" fmla="*/ 0 h 483075"/>
                <a:gd name="connsiteX14" fmla="*/ 580183 w 880535"/>
                <a:gd name="connsiteY14" fmla="*/ 9832 h 483075"/>
                <a:gd name="connsiteX15" fmla="*/ 668673 w 880535"/>
                <a:gd name="connsiteY15" fmla="*/ 29496 h 483075"/>
                <a:gd name="connsiteX16" fmla="*/ 737499 w 880535"/>
                <a:gd name="connsiteY16" fmla="*/ 39329 h 483075"/>
                <a:gd name="connsiteX17" fmla="*/ 766996 w 880535"/>
                <a:gd name="connsiteY17" fmla="*/ 49161 h 483075"/>
                <a:gd name="connsiteX18" fmla="*/ 846432 w 880535"/>
                <a:gd name="connsiteY18" fmla="*/ 89950 h 483075"/>
                <a:gd name="connsiteX19" fmla="*/ 877390 w 880535"/>
                <a:gd name="connsiteY19" fmla="*/ 146607 h 483075"/>
                <a:gd name="connsiteX20" fmla="*/ 757164 w 880535"/>
                <a:gd name="connsiteY20" fmla="*/ 127819 h 483075"/>
                <a:gd name="connsiteX21" fmla="*/ 825990 w 880535"/>
                <a:gd name="connsiteY21" fmla="*/ 245806 h 483075"/>
                <a:gd name="connsiteX22" fmla="*/ 845654 w 880535"/>
                <a:gd name="connsiteY22" fmla="*/ 304800 h 483075"/>
                <a:gd name="connsiteX23" fmla="*/ 862982 w 880535"/>
                <a:gd name="connsiteY23" fmla="*/ 387253 h 483075"/>
                <a:gd name="connsiteX24" fmla="*/ 868240 w 880535"/>
                <a:gd name="connsiteY24" fmla="*/ 428823 h 483075"/>
                <a:gd name="connsiteX25" fmla="*/ 875054 w 880535"/>
                <a:gd name="connsiteY25" fmla="*/ 471948 h 483075"/>
                <a:gd name="connsiteX26" fmla="*/ 860744 w 880535"/>
                <a:gd name="connsiteY26" fmla="*/ 445470 h 483075"/>
                <a:gd name="connsiteX27" fmla="*/ 806325 w 880535"/>
                <a:gd name="connsiteY27" fmla="*/ 353961 h 483075"/>
                <a:gd name="connsiteX28" fmla="*/ 766996 w 880535"/>
                <a:gd name="connsiteY28" fmla="*/ 314632 h 483075"/>
                <a:gd name="connsiteX29" fmla="*/ 698851 w 880535"/>
                <a:gd name="connsiteY29" fmla="*/ 255541 h 483075"/>
                <a:gd name="connsiteX30" fmla="*/ 639177 w 880535"/>
                <a:gd name="connsiteY30" fmla="*/ 226142 h 483075"/>
                <a:gd name="connsiteX31" fmla="*/ 609680 w 880535"/>
                <a:gd name="connsiteY31" fmla="*/ 216309 h 483075"/>
                <a:gd name="connsiteX32" fmla="*/ 472028 w 880535"/>
                <a:gd name="connsiteY32" fmla="*/ 226142 h 483075"/>
                <a:gd name="connsiteX33" fmla="*/ 442531 w 880535"/>
                <a:gd name="connsiteY33" fmla="*/ 235974 h 483075"/>
                <a:gd name="connsiteX34" fmla="*/ 373706 w 880535"/>
                <a:gd name="connsiteY34" fmla="*/ 255638 h 483075"/>
                <a:gd name="connsiteX35" fmla="*/ 314712 w 880535"/>
                <a:gd name="connsiteY35" fmla="*/ 304800 h 483075"/>
                <a:gd name="connsiteX36" fmla="*/ 285215 w 880535"/>
                <a:gd name="connsiteY36" fmla="*/ 324464 h 483075"/>
                <a:gd name="connsiteX37" fmla="*/ 295048 w 880535"/>
                <a:gd name="connsiteY37" fmla="*/ 383458 h 483075"/>
                <a:gd name="connsiteX38" fmla="*/ 304880 w 880535"/>
                <a:gd name="connsiteY38" fmla="*/ 422787 h 483075"/>
                <a:gd name="connsiteX39" fmla="*/ 295048 w 880535"/>
                <a:gd name="connsiteY39" fmla="*/ 471948 h 483075"/>
                <a:gd name="connsiteX40" fmla="*/ 255719 w 880535"/>
                <a:gd name="connsiteY40" fmla="*/ 452284 h 483075"/>
                <a:gd name="connsiteX0" fmla="*/ 255719 w 875932"/>
                <a:gd name="connsiteY0" fmla="*/ 452284 h 483075"/>
                <a:gd name="connsiteX1" fmla="*/ 255719 w 875932"/>
                <a:gd name="connsiteY1" fmla="*/ 452284 h 483075"/>
                <a:gd name="connsiteX2" fmla="*/ 127899 w 875932"/>
                <a:gd name="connsiteY2" fmla="*/ 481780 h 483075"/>
                <a:gd name="connsiteX3" fmla="*/ 68906 w 875932"/>
                <a:gd name="connsiteY3" fmla="*/ 471948 h 483075"/>
                <a:gd name="connsiteX4" fmla="*/ 39409 w 875932"/>
                <a:gd name="connsiteY4" fmla="*/ 373625 h 483075"/>
                <a:gd name="connsiteX5" fmla="*/ 9912 w 875932"/>
                <a:gd name="connsiteY5" fmla="*/ 344129 h 483075"/>
                <a:gd name="connsiteX6" fmla="*/ 80 w 875932"/>
                <a:gd name="connsiteY6" fmla="*/ 314632 h 483075"/>
                <a:gd name="connsiteX7" fmla="*/ 19744 w 875932"/>
                <a:gd name="connsiteY7" fmla="*/ 235974 h 483075"/>
                <a:gd name="connsiteX8" fmla="*/ 59073 w 875932"/>
                <a:gd name="connsiteY8" fmla="*/ 147484 h 483075"/>
                <a:gd name="connsiteX9" fmla="*/ 127899 w 875932"/>
                <a:gd name="connsiteY9" fmla="*/ 98322 h 483075"/>
                <a:gd name="connsiteX10" fmla="*/ 167228 w 875932"/>
                <a:gd name="connsiteY10" fmla="*/ 58993 h 483075"/>
                <a:gd name="connsiteX11" fmla="*/ 186893 w 875932"/>
                <a:gd name="connsiteY11" fmla="*/ 29496 h 483075"/>
                <a:gd name="connsiteX12" fmla="*/ 216390 w 875932"/>
                <a:gd name="connsiteY12" fmla="*/ 19664 h 483075"/>
                <a:gd name="connsiteX13" fmla="*/ 255719 w 875932"/>
                <a:gd name="connsiteY13" fmla="*/ 0 h 483075"/>
                <a:gd name="connsiteX14" fmla="*/ 580183 w 875932"/>
                <a:gd name="connsiteY14" fmla="*/ 9832 h 483075"/>
                <a:gd name="connsiteX15" fmla="*/ 668673 w 875932"/>
                <a:gd name="connsiteY15" fmla="*/ 29496 h 483075"/>
                <a:gd name="connsiteX16" fmla="*/ 737499 w 875932"/>
                <a:gd name="connsiteY16" fmla="*/ 39329 h 483075"/>
                <a:gd name="connsiteX17" fmla="*/ 766996 w 875932"/>
                <a:gd name="connsiteY17" fmla="*/ 49161 h 483075"/>
                <a:gd name="connsiteX18" fmla="*/ 846432 w 875932"/>
                <a:gd name="connsiteY18" fmla="*/ 89950 h 483075"/>
                <a:gd name="connsiteX19" fmla="*/ 844194 w 875932"/>
                <a:gd name="connsiteY19" fmla="*/ 107375 h 483075"/>
                <a:gd name="connsiteX20" fmla="*/ 757164 w 875932"/>
                <a:gd name="connsiteY20" fmla="*/ 127819 h 483075"/>
                <a:gd name="connsiteX21" fmla="*/ 825990 w 875932"/>
                <a:gd name="connsiteY21" fmla="*/ 245806 h 483075"/>
                <a:gd name="connsiteX22" fmla="*/ 845654 w 875932"/>
                <a:gd name="connsiteY22" fmla="*/ 304800 h 483075"/>
                <a:gd name="connsiteX23" fmla="*/ 862982 w 875932"/>
                <a:gd name="connsiteY23" fmla="*/ 387253 h 483075"/>
                <a:gd name="connsiteX24" fmla="*/ 868240 w 875932"/>
                <a:gd name="connsiteY24" fmla="*/ 428823 h 483075"/>
                <a:gd name="connsiteX25" fmla="*/ 875054 w 875932"/>
                <a:gd name="connsiteY25" fmla="*/ 471948 h 483075"/>
                <a:gd name="connsiteX26" fmla="*/ 860744 w 875932"/>
                <a:gd name="connsiteY26" fmla="*/ 445470 h 483075"/>
                <a:gd name="connsiteX27" fmla="*/ 806325 w 875932"/>
                <a:gd name="connsiteY27" fmla="*/ 353961 h 483075"/>
                <a:gd name="connsiteX28" fmla="*/ 766996 w 875932"/>
                <a:gd name="connsiteY28" fmla="*/ 314632 h 483075"/>
                <a:gd name="connsiteX29" fmla="*/ 698851 w 875932"/>
                <a:gd name="connsiteY29" fmla="*/ 255541 h 483075"/>
                <a:gd name="connsiteX30" fmla="*/ 639177 w 875932"/>
                <a:gd name="connsiteY30" fmla="*/ 226142 h 483075"/>
                <a:gd name="connsiteX31" fmla="*/ 609680 w 875932"/>
                <a:gd name="connsiteY31" fmla="*/ 216309 h 483075"/>
                <a:gd name="connsiteX32" fmla="*/ 472028 w 875932"/>
                <a:gd name="connsiteY32" fmla="*/ 226142 h 483075"/>
                <a:gd name="connsiteX33" fmla="*/ 442531 w 875932"/>
                <a:gd name="connsiteY33" fmla="*/ 235974 h 483075"/>
                <a:gd name="connsiteX34" fmla="*/ 373706 w 875932"/>
                <a:gd name="connsiteY34" fmla="*/ 255638 h 483075"/>
                <a:gd name="connsiteX35" fmla="*/ 314712 w 875932"/>
                <a:gd name="connsiteY35" fmla="*/ 304800 h 483075"/>
                <a:gd name="connsiteX36" fmla="*/ 285215 w 875932"/>
                <a:gd name="connsiteY36" fmla="*/ 324464 h 483075"/>
                <a:gd name="connsiteX37" fmla="*/ 295048 w 875932"/>
                <a:gd name="connsiteY37" fmla="*/ 383458 h 483075"/>
                <a:gd name="connsiteX38" fmla="*/ 304880 w 875932"/>
                <a:gd name="connsiteY38" fmla="*/ 422787 h 483075"/>
                <a:gd name="connsiteX39" fmla="*/ 295048 w 875932"/>
                <a:gd name="connsiteY39" fmla="*/ 471948 h 483075"/>
                <a:gd name="connsiteX40" fmla="*/ 255719 w 875932"/>
                <a:gd name="connsiteY40" fmla="*/ 452284 h 483075"/>
                <a:gd name="connsiteX0" fmla="*/ 255719 w 892023"/>
                <a:gd name="connsiteY0" fmla="*/ 452284 h 483075"/>
                <a:gd name="connsiteX1" fmla="*/ 255719 w 892023"/>
                <a:gd name="connsiteY1" fmla="*/ 452284 h 483075"/>
                <a:gd name="connsiteX2" fmla="*/ 127899 w 892023"/>
                <a:gd name="connsiteY2" fmla="*/ 481780 h 483075"/>
                <a:gd name="connsiteX3" fmla="*/ 68906 w 892023"/>
                <a:gd name="connsiteY3" fmla="*/ 471948 h 483075"/>
                <a:gd name="connsiteX4" fmla="*/ 39409 w 892023"/>
                <a:gd name="connsiteY4" fmla="*/ 373625 h 483075"/>
                <a:gd name="connsiteX5" fmla="*/ 9912 w 892023"/>
                <a:gd name="connsiteY5" fmla="*/ 344129 h 483075"/>
                <a:gd name="connsiteX6" fmla="*/ 80 w 892023"/>
                <a:gd name="connsiteY6" fmla="*/ 314632 h 483075"/>
                <a:gd name="connsiteX7" fmla="*/ 19744 w 892023"/>
                <a:gd name="connsiteY7" fmla="*/ 235974 h 483075"/>
                <a:gd name="connsiteX8" fmla="*/ 59073 w 892023"/>
                <a:gd name="connsiteY8" fmla="*/ 147484 h 483075"/>
                <a:gd name="connsiteX9" fmla="*/ 127899 w 892023"/>
                <a:gd name="connsiteY9" fmla="*/ 98322 h 483075"/>
                <a:gd name="connsiteX10" fmla="*/ 167228 w 892023"/>
                <a:gd name="connsiteY10" fmla="*/ 58993 h 483075"/>
                <a:gd name="connsiteX11" fmla="*/ 186893 w 892023"/>
                <a:gd name="connsiteY11" fmla="*/ 29496 h 483075"/>
                <a:gd name="connsiteX12" fmla="*/ 216390 w 892023"/>
                <a:gd name="connsiteY12" fmla="*/ 19664 h 483075"/>
                <a:gd name="connsiteX13" fmla="*/ 255719 w 892023"/>
                <a:gd name="connsiteY13" fmla="*/ 0 h 483075"/>
                <a:gd name="connsiteX14" fmla="*/ 580183 w 892023"/>
                <a:gd name="connsiteY14" fmla="*/ 9832 h 483075"/>
                <a:gd name="connsiteX15" fmla="*/ 668673 w 892023"/>
                <a:gd name="connsiteY15" fmla="*/ 29496 h 483075"/>
                <a:gd name="connsiteX16" fmla="*/ 737499 w 892023"/>
                <a:gd name="connsiteY16" fmla="*/ 39329 h 483075"/>
                <a:gd name="connsiteX17" fmla="*/ 766996 w 892023"/>
                <a:gd name="connsiteY17" fmla="*/ 49161 h 483075"/>
                <a:gd name="connsiteX18" fmla="*/ 846432 w 892023"/>
                <a:gd name="connsiteY18" fmla="*/ 89950 h 483075"/>
                <a:gd name="connsiteX19" fmla="*/ 889461 w 892023"/>
                <a:gd name="connsiteY19" fmla="*/ 155660 h 483075"/>
                <a:gd name="connsiteX20" fmla="*/ 757164 w 892023"/>
                <a:gd name="connsiteY20" fmla="*/ 127819 h 483075"/>
                <a:gd name="connsiteX21" fmla="*/ 825990 w 892023"/>
                <a:gd name="connsiteY21" fmla="*/ 245806 h 483075"/>
                <a:gd name="connsiteX22" fmla="*/ 845654 w 892023"/>
                <a:gd name="connsiteY22" fmla="*/ 304800 h 483075"/>
                <a:gd name="connsiteX23" fmla="*/ 862982 w 892023"/>
                <a:gd name="connsiteY23" fmla="*/ 387253 h 483075"/>
                <a:gd name="connsiteX24" fmla="*/ 868240 w 892023"/>
                <a:gd name="connsiteY24" fmla="*/ 428823 h 483075"/>
                <a:gd name="connsiteX25" fmla="*/ 875054 w 892023"/>
                <a:gd name="connsiteY25" fmla="*/ 471948 h 483075"/>
                <a:gd name="connsiteX26" fmla="*/ 860744 w 892023"/>
                <a:gd name="connsiteY26" fmla="*/ 445470 h 483075"/>
                <a:gd name="connsiteX27" fmla="*/ 806325 w 892023"/>
                <a:gd name="connsiteY27" fmla="*/ 353961 h 483075"/>
                <a:gd name="connsiteX28" fmla="*/ 766996 w 892023"/>
                <a:gd name="connsiteY28" fmla="*/ 314632 h 483075"/>
                <a:gd name="connsiteX29" fmla="*/ 698851 w 892023"/>
                <a:gd name="connsiteY29" fmla="*/ 255541 h 483075"/>
                <a:gd name="connsiteX30" fmla="*/ 639177 w 892023"/>
                <a:gd name="connsiteY30" fmla="*/ 226142 h 483075"/>
                <a:gd name="connsiteX31" fmla="*/ 609680 w 892023"/>
                <a:gd name="connsiteY31" fmla="*/ 216309 h 483075"/>
                <a:gd name="connsiteX32" fmla="*/ 472028 w 892023"/>
                <a:gd name="connsiteY32" fmla="*/ 226142 h 483075"/>
                <a:gd name="connsiteX33" fmla="*/ 442531 w 892023"/>
                <a:gd name="connsiteY33" fmla="*/ 235974 h 483075"/>
                <a:gd name="connsiteX34" fmla="*/ 373706 w 892023"/>
                <a:gd name="connsiteY34" fmla="*/ 255638 h 483075"/>
                <a:gd name="connsiteX35" fmla="*/ 314712 w 892023"/>
                <a:gd name="connsiteY35" fmla="*/ 304800 h 483075"/>
                <a:gd name="connsiteX36" fmla="*/ 285215 w 892023"/>
                <a:gd name="connsiteY36" fmla="*/ 324464 h 483075"/>
                <a:gd name="connsiteX37" fmla="*/ 295048 w 892023"/>
                <a:gd name="connsiteY37" fmla="*/ 383458 h 483075"/>
                <a:gd name="connsiteX38" fmla="*/ 304880 w 892023"/>
                <a:gd name="connsiteY38" fmla="*/ 422787 h 483075"/>
                <a:gd name="connsiteX39" fmla="*/ 295048 w 892023"/>
                <a:gd name="connsiteY39" fmla="*/ 471948 h 483075"/>
                <a:gd name="connsiteX40" fmla="*/ 255719 w 892023"/>
                <a:gd name="connsiteY40" fmla="*/ 452284 h 483075"/>
                <a:gd name="connsiteX0" fmla="*/ 255719 w 875932"/>
                <a:gd name="connsiteY0" fmla="*/ 452284 h 483075"/>
                <a:gd name="connsiteX1" fmla="*/ 255719 w 875932"/>
                <a:gd name="connsiteY1" fmla="*/ 452284 h 483075"/>
                <a:gd name="connsiteX2" fmla="*/ 127899 w 875932"/>
                <a:gd name="connsiteY2" fmla="*/ 481780 h 483075"/>
                <a:gd name="connsiteX3" fmla="*/ 68906 w 875932"/>
                <a:gd name="connsiteY3" fmla="*/ 471948 h 483075"/>
                <a:gd name="connsiteX4" fmla="*/ 39409 w 875932"/>
                <a:gd name="connsiteY4" fmla="*/ 373625 h 483075"/>
                <a:gd name="connsiteX5" fmla="*/ 9912 w 875932"/>
                <a:gd name="connsiteY5" fmla="*/ 344129 h 483075"/>
                <a:gd name="connsiteX6" fmla="*/ 80 w 875932"/>
                <a:gd name="connsiteY6" fmla="*/ 314632 h 483075"/>
                <a:gd name="connsiteX7" fmla="*/ 19744 w 875932"/>
                <a:gd name="connsiteY7" fmla="*/ 235974 h 483075"/>
                <a:gd name="connsiteX8" fmla="*/ 59073 w 875932"/>
                <a:gd name="connsiteY8" fmla="*/ 147484 h 483075"/>
                <a:gd name="connsiteX9" fmla="*/ 127899 w 875932"/>
                <a:gd name="connsiteY9" fmla="*/ 98322 h 483075"/>
                <a:gd name="connsiteX10" fmla="*/ 167228 w 875932"/>
                <a:gd name="connsiteY10" fmla="*/ 58993 h 483075"/>
                <a:gd name="connsiteX11" fmla="*/ 186893 w 875932"/>
                <a:gd name="connsiteY11" fmla="*/ 29496 h 483075"/>
                <a:gd name="connsiteX12" fmla="*/ 216390 w 875932"/>
                <a:gd name="connsiteY12" fmla="*/ 19664 h 483075"/>
                <a:gd name="connsiteX13" fmla="*/ 255719 w 875932"/>
                <a:gd name="connsiteY13" fmla="*/ 0 h 483075"/>
                <a:gd name="connsiteX14" fmla="*/ 580183 w 875932"/>
                <a:gd name="connsiteY14" fmla="*/ 9832 h 483075"/>
                <a:gd name="connsiteX15" fmla="*/ 668673 w 875932"/>
                <a:gd name="connsiteY15" fmla="*/ 29496 h 483075"/>
                <a:gd name="connsiteX16" fmla="*/ 737499 w 875932"/>
                <a:gd name="connsiteY16" fmla="*/ 39329 h 483075"/>
                <a:gd name="connsiteX17" fmla="*/ 766996 w 875932"/>
                <a:gd name="connsiteY17" fmla="*/ 49161 h 483075"/>
                <a:gd name="connsiteX18" fmla="*/ 846432 w 875932"/>
                <a:gd name="connsiteY18" fmla="*/ 89950 h 483075"/>
                <a:gd name="connsiteX19" fmla="*/ 853247 w 875932"/>
                <a:gd name="connsiteY19" fmla="*/ 131517 h 483075"/>
                <a:gd name="connsiteX20" fmla="*/ 757164 w 875932"/>
                <a:gd name="connsiteY20" fmla="*/ 127819 h 483075"/>
                <a:gd name="connsiteX21" fmla="*/ 825990 w 875932"/>
                <a:gd name="connsiteY21" fmla="*/ 245806 h 483075"/>
                <a:gd name="connsiteX22" fmla="*/ 845654 w 875932"/>
                <a:gd name="connsiteY22" fmla="*/ 304800 h 483075"/>
                <a:gd name="connsiteX23" fmla="*/ 862982 w 875932"/>
                <a:gd name="connsiteY23" fmla="*/ 387253 h 483075"/>
                <a:gd name="connsiteX24" fmla="*/ 868240 w 875932"/>
                <a:gd name="connsiteY24" fmla="*/ 428823 h 483075"/>
                <a:gd name="connsiteX25" fmla="*/ 875054 w 875932"/>
                <a:gd name="connsiteY25" fmla="*/ 471948 h 483075"/>
                <a:gd name="connsiteX26" fmla="*/ 860744 w 875932"/>
                <a:gd name="connsiteY26" fmla="*/ 445470 h 483075"/>
                <a:gd name="connsiteX27" fmla="*/ 806325 w 875932"/>
                <a:gd name="connsiteY27" fmla="*/ 353961 h 483075"/>
                <a:gd name="connsiteX28" fmla="*/ 766996 w 875932"/>
                <a:gd name="connsiteY28" fmla="*/ 314632 h 483075"/>
                <a:gd name="connsiteX29" fmla="*/ 698851 w 875932"/>
                <a:gd name="connsiteY29" fmla="*/ 255541 h 483075"/>
                <a:gd name="connsiteX30" fmla="*/ 639177 w 875932"/>
                <a:gd name="connsiteY30" fmla="*/ 226142 h 483075"/>
                <a:gd name="connsiteX31" fmla="*/ 609680 w 875932"/>
                <a:gd name="connsiteY31" fmla="*/ 216309 h 483075"/>
                <a:gd name="connsiteX32" fmla="*/ 472028 w 875932"/>
                <a:gd name="connsiteY32" fmla="*/ 226142 h 483075"/>
                <a:gd name="connsiteX33" fmla="*/ 442531 w 875932"/>
                <a:gd name="connsiteY33" fmla="*/ 235974 h 483075"/>
                <a:gd name="connsiteX34" fmla="*/ 373706 w 875932"/>
                <a:gd name="connsiteY34" fmla="*/ 255638 h 483075"/>
                <a:gd name="connsiteX35" fmla="*/ 314712 w 875932"/>
                <a:gd name="connsiteY35" fmla="*/ 304800 h 483075"/>
                <a:gd name="connsiteX36" fmla="*/ 285215 w 875932"/>
                <a:gd name="connsiteY36" fmla="*/ 324464 h 483075"/>
                <a:gd name="connsiteX37" fmla="*/ 295048 w 875932"/>
                <a:gd name="connsiteY37" fmla="*/ 383458 h 483075"/>
                <a:gd name="connsiteX38" fmla="*/ 304880 w 875932"/>
                <a:gd name="connsiteY38" fmla="*/ 422787 h 483075"/>
                <a:gd name="connsiteX39" fmla="*/ 295048 w 875932"/>
                <a:gd name="connsiteY39" fmla="*/ 471948 h 483075"/>
                <a:gd name="connsiteX40" fmla="*/ 255719 w 875932"/>
                <a:gd name="connsiteY40" fmla="*/ 452284 h 483075"/>
                <a:gd name="connsiteX0" fmla="*/ 255719 w 875932"/>
                <a:gd name="connsiteY0" fmla="*/ 452284 h 483075"/>
                <a:gd name="connsiteX1" fmla="*/ 255719 w 875932"/>
                <a:gd name="connsiteY1" fmla="*/ 452284 h 483075"/>
                <a:gd name="connsiteX2" fmla="*/ 127899 w 875932"/>
                <a:gd name="connsiteY2" fmla="*/ 481780 h 483075"/>
                <a:gd name="connsiteX3" fmla="*/ 68906 w 875932"/>
                <a:gd name="connsiteY3" fmla="*/ 471948 h 483075"/>
                <a:gd name="connsiteX4" fmla="*/ 39409 w 875932"/>
                <a:gd name="connsiteY4" fmla="*/ 373625 h 483075"/>
                <a:gd name="connsiteX5" fmla="*/ 9912 w 875932"/>
                <a:gd name="connsiteY5" fmla="*/ 344129 h 483075"/>
                <a:gd name="connsiteX6" fmla="*/ 80 w 875932"/>
                <a:gd name="connsiteY6" fmla="*/ 314632 h 483075"/>
                <a:gd name="connsiteX7" fmla="*/ 19744 w 875932"/>
                <a:gd name="connsiteY7" fmla="*/ 235974 h 483075"/>
                <a:gd name="connsiteX8" fmla="*/ 59073 w 875932"/>
                <a:gd name="connsiteY8" fmla="*/ 147484 h 483075"/>
                <a:gd name="connsiteX9" fmla="*/ 127899 w 875932"/>
                <a:gd name="connsiteY9" fmla="*/ 98322 h 483075"/>
                <a:gd name="connsiteX10" fmla="*/ 167228 w 875932"/>
                <a:gd name="connsiteY10" fmla="*/ 58993 h 483075"/>
                <a:gd name="connsiteX11" fmla="*/ 186893 w 875932"/>
                <a:gd name="connsiteY11" fmla="*/ 29496 h 483075"/>
                <a:gd name="connsiteX12" fmla="*/ 216390 w 875932"/>
                <a:gd name="connsiteY12" fmla="*/ 19664 h 483075"/>
                <a:gd name="connsiteX13" fmla="*/ 255719 w 875932"/>
                <a:gd name="connsiteY13" fmla="*/ 0 h 483075"/>
                <a:gd name="connsiteX14" fmla="*/ 580183 w 875932"/>
                <a:gd name="connsiteY14" fmla="*/ 9832 h 483075"/>
                <a:gd name="connsiteX15" fmla="*/ 668673 w 875932"/>
                <a:gd name="connsiteY15" fmla="*/ 29496 h 483075"/>
                <a:gd name="connsiteX16" fmla="*/ 737499 w 875932"/>
                <a:gd name="connsiteY16" fmla="*/ 39329 h 483075"/>
                <a:gd name="connsiteX17" fmla="*/ 766996 w 875932"/>
                <a:gd name="connsiteY17" fmla="*/ 49161 h 483075"/>
                <a:gd name="connsiteX18" fmla="*/ 846432 w 875932"/>
                <a:gd name="connsiteY18" fmla="*/ 89950 h 483075"/>
                <a:gd name="connsiteX19" fmla="*/ 853247 w 875932"/>
                <a:gd name="connsiteY19" fmla="*/ 131517 h 483075"/>
                <a:gd name="connsiteX20" fmla="*/ 757164 w 875932"/>
                <a:gd name="connsiteY20" fmla="*/ 127819 h 483075"/>
                <a:gd name="connsiteX21" fmla="*/ 825990 w 875932"/>
                <a:gd name="connsiteY21" fmla="*/ 245806 h 483075"/>
                <a:gd name="connsiteX22" fmla="*/ 845654 w 875932"/>
                <a:gd name="connsiteY22" fmla="*/ 304800 h 483075"/>
                <a:gd name="connsiteX23" fmla="*/ 862982 w 875932"/>
                <a:gd name="connsiteY23" fmla="*/ 387253 h 483075"/>
                <a:gd name="connsiteX24" fmla="*/ 868240 w 875932"/>
                <a:gd name="connsiteY24" fmla="*/ 428823 h 483075"/>
                <a:gd name="connsiteX25" fmla="*/ 875054 w 875932"/>
                <a:gd name="connsiteY25" fmla="*/ 471948 h 483075"/>
                <a:gd name="connsiteX26" fmla="*/ 860744 w 875932"/>
                <a:gd name="connsiteY26" fmla="*/ 445470 h 483075"/>
                <a:gd name="connsiteX27" fmla="*/ 806325 w 875932"/>
                <a:gd name="connsiteY27" fmla="*/ 353961 h 483075"/>
                <a:gd name="connsiteX28" fmla="*/ 766996 w 875932"/>
                <a:gd name="connsiteY28" fmla="*/ 314632 h 483075"/>
                <a:gd name="connsiteX29" fmla="*/ 698851 w 875932"/>
                <a:gd name="connsiteY29" fmla="*/ 255541 h 483075"/>
                <a:gd name="connsiteX30" fmla="*/ 639177 w 875932"/>
                <a:gd name="connsiteY30" fmla="*/ 226142 h 483075"/>
                <a:gd name="connsiteX31" fmla="*/ 609680 w 875932"/>
                <a:gd name="connsiteY31" fmla="*/ 216309 h 483075"/>
                <a:gd name="connsiteX32" fmla="*/ 472028 w 875932"/>
                <a:gd name="connsiteY32" fmla="*/ 226142 h 483075"/>
                <a:gd name="connsiteX33" fmla="*/ 442531 w 875932"/>
                <a:gd name="connsiteY33" fmla="*/ 235974 h 483075"/>
                <a:gd name="connsiteX34" fmla="*/ 373706 w 875932"/>
                <a:gd name="connsiteY34" fmla="*/ 255638 h 483075"/>
                <a:gd name="connsiteX35" fmla="*/ 314712 w 875932"/>
                <a:gd name="connsiteY35" fmla="*/ 304800 h 483075"/>
                <a:gd name="connsiteX36" fmla="*/ 285215 w 875932"/>
                <a:gd name="connsiteY36" fmla="*/ 324464 h 483075"/>
                <a:gd name="connsiteX37" fmla="*/ 295048 w 875932"/>
                <a:gd name="connsiteY37" fmla="*/ 383458 h 483075"/>
                <a:gd name="connsiteX38" fmla="*/ 304880 w 875932"/>
                <a:gd name="connsiteY38" fmla="*/ 422787 h 483075"/>
                <a:gd name="connsiteX39" fmla="*/ 295048 w 875932"/>
                <a:gd name="connsiteY39" fmla="*/ 471948 h 483075"/>
                <a:gd name="connsiteX40" fmla="*/ 255719 w 875932"/>
                <a:gd name="connsiteY40" fmla="*/ 452284 h 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75932" h="483075">
                  <a:moveTo>
                    <a:pt x="255719" y="452284"/>
                  </a:moveTo>
                  <a:lnTo>
                    <a:pt x="255719" y="452284"/>
                  </a:lnTo>
                  <a:cubicBezTo>
                    <a:pt x="213112" y="462116"/>
                    <a:pt x="171385" y="477203"/>
                    <a:pt x="127899" y="481780"/>
                  </a:cubicBezTo>
                  <a:cubicBezTo>
                    <a:pt x="108073" y="483867"/>
                    <a:pt x="83909" y="485076"/>
                    <a:pt x="68906" y="471948"/>
                  </a:cubicBezTo>
                  <a:cubicBezTo>
                    <a:pt x="44488" y="450582"/>
                    <a:pt x="54581" y="400176"/>
                    <a:pt x="39409" y="373625"/>
                  </a:cubicBezTo>
                  <a:cubicBezTo>
                    <a:pt x="32510" y="361552"/>
                    <a:pt x="19744" y="353961"/>
                    <a:pt x="9912" y="344129"/>
                  </a:cubicBezTo>
                  <a:cubicBezTo>
                    <a:pt x="6635" y="334297"/>
                    <a:pt x="-858" y="324954"/>
                    <a:pt x="80" y="314632"/>
                  </a:cubicBezTo>
                  <a:cubicBezTo>
                    <a:pt x="2527" y="287717"/>
                    <a:pt x="11197" y="261613"/>
                    <a:pt x="19744" y="235974"/>
                  </a:cubicBezTo>
                  <a:cubicBezTo>
                    <a:pt x="29479" y="206768"/>
                    <a:pt x="35702" y="170855"/>
                    <a:pt x="59073" y="147484"/>
                  </a:cubicBezTo>
                  <a:cubicBezTo>
                    <a:pt x="102235" y="104322"/>
                    <a:pt x="88820" y="131818"/>
                    <a:pt x="127899" y="98322"/>
                  </a:cubicBezTo>
                  <a:cubicBezTo>
                    <a:pt x="141975" y="86256"/>
                    <a:pt x="155162" y="73069"/>
                    <a:pt x="167228" y="58993"/>
                  </a:cubicBezTo>
                  <a:cubicBezTo>
                    <a:pt x="174918" y="50021"/>
                    <a:pt x="177665" y="36878"/>
                    <a:pt x="186893" y="29496"/>
                  </a:cubicBezTo>
                  <a:cubicBezTo>
                    <a:pt x="194986" y="23022"/>
                    <a:pt x="206864" y="23747"/>
                    <a:pt x="216390" y="19664"/>
                  </a:cubicBezTo>
                  <a:cubicBezTo>
                    <a:pt x="229862" y="13890"/>
                    <a:pt x="242609" y="6555"/>
                    <a:pt x="255719" y="0"/>
                  </a:cubicBezTo>
                  <a:cubicBezTo>
                    <a:pt x="363874" y="3277"/>
                    <a:pt x="472121" y="4290"/>
                    <a:pt x="580183" y="9832"/>
                  </a:cubicBezTo>
                  <a:cubicBezTo>
                    <a:pt x="679180" y="14909"/>
                    <a:pt x="604783" y="16718"/>
                    <a:pt x="668673" y="29496"/>
                  </a:cubicBezTo>
                  <a:cubicBezTo>
                    <a:pt x="691398" y="34041"/>
                    <a:pt x="714557" y="36051"/>
                    <a:pt x="737499" y="39329"/>
                  </a:cubicBezTo>
                  <a:cubicBezTo>
                    <a:pt x="747331" y="42606"/>
                    <a:pt x="748841" y="40724"/>
                    <a:pt x="766996" y="49161"/>
                  </a:cubicBezTo>
                  <a:cubicBezTo>
                    <a:pt x="785152" y="57598"/>
                    <a:pt x="780034" y="67817"/>
                    <a:pt x="846432" y="89950"/>
                  </a:cubicBezTo>
                  <a:cubicBezTo>
                    <a:pt x="849710" y="99782"/>
                    <a:pt x="889250" y="149349"/>
                    <a:pt x="853247" y="131517"/>
                  </a:cubicBezTo>
                  <a:cubicBezTo>
                    <a:pt x="838765" y="124344"/>
                    <a:pt x="758685" y="127629"/>
                    <a:pt x="757164" y="127819"/>
                  </a:cubicBezTo>
                  <a:cubicBezTo>
                    <a:pt x="847655" y="188147"/>
                    <a:pt x="802590" y="136607"/>
                    <a:pt x="825990" y="245806"/>
                  </a:cubicBezTo>
                  <a:cubicBezTo>
                    <a:pt x="830333" y="266074"/>
                    <a:pt x="839489" y="281226"/>
                    <a:pt x="845654" y="304800"/>
                  </a:cubicBezTo>
                  <a:cubicBezTo>
                    <a:pt x="851819" y="328374"/>
                    <a:pt x="859218" y="366583"/>
                    <a:pt x="862982" y="387253"/>
                  </a:cubicBezTo>
                  <a:cubicBezTo>
                    <a:pt x="866746" y="407923"/>
                    <a:pt x="866228" y="414707"/>
                    <a:pt x="868240" y="428823"/>
                  </a:cubicBezTo>
                  <a:cubicBezTo>
                    <a:pt x="870252" y="442939"/>
                    <a:pt x="871777" y="455561"/>
                    <a:pt x="875054" y="471948"/>
                  </a:cubicBezTo>
                  <a:cubicBezTo>
                    <a:pt x="878331" y="462116"/>
                    <a:pt x="872199" y="465134"/>
                    <a:pt x="860744" y="445470"/>
                  </a:cubicBezTo>
                  <a:cubicBezTo>
                    <a:pt x="849289" y="425806"/>
                    <a:pt x="826815" y="384696"/>
                    <a:pt x="806325" y="353961"/>
                  </a:cubicBezTo>
                  <a:cubicBezTo>
                    <a:pt x="786661" y="294967"/>
                    <a:pt x="784908" y="331035"/>
                    <a:pt x="766996" y="314632"/>
                  </a:cubicBezTo>
                  <a:cubicBezTo>
                    <a:pt x="749084" y="298229"/>
                    <a:pt x="721566" y="275238"/>
                    <a:pt x="698851" y="255541"/>
                  </a:cubicBezTo>
                  <a:cubicBezTo>
                    <a:pt x="677548" y="240793"/>
                    <a:pt x="654039" y="232681"/>
                    <a:pt x="639177" y="226142"/>
                  </a:cubicBezTo>
                  <a:cubicBezTo>
                    <a:pt x="624315" y="219603"/>
                    <a:pt x="619512" y="219587"/>
                    <a:pt x="609680" y="216309"/>
                  </a:cubicBezTo>
                  <a:cubicBezTo>
                    <a:pt x="563796" y="219587"/>
                    <a:pt x="517714" y="220767"/>
                    <a:pt x="472028" y="226142"/>
                  </a:cubicBezTo>
                  <a:cubicBezTo>
                    <a:pt x="461735" y="227353"/>
                    <a:pt x="452496" y="233127"/>
                    <a:pt x="442531" y="235974"/>
                  </a:cubicBezTo>
                  <a:cubicBezTo>
                    <a:pt x="356118" y="260663"/>
                    <a:pt x="444421" y="232066"/>
                    <a:pt x="373706" y="255638"/>
                  </a:cubicBezTo>
                  <a:cubicBezTo>
                    <a:pt x="300464" y="304467"/>
                    <a:pt x="390426" y="241706"/>
                    <a:pt x="314712" y="304800"/>
                  </a:cubicBezTo>
                  <a:cubicBezTo>
                    <a:pt x="305634" y="312365"/>
                    <a:pt x="295047" y="317909"/>
                    <a:pt x="285215" y="324464"/>
                  </a:cubicBezTo>
                  <a:cubicBezTo>
                    <a:pt x="288493" y="344129"/>
                    <a:pt x="291138" y="363909"/>
                    <a:pt x="295048" y="383458"/>
                  </a:cubicBezTo>
                  <a:cubicBezTo>
                    <a:pt x="297698" y="396709"/>
                    <a:pt x="304880" y="409274"/>
                    <a:pt x="304880" y="422787"/>
                  </a:cubicBezTo>
                  <a:cubicBezTo>
                    <a:pt x="304880" y="439499"/>
                    <a:pt x="306865" y="460131"/>
                    <a:pt x="295048" y="471948"/>
                  </a:cubicBezTo>
                  <a:cubicBezTo>
                    <a:pt x="285778" y="481218"/>
                    <a:pt x="262274" y="455561"/>
                    <a:pt x="255719" y="452284"/>
                  </a:cubicBez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FA70FBCB-B6A5-4127-95EA-D22CD1CCA128}"/>
                </a:ext>
              </a:extLst>
            </p:cNvPr>
            <p:cNvSpPr/>
            <p:nvPr/>
          </p:nvSpPr>
          <p:spPr>
            <a:xfrm>
              <a:off x="7134131" y="2851842"/>
              <a:ext cx="48285" cy="151747"/>
            </a:xfrm>
            <a:custGeom>
              <a:avLst/>
              <a:gdLst>
                <a:gd name="connsiteX0" fmla="*/ 0 w 48285"/>
                <a:gd name="connsiteY0" fmla="*/ 0 h 151747"/>
                <a:gd name="connsiteX1" fmla="*/ 0 w 48285"/>
                <a:gd name="connsiteY1" fmla="*/ 0 h 151747"/>
                <a:gd name="connsiteX2" fmla="*/ 18107 w 48285"/>
                <a:gd name="connsiteY2" fmla="*/ 24142 h 151747"/>
                <a:gd name="connsiteX3" fmla="*/ 30178 w 48285"/>
                <a:gd name="connsiteY3" fmla="*/ 42249 h 151747"/>
                <a:gd name="connsiteX4" fmla="*/ 33196 w 48285"/>
                <a:gd name="connsiteY4" fmla="*/ 90534 h 151747"/>
                <a:gd name="connsiteX5" fmla="*/ 36214 w 48285"/>
                <a:gd name="connsiteY5" fmla="*/ 105623 h 151747"/>
                <a:gd name="connsiteX6" fmla="*/ 42249 w 48285"/>
                <a:gd name="connsiteY6" fmla="*/ 114677 h 151747"/>
                <a:gd name="connsiteX7" fmla="*/ 48285 w 48285"/>
                <a:gd name="connsiteY7" fmla="*/ 132784 h 151747"/>
                <a:gd name="connsiteX8" fmla="*/ 45267 w 48285"/>
                <a:gd name="connsiteY8" fmla="*/ 150891 h 151747"/>
                <a:gd name="connsiteX9" fmla="*/ 36214 w 48285"/>
                <a:gd name="connsiteY9" fmla="*/ 147873 h 151747"/>
                <a:gd name="connsiteX10" fmla="*/ 30178 w 48285"/>
                <a:gd name="connsiteY10" fmla="*/ 138819 h 151747"/>
                <a:gd name="connsiteX11" fmla="*/ 27160 w 48285"/>
                <a:gd name="connsiteY11" fmla="*/ 111659 h 151747"/>
                <a:gd name="connsiteX12" fmla="*/ 18107 w 48285"/>
                <a:gd name="connsiteY12" fmla="*/ 93552 h 151747"/>
                <a:gd name="connsiteX13" fmla="*/ 15089 w 48285"/>
                <a:gd name="connsiteY13" fmla="*/ 84499 h 151747"/>
                <a:gd name="connsiteX14" fmla="*/ 12071 w 48285"/>
                <a:gd name="connsiteY14" fmla="*/ 54320 h 151747"/>
                <a:gd name="connsiteX15" fmla="*/ 6035 w 48285"/>
                <a:gd name="connsiteY15" fmla="*/ 36213 h 151747"/>
                <a:gd name="connsiteX16" fmla="*/ 3018 w 48285"/>
                <a:gd name="connsiteY16" fmla="*/ 27160 h 151747"/>
                <a:gd name="connsiteX17" fmla="*/ 0 w 48285"/>
                <a:gd name="connsiteY17" fmla="*/ 0 h 15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285" h="151747">
                  <a:moveTo>
                    <a:pt x="0" y="0"/>
                  </a:moveTo>
                  <a:lnTo>
                    <a:pt x="0" y="0"/>
                  </a:lnTo>
                  <a:cubicBezTo>
                    <a:pt x="6036" y="8047"/>
                    <a:pt x="12260" y="15956"/>
                    <a:pt x="18107" y="24142"/>
                  </a:cubicBezTo>
                  <a:cubicBezTo>
                    <a:pt x="22323" y="30045"/>
                    <a:pt x="30178" y="42249"/>
                    <a:pt x="30178" y="42249"/>
                  </a:cubicBezTo>
                  <a:cubicBezTo>
                    <a:pt x="31184" y="58344"/>
                    <a:pt x="31667" y="74480"/>
                    <a:pt x="33196" y="90534"/>
                  </a:cubicBezTo>
                  <a:cubicBezTo>
                    <a:pt x="33682" y="95640"/>
                    <a:pt x="34413" y="100820"/>
                    <a:pt x="36214" y="105623"/>
                  </a:cubicBezTo>
                  <a:cubicBezTo>
                    <a:pt x="37487" y="109019"/>
                    <a:pt x="40776" y="111363"/>
                    <a:pt x="42249" y="114677"/>
                  </a:cubicBezTo>
                  <a:cubicBezTo>
                    <a:pt x="44833" y="120491"/>
                    <a:pt x="48285" y="132784"/>
                    <a:pt x="48285" y="132784"/>
                  </a:cubicBezTo>
                  <a:cubicBezTo>
                    <a:pt x="47279" y="138820"/>
                    <a:pt x="49089" y="146113"/>
                    <a:pt x="45267" y="150891"/>
                  </a:cubicBezTo>
                  <a:cubicBezTo>
                    <a:pt x="43280" y="153375"/>
                    <a:pt x="38698" y="149860"/>
                    <a:pt x="36214" y="147873"/>
                  </a:cubicBezTo>
                  <a:cubicBezTo>
                    <a:pt x="33382" y="145607"/>
                    <a:pt x="32190" y="141837"/>
                    <a:pt x="30178" y="138819"/>
                  </a:cubicBezTo>
                  <a:cubicBezTo>
                    <a:pt x="29172" y="129766"/>
                    <a:pt x="28658" y="120644"/>
                    <a:pt x="27160" y="111659"/>
                  </a:cubicBezTo>
                  <a:cubicBezTo>
                    <a:pt x="25264" y="100285"/>
                    <a:pt x="23319" y="103976"/>
                    <a:pt x="18107" y="93552"/>
                  </a:cubicBezTo>
                  <a:cubicBezTo>
                    <a:pt x="16685" y="90707"/>
                    <a:pt x="16095" y="87517"/>
                    <a:pt x="15089" y="84499"/>
                  </a:cubicBezTo>
                  <a:cubicBezTo>
                    <a:pt x="14083" y="74439"/>
                    <a:pt x="13934" y="64257"/>
                    <a:pt x="12071" y="54320"/>
                  </a:cubicBezTo>
                  <a:cubicBezTo>
                    <a:pt x="10898" y="48067"/>
                    <a:pt x="8047" y="42249"/>
                    <a:pt x="6035" y="36213"/>
                  </a:cubicBezTo>
                  <a:lnTo>
                    <a:pt x="3018" y="2716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0264EDFF-59B9-47A0-A8AB-3775C81B9B6E}"/>
                </a:ext>
              </a:extLst>
            </p:cNvPr>
            <p:cNvSpPr/>
            <p:nvPr/>
          </p:nvSpPr>
          <p:spPr>
            <a:xfrm>
              <a:off x="7111213" y="3192855"/>
              <a:ext cx="41025" cy="87622"/>
            </a:xfrm>
            <a:custGeom>
              <a:avLst/>
              <a:gdLst>
                <a:gd name="connsiteX0" fmla="*/ 16882 w 41025"/>
                <a:gd name="connsiteY0" fmla="*/ 0 h 87622"/>
                <a:gd name="connsiteX1" fmla="*/ 16882 w 41025"/>
                <a:gd name="connsiteY1" fmla="*/ 0 h 87622"/>
                <a:gd name="connsiteX2" fmla="*/ 10846 w 41025"/>
                <a:gd name="connsiteY2" fmla="*/ 60357 h 87622"/>
                <a:gd name="connsiteX3" fmla="*/ 4811 w 41025"/>
                <a:gd name="connsiteY3" fmla="*/ 72428 h 87622"/>
                <a:gd name="connsiteX4" fmla="*/ 1793 w 41025"/>
                <a:gd name="connsiteY4" fmla="*/ 87517 h 87622"/>
                <a:gd name="connsiteX5" fmla="*/ 19900 w 41025"/>
                <a:gd name="connsiteY5" fmla="*/ 75446 h 87622"/>
                <a:gd name="connsiteX6" fmla="*/ 34989 w 41025"/>
                <a:gd name="connsiteY6" fmla="*/ 60357 h 87622"/>
                <a:gd name="connsiteX7" fmla="*/ 41025 w 41025"/>
                <a:gd name="connsiteY7" fmla="*/ 51303 h 87622"/>
                <a:gd name="connsiteX8" fmla="*/ 31971 w 41025"/>
                <a:gd name="connsiteY8" fmla="*/ 15090 h 87622"/>
                <a:gd name="connsiteX9" fmla="*/ 16882 w 41025"/>
                <a:gd name="connsiteY9" fmla="*/ 0 h 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25" h="87622">
                  <a:moveTo>
                    <a:pt x="16882" y="0"/>
                  </a:moveTo>
                  <a:lnTo>
                    <a:pt x="16882" y="0"/>
                  </a:lnTo>
                  <a:cubicBezTo>
                    <a:pt x="15742" y="19387"/>
                    <a:pt x="18898" y="41568"/>
                    <a:pt x="10846" y="60357"/>
                  </a:cubicBezTo>
                  <a:cubicBezTo>
                    <a:pt x="9074" y="64492"/>
                    <a:pt x="6823" y="68404"/>
                    <a:pt x="4811" y="72428"/>
                  </a:cubicBezTo>
                  <a:cubicBezTo>
                    <a:pt x="3805" y="77458"/>
                    <a:pt x="-3237" y="86511"/>
                    <a:pt x="1793" y="87517"/>
                  </a:cubicBezTo>
                  <a:cubicBezTo>
                    <a:pt x="8906" y="88940"/>
                    <a:pt x="19900" y="75446"/>
                    <a:pt x="19900" y="75446"/>
                  </a:cubicBezTo>
                  <a:cubicBezTo>
                    <a:pt x="35999" y="51301"/>
                    <a:pt x="14868" y="80480"/>
                    <a:pt x="34989" y="60357"/>
                  </a:cubicBezTo>
                  <a:cubicBezTo>
                    <a:pt x="37554" y="57792"/>
                    <a:pt x="39013" y="54321"/>
                    <a:pt x="41025" y="51303"/>
                  </a:cubicBezTo>
                  <a:cubicBezTo>
                    <a:pt x="36961" y="26919"/>
                    <a:pt x="39942" y="39003"/>
                    <a:pt x="31971" y="15090"/>
                  </a:cubicBezTo>
                  <a:cubicBezTo>
                    <a:pt x="28241" y="3902"/>
                    <a:pt x="19397" y="2515"/>
                    <a:pt x="16882" y="0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D4D67444-F4D4-40A3-90BF-116478CCFF1F}"/>
              </a:ext>
            </a:extLst>
          </p:cNvPr>
          <p:cNvGrpSpPr/>
          <p:nvPr/>
        </p:nvGrpSpPr>
        <p:grpSpPr>
          <a:xfrm>
            <a:off x="5997677" y="2646630"/>
            <a:ext cx="726030" cy="873318"/>
            <a:chOff x="5997677" y="2646630"/>
            <a:chExt cx="726030" cy="873318"/>
          </a:xfrm>
        </p:grpSpPr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FE4EEDE1-1F52-4BC5-9309-E22AA9E9B8A2}"/>
                </a:ext>
              </a:extLst>
            </p:cNvPr>
            <p:cNvSpPr/>
            <p:nvPr/>
          </p:nvSpPr>
          <p:spPr>
            <a:xfrm>
              <a:off x="5997677" y="2762865"/>
              <a:ext cx="471949" cy="757083"/>
            </a:xfrm>
            <a:custGeom>
              <a:avLst/>
              <a:gdLst>
                <a:gd name="connsiteX0" fmla="*/ 471949 w 471949"/>
                <a:gd name="connsiteY0" fmla="*/ 3219 h 760302"/>
                <a:gd name="connsiteX1" fmla="*/ 471949 w 471949"/>
                <a:gd name="connsiteY1" fmla="*/ 3219 h 760302"/>
                <a:gd name="connsiteX2" fmla="*/ 353962 w 471949"/>
                <a:gd name="connsiteY2" fmla="*/ 32715 h 760302"/>
                <a:gd name="connsiteX3" fmla="*/ 285136 w 471949"/>
                <a:gd name="connsiteY3" fmla="*/ 62212 h 760302"/>
                <a:gd name="connsiteX4" fmla="*/ 255639 w 471949"/>
                <a:gd name="connsiteY4" fmla="*/ 121206 h 760302"/>
                <a:gd name="connsiteX5" fmla="*/ 186813 w 471949"/>
                <a:gd name="connsiteY5" fmla="*/ 190031 h 760302"/>
                <a:gd name="connsiteX6" fmla="*/ 117988 w 471949"/>
                <a:gd name="connsiteY6" fmla="*/ 298186 h 760302"/>
                <a:gd name="connsiteX7" fmla="*/ 78658 w 471949"/>
                <a:gd name="connsiteY7" fmla="*/ 357180 h 760302"/>
                <a:gd name="connsiteX8" fmla="*/ 58994 w 471949"/>
                <a:gd name="connsiteY8" fmla="*/ 386677 h 760302"/>
                <a:gd name="connsiteX9" fmla="*/ 39329 w 471949"/>
                <a:gd name="connsiteY9" fmla="*/ 465335 h 760302"/>
                <a:gd name="connsiteX10" fmla="*/ 29497 w 471949"/>
                <a:gd name="connsiteY10" fmla="*/ 504664 h 760302"/>
                <a:gd name="connsiteX11" fmla="*/ 19665 w 471949"/>
                <a:gd name="connsiteY11" fmla="*/ 553825 h 760302"/>
                <a:gd name="connsiteX12" fmla="*/ 0 w 471949"/>
                <a:gd name="connsiteY12" fmla="*/ 612819 h 760302"/>
                <a:gd name="connsiteX13" fmla="*/ 29497 w 471949"/>
                <a:gd name="connsiteY13" fmla="*/ 750470 h 760302"/>
                <a:gd name="connsiteX14" fmla="*/ 58994 w 471949"/>
                <a:gd name="connsiteY14" fmla="*/ 760302 h 760302"/>
                <a:gd name="connsiteX15" fmla="*/ 176981 w 471949"/>
                <a:gd name="connsiteY15" fmla="*/ 750470 h 760302"/>
                <a:gd name="connsiteX16" fmla="*/ 206478 w 471949"/>
                <a:gd name="connsiteY16" fmla="*/ 740638 h 760302"/>
                <a:gd name="connsiteX17" fmla="*/ 245807 w 471949"/>
                <a:gd name="connsiteY17" fmla="*/ 681644 h 760302"/>
                <a:gd name="connsiteX18" fmla="*/ 275304 w 471949"/>
                <a:gd name="connsiteY18" fmla="*/ 602986 h 760302"/>
                <a:gd name="connsiteX19" fmla="*/ 304800 w 471949"/>
                <a:gd name="connsiteY19" fmla="*/ 622651 h 760302"/>
                <a:gd name="connsiteX20" fmla="*/ 314633 w 471949"/>
                <a:gd name="connsiteY20" fmla="*/ 652148 h 760302"/>
                <a:gd name="connsiteX21" fmla="*/ 324465 w 471949"/>
                <a:gd name="connsiteY21" fmla="*/ 622651 h 760302"/>
                <a:gd name="connsiteX22" fmla="*/ 334297 w 471949"/>
                <a:gd name="connsiteY22" fmla="*/ 583322 h 760302"/>
                <a:gd name="connsiteX23" fmla="*/ 324465 w 471949"/>
                <a:gd name="connsiteY23" fmla="*/ 553825 h 760302"/>
                <a:gd name="connsiteX24" fmla="*/ 344129 w 471949"/>
                <a:gd name="connsiteY24" fmla="*/ 445670 h 760302"/>
                <a:gd name="connsiteX25" fmla="*/ 353962 w 471949"/>
                <a:gd name="connsiteY25" fmla="*/ 406341 h 760302"/>
                <a:gd name="connsiteX26" fmla="*/ 373626 w 471949"/>
                <a:gd name="connsiteY26" fmla="*/ 376844 h 760302"/>
                <a:gd name="connsiteX27" fmla="*/ 383458 w 471949"/>
                <a:gd name="connsiteY27" fmla="*/ 347348 h 760302"/>
                <a:gd name="connsiteX28" fmla="*/ 412955 w 471949"/>
                <a:gd name="connsiteY28" fmla="*/ 317851 h 760302"/>
                <a:gd name="connsiteX29" fmla="*/ 422788 w 471949"/>
                <a:gd name="connsiteY29" fmla="*/ 288354 h 760302"/>
                <a:gd name="connsiteX30" fmla="*/ 442452 w 471949"/>
                <a:gd name="connsiteY30" fmla="*/ 219528 h 760302"/>
                <a:gd name="connsiteX31" fmla="*/ 442452 w 471949"/>
                <a:gd name="connsiteY31" fmla="*/ 3219 h 760302"/>
                <a:gd name="connsiteX32" fmla="*/ 471949 w 471949"/>
                <a:gd name="connsiteY32" fmla="*/ 3219 h 760302"/>
                <a:gd name="connsiteX0" fmla="*/ 471949 w 471949"/>
                <a:gd name="connsiteY0" fmla="*/ 0 h 757083"/>
                <a:gd name="connsiteX1" fmla="*/ 471949 w 471949"/>
                <a:gd name="connsiteY1" fmla="*/ 0 h 757083"/>
                <a:gd name="connsiteX2" fmla="*/ 353962 w 471949"/>
                <a:gd name="connsiteY2" fmla="*/ 29496 h 757083"/>
                <a:gd name="connsiteX3" fmla="*/ 285136 w 471949"/>
                <a:gd name="connsiteY3" fmla="*/ 58993 h 757083"/>
                <a:gd name="connsiteX4" fmla="*/ 255639 w 471949"/>
                <a:gd name="connsiteY4" fmla="*/ 117987 h 757083"/>
                <a:gd name="connsiteX5" fmla="*/ 186813 w 471949"/>
                <a:gd name="connsiteY5" fmla="*/ 186812 h 757083"/>
                <a:gd name="connsiteX6" fmla="*/ 117988 w 471949"/>
                <a:gd name="connsiteY6" fmla="*/ 294967 h 757083"/>
                <a:gd name="connsiteX7" fmla="*/ 78658 w 471949"/>
                <a:gd name="connsiteY7" fmla="*/ 353961 h 757083"/>
                <a:gd name="connsiteX8" fmla="*/ 58994 w 471949"/>
                <a:gd name="connsiteY8" fmla="*/ 383458 h 757083"/>
                <a:gd name="connsiteX9" fmla="*/ 39329 w 471949"/>
                <a:gd name="connsiteY9" fmla="*/ 462116 h 757083"/>
                <a:gd name="connsiteX10" fmla="*/ 29497 w 471949"/>
                <a:gd name="connsiteY10" fmla="*/ 501445 h 757083"/>
                <a:gd name="connsiteX11" fmla="*/ 19665 w 471949"/>
                <a:gd name="connsiteY11" fmla="*/ 550606 h 757083"/>
                <a:gd name="connsiteX12" fmla="*/ 0 w 471949"/>
                <a:gd name="connsiteY12" fmla="*/ 609600 h 757083"/>
                <a:gd name="connsiteX13" fmla="*/ 29497 w 471949"/>
                <a:gd name="connsiteY13" fmla="*/ 747251 h 757083"/>
                <a:gd name="connsiteX14" fmla="*/ 58994 w 471949"/>
                <a:gd name="connsiteY14" fmla="*/ 757083 h 757083"/>
                <a:gd name="connsiteX15" fmla="*/ 176981 w 471949"/>
                <a:gd name="connsiteY15" fmla="*/ 747251 h 757083"/>
                <a:gd name="connsiteX16" fmla="*/ 206478 w 471949"/>
                <a:gd name="connsiteY16" fmla="*/ 737419 h 757083"/>
                <a:gd name="connsiteX17" fmla="*/ 245807 w 471949"/>
                <a:gd name="connsiteY17" fmla="*/ 678425 h 757083"/>
                <a:gd name="connsiteX18" fmla="*/ 275304 w 471949"/>
                <a:gd name="connsiteY18" fmla="*/ 599767 h 757083"/>
                <a:gd name="connsiteX19" fmla="*/ 304800 w 471949"/>
                <a:gd name="connsiteY19" fmla="*/ 619432 h 757083"/>
                <a:gd name="connsiteX20" fmla="*/ 314633 w 471949"/>
                <a:gd name="connsiteY20" fmla="*/ 648929 h 757083"/>
                <a:gd name="connsiteX21" fmla="*/ 324465 w 471949"/>
                <a:gd name="connsiteY21" fmla="*/ 619432 h 757083"/>
                <a:gd name="connsiteX22" fmla="*/ 334297 w 471949"/>
                <a:gd name="connsiteY22" fmla="*/ 580103 h 757083"/>
                <a:gd name="connsiteX23" fmla="*/ 324465 w 471949"/>
                <a:gd name="connsiteY23" fmla="*/ 550606 h 757083"/>
                <a:gd name="connsiteX24" fmla="*/ 344129 w 471949"/>
                <a:gd name="connsiteY24" fmla="*/ 442451 h 757083"/>
                <a:gd name="connsiteX25" fmla="*/ 353962 w 471949"/>
                <a:gd name="connsiteY25" fmla="*/ 403122 h 757083"/>
                <a:gd name="connsiteX26" fmla="*/ 373626 w 471949"/>
                <a:gd name="connsiteY26" fmla="*/ 373625 h 757083"/>
                <a:gd name="connsiteX27" fmla="*/ 383458 w 471949"/>
                <a:gd name="connsiteY27" fmla="*/ 344129 h 757083"/>
                <a:gd name="connsiteX28" fmla="*/ 412955 w 471949"/>
                <a:gd name="connsiteY28" fmla="*/ 314632 h 757083"/>
                <a:gd name="connsiteX29" fmla="*/ 422788 w 471949"/>
                <a:gd name="connsiteY29" fmla="*/ 285135 h 757083"/>
                <a:gd name="connsiteX30" fmla="*/ 442452 w 471949"/>
                <a:gd name="connsiteY30" fmla="*/ 216309 h 757083"/>
                <a:gd name="connsiteX31" fmla="*/ 457541 w 471949"/>
                <a:gd name="connsiteY31" fmla="*/ 36213 h 757083"/>
                <a:gd name="connsiteX32" fmla="*/ 471949 w 471949"/>
                <a:gd name="connsiteY32" fmla="*/ 0 h 75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1949" h="757083">
                  <a:moveTo>
                    <a:pt x="471949" y="0"/>
                  </a:moveTo>
                  <a:lnTo>
                    <a:pt x="471949" y="0"/>
                  </a:lnTo>
                  <a:cubicBezTo>
                    <a:pt x="451607" y="4520"/>
                    <a:pt x="385280" y="16074"/>
                    <a:pt x="353962" y="29496"/>
                  </a:cubicBezTo>
                  <a:cubicBezTo>
                    <a:pt x="268919" y="65944"/>
                    <a:pt x="354308" y="35937"/>
                    <a:pt x="285136" y="58993"/>
                  </a:cubicBezTo>
                  <a:cubicBezTo>
                    <a:pt x="275304" y="78658"/>
                    <a:pt x="269044" y="100561"/>
                    <a:pt x="255639" y="117987"/>
                  </a:cubicBezTo>
                  <a:cubicBezTo>
                    <a:pt x="235857" y="143703"/>
                    <a:pt x="203505" y="158991"/>
                    <a:pt x="186813" y="186812"/>
                  </a:cubicBezTo>
                  <a:cubicBezTo>
                    <a:pt x="145159" y="256238"/>
                    <a:pt x="167916" y="220075"/>
                    <a:pt x="117988" y="294967"/>
                  </a:cubicBezTo>
                  <a:lnTo>
                    <a:pt x="78658" y="353961"/>
                  </a:lnTo>
                  <a:cubicBezTo>
                    <a:pt x="72103" y="363793"/>
                    <a:pt x="62731" y="372248"/>
                    <a:pt x="58994" y="383458"/>
                  </a:cubicBezTo>
                  <a:cubicBezTo>
                    <a:pt x="41425" y="436164"/>
                    <a:pt x="55148" y="390931"/>
                    <a:pt x="39329" y="462116"/>
                  </a:cubicBezTo>
                  <a:cubicBezTo>
                    <a:pt x="36398" y="475307"/>
                    <a:pt x="32428" y="488254"/>
                    <a:pt x="29497" y="501445"/>
                  </a:cubicBezTo>
                  <a:cubicBezTo>
                    <a:pt x="25872" y="517759"/>
                    <a:pt x="24062" y="534483"/>
                    <a:pt x="19665" y="550606"/>
                  </a:cubicBezTo>
                  <a:cubicBezTo>
                    <a:pt x="14211" y="570604"/>
                    <a:pt x="0" y="609600"/>
                    <a:pt x="0" y="609600"/>
                  </a:cubicBezTo>
                  <a:cubicBezTo>
                    <a:pt x="2546" y="637605"/>
                    <a:pt x="-7519" y="717638"/>
                    <a:pt x="29497" y="747251"/>
                  </a:cubicBezTo>
                  <a:cubicBezTo>
                    <a:pt x="37590" y="753725"/>
                    <a:pt x="49162" y="753806"/>
                    <a:pt x="58994" y="757083"/>
                  </a:cubicBezTo>
                  <a:cubicBezTo>
                    <a:pt x="98323" y="753806"/>
                    <a:pt x="137862" y="752467"/>
                    <a:pt x="176981" y="747251"/>
                  </a:cubicBezTo>
                  <a:cubicBezTo>
                    <a:pt x="187254" y="745881"/>
                    <a:pt x="199149" y="744748"/>
                    <a:pt x="206478" y="737419"/>
                  </a:cubicBezTo>
                  <a:cubicBezTo>
                    <a:pt x="223190" y="720707"/>
                    <a:pt x="237030" y="700369"/>
                    <a:pt x="245807" y="678425"/>
                  </a:cubicBezTo>
                  <a:cubicBezTo>
                    <a:pt x="269320" y="619641"/>
                    <a:pt x="259889" y="646007"/>
                    <a:pt x="275304" y="599767"/>
                  </a:cubicBezTo>
                  <a:cubicBezTo>
                    <a:pt x="285136" y="606322"/>
                    <a:pt x="297418" y="610205"/>
                    <a:pt x="304800" y="619432"/>
                  </a:cubicBezTo>
                  <a:cubicBezTo>
                    <a:pt x="311274" y="627525"/>
                    <a:pt x="304269" y="648929"/>
                    <a:pt x="314633" y="648929"/>
                  </a:cubicBezTo>
                  <a:cubicBezTo>
                    <a:pt x="324997" y="648929"/>
                    <a:pt x="321618" y="629397"/>
                    <a:pt x="324465" y="619432"/>
                  </a:cubicBezTo>
                  <a:cubicBezTo>
                    <a:pt x="328177" y="606439"/>
                    <a:pt x="331020" y="593213"/>
                    <a:pt x="334297" y="580103"/>
                  </a:cubicBezTo>
                  <a:cubicBezTo>
                    <a:pt x="331020" y="570271"/>
                    <a:pt x="324465" y="560970"/>
                    <a:pt x="324465" y="550606"/>
                  </a:cubicBezTo>
                  <a:cubicBezTo>
                    <a:pt x="324465" y="477398"/>
                    <a:pt x="330302" y="490844"/>
                    <a:pt x="344129" y="442451"/>
                  </a:cubicBezTo>
                  <a:cubicBezTo>
                    <a:pt x="347841" y="429458"/>
                    <a:pt x="348639" y="415543"/>
                    <a:pt x="353962" y="403122"/>
                  </a:cubicBezTo>
                  <a:cubicBezTo>
                    <a:pt x="358617" y="392261"/>
                    <a:pt x="368341" y="384194"/>
                    <a:pt x="373626" y="373625"/>
                  </a:cubicBezTo>
                  <a:cubicBezTo>
                    <a:pt x="378261" y="364355"/>
                    <a:pt x="377709" y="352752"/>
                    <a:pt x="383458" y="344129"/>
                  </a:cubicBezTo>
                  <a:cubicBezTo>
                    <a:pt x="391171" y="332559"/>
                    <a:pt x="403123" y="324464"/>
                    <a:pt x="412955" y="314632"/>
                  </a:cubicBezTo>
                  <a:cubicBezTo>
                    <a:pt x="416233" y="304800"/>
                    <a:pt x="419941" y="295100"/>
                    <a:pt x="422788" y="285135"/>
                  </a:cubicBezTo>
                  <a:cubicBezTo>
                    <a:pt x="447488" y="198687"/>
                    <a:pt x="418871" y="287053"/>
                    <a:pt x="442452" y="216309"/>
                  </a:cubicBezTo>
                  <a:cubicBezTo>
                    <a:pt x="432714" y="109184"/>
                    <a:pt x="441061" y="143337"/>
                    <a:pt x="457541" y="36213"/>
                  </a:cubicBezTo>
                  <a:cubicBezTo>
                    <a:pt x="458655" y="28970"/>
                    <a:pt x="469548" y="6036"/>
                    <a:pt x="471949" y="0"/>
                  </a:cubicBezTo>
                  <a:close/>
                </a:path>
              </a:pathLst>
            </a:custGeom>
            <a:gradFill>
              <a:gsLst>
                <a:gs pos="0">
                  <a:srgbClr val="FDC31B"/>
                </a:gs>
                <a:gs pos="100000">
                  <a:srgbClr val="DD4B6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ED17B769-923F-4E91-901F-BE6C5310964B}"/>
                </a:ext>
              </a:extLst>
            </p:cNvPr>
            <p:cNvSpPr/>
            <p:nvPr/>
          </p:nvSpPr>
          <p:spPr>
            <a:xfrm>
              <a:off x="6491335" y="2646630"/>
              <a:ext cx="232372" cy="81481"/>
            </a:xfrm>
            <a:custGeom>
              <a:avLst/>
              <a:gdLst>
                <a:gd name="connsiteX0" fmla="*/ 0 w 232372"/>
                <a:gd name="connsiteY0" fmla="*/ 81481 h 81481"/>
                <a:gd name="connsiteX1" fmla="*/ 0 w 232372"/>
                <a:gd name="connsiteY1" fmla="*/ 81481 h 81481"/>
                <a:gd name="connsiteX2" fmla="*/ 21124 w 232372"/>
                <a:gd name="connsiteY2" fmla="*/ 60356 h 81481"/>
                <a:gd name="connsiteX3" fmla="*/ 30178 w 232372"/>
                <a:gd name="connsiteY3" fmla="*/ 57338 h 81481"/>
                <a:gd name="connsiteX4" fmla="*/ 39231 w 232372"/>
                <a:gd name="connsiteY4" fmla="*/ 51303 h 81481"/>
                <a:gd name="connsiteX5" fmla="*/ 75445 w 232372"/>
                <a:gd name="connsiteY5" fmla="*/ 42249 h 81481"/>
                <a:gd name="connsiteX6" fmla="*/ 96570 w 232372"/>
                <a:gd name="connsiteY6" fmla="*/ 36214 h 81481"/>
                <a:gd name="connsiteX7" fmla="*/ 105623 w 232372"/>
                <a:gd name="connsiteY7" fmla="*/ 30178 h 81481"/>
                <a:gd name="connsiteX8" fmla="*/ 117695 w 232372"/>
                <a:gd name="connsiteY8" fmla="*/ 27160 h 81481"/>
                <a:gd name="connsiteX9" fmla="*/ 126748 w 232372"/>
                <a:gd name="connsiteY9" fmla="*/ 24142 h 81481"/>
                <a:gd name="connsiteX10" fmla="*/ 138819 w 232372"/>
                <a:gd name="connsiteY10" fmla="*/ 21124 h 81481"/>
                <a:gd name="connsiteX11" fmla="*/ 156926 w 232372"/>
                <a:gd name="connsiteY11" fmla="*/ 15089 h 81481"/>
                <a:gd name="connsiteX12" fmla="*/ 175033 w 232372"/>
                <a:gd name="connsiteY12" fmla="*/ 9053 h 81481"/>
                <a:gd name="connsiteX13" fmla="*/ 193140 w 232372"/>
                <a:gd name="connsiteY13" fmla="*/ 3018 h 81481"/>
                <a:gd name="connsiteX14" fmla="*/ 232372 w 232372"/>
                <a:gd name="connsiteY14" fmla="*/ 0 h 81481"/>
                <a:gd name="connsiteX15" fmla="*/ 229354 w 232372"/>
                <a:gd name="connsiteY15" fmla="*/ 9053 h 81481"/>
                <a:gd name="connsiteX16" fmla="*/ 220301 w 232372"/>
                <a:gd name="connsiteY16" fmla="*/ 15089 h 81481"/>
                <a:gd name="connsiteX17" fmla="*/ 208229 w 232372"/>
                <a:gd name="connsiteY17" fmla="*/ 24142 h 81481"/>
                <a:gd name="connsiteX18" fmla="*/ 196158 w 232372"/>
                <a:gd name="connsiteY18" fmla="*/ 30178 h 81481"/>
                <a:gd name="connsiteX19" fmla="*/ 184087 w 232372"/>
                <a:gd name="connsiteY19" fmla="*/ 42249 h 81481"/>
                <a:gd name="connsiteX20" fmla="*/ 172015 w 232372"/>
                <a:gd name="connsiteY20" fmla="*/ 45267 h 81481"/>
                <a:gd name="connsiteX21" fmla="*/ 129766 w 232372"/>
                <a:gd name="connsiteY21" fmla="*/ 48285 h 81481"/>
                <a:gd name="connsiteX22" fmla="*/ 120713 w 232372"/>
                <a:gd name="connsiteY22" fmla="*/ 51303 h 81481"/>
                <a:gd name="connsiteX23" fmla="*/ 84499 w 232372"/>
                <a:gd name="connsiteY23" fmla="*/ 57338 h 81481"/>
                <a:gd name="connsiteX24" fmla="*/ 66392 w 232372"/>
                <a:gd name="connsiteY24" fmla="*/ 63374 h 81481"/>
                <a:gd name="connsiteX25" fmla="*/ 39231 w 232372"/>
                <a:gd name="connsiteY25" fmla="*/ 75445 h 81481"/>
                <a:gd name="connsiteX26" fmla="*/ 0 w 232372"/>
                <a:gd name="connsiteY26" fmla="*/ 81481 h 8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2372" h="81481">
                  <a:moveTo>
                    <a:pt x="0" y="81481"/>
                  </a:moveTo>
                  <a:lnTo>
                    <a:pt x="0" y="81481"/>
                  </a:lnTo>
                  <a:cubicBezTo>
                    <a:pt x="7041" y="74439"/>
                    <a:pt x="13348" y="66577"/>
                    <a:pt x="21124" y="60356"/>
                  </a:cubicBezTo>
                  <a:cubicBezTo>
                    <a:pt x="23608" y="58369"/>
                    <a:pt x="27333" y="58761"/>
                    <a:pt x="30178" y="57338"/>
                  </a:cubicBezTo>
                  <a:cubicBezTo>
                    <a:pt x="33422" y="55716"/>
                    <a:pt x="35917" y="52776"/>
                    <a:pt x="39231" y="51303"/>
                  </a:cubicBezTo>
                  <a:cubicBezTo>
                    <a:pt x="55733" y="43969"/>
                    <a:pt x="58189" y="45700"/>
                    <a:pt x="75445" y="42249"/>
                  </a:cubicBezTo>
                  <a:cubicBezTo>
                    <a:pt x="84912" y="40355"/>
                    <a:pt x="87945" y="39088"/>
                    <a:pt x="96570" y="36214"/>
                  </a:cubicBezTo>
                  <a:cubicBezTo>
                    <a:pt x="99588" y="34202"/>
                    <a:pt x="102289" y="31607"/>
                    <a:pt x="105623" y="30178"/>
                  </a:cubicBezTo>
                  <a:cubicBezTo>
                    <a:pt x="109435" y="28544"/>
                    <a:pt x="113707" y="28300"/>
                    <a:pt x="117695" y="27160"/>
                  </a:cubicBezTo>
                  <a:cubicBezTo>
                    <a:pt x="120754" y="26286"/>
                    <a:pt x="123689" y="25016"/>
                    <a:pt x="126748" y="24142"/>
                  </a:cubicBezTo>
                  <a:cubicBezTo>
                    <a:pt x="130736" y="23002"/>
                    <a:pt x="134846" y="22316"/>
                    <a:pt x="138819" y="21124"/>
                  </a:cubicBezTo>
                  <a:cubicBezTo>
                    <a:pt x="144913" y="19296"/>
                    <a:pt x="150890" y="17101"/>
                    <a:pt x="156926" y="15089"/>
                  </a:cubicBezTo>
                  <a:lnTo>
                    <a:pt x="175033" y="9053"/>
                  </a:lnTo>
                  <a:cubicBezTo>
                    <a:pt x="175035" y="9052"/>
                    <a:pt x="193137" y="3018"/>
                    <a:pt x="193140" y="3018"/>
                  </a:cubicBezTo>
                  <a:lnTo>
                    <a:pt x="232372" y="0"/>
                  </a:lnTo>
                  <a:cubicBezTo>
                    <a:pt x="231366" y="3018"/>
                    <a:pt x="231341" y="6569"/>
                    <a:pt x="229354" y="9053"/>
                  </a:cubicBezTo>
                  <a:cubicBezTo>
                    <a:pt x="227088" y="11885"/>
                    <a:pt x="223252" y="12981"/>
                    <a:pt x="220301" y="15089"/>
                  </a:cubicBezTo>
                  <a:cubicBezTo>
                    <a:pt x="216208" y="18012"/>
                    <a:pt x="212494" y="21476"/>
                    <a:pt x="208229" y="24142"/>
                  </a:cubicBezTo>
                  <a:cubicBezTo>
                    <a:pt x="204414" y="26526"/>
                    <a:pt x="199757" y="27479"/>
                    <a:pt x="196158" y="30178"/>
                  </a:cubicBezTo>
                  <a:cubicBezTo>
                    <a:pt x="191606" y="33592"/>
                    <a:pt x="188912" y="39233"/>
                    <a:pt x="184087" y="42249"/>
                  </a:cubicBezTo>
                  <a:cubicBezTo>
                    <a:pt x="180570" y="44447"/>
                    <a:pt x="176137" y="44809"/>
                    <a:pt x="172015" y="45267"/>
                  </a:cubicBezTo>
                  <a:cubicBezTo>
                    <a:pt x="157982" y="46826"/>
                    <a:pt x="143849" y="47279"/>
                    <a:pt x="129766" y="48285"/>
                  </a:cubicBezTo>
                  <a:cubicBezTo>
                    <a:pt x="126748" y="49291"/>
                    <a:pt x="123832" y="50679"/>
                    <a:pt x="120713" y="51303"/>
                  </a:cubicBezTo>
                  <a:cubicBezTo>
                    <a:pt x="104509" y="54544"/>
                    <a:pt x="99353" y="53287"/>
                    <a:pt x="84499" y="57338"/>
                  </a:cubicBezTo>
                  <a:cubicBezTo>
                    <a:pt x="78361" y="59012"/>
                    <a:pt x="71686" y="59845"/>
                    <a:pt x="66392" y="63374"/>
                  </a:cubicBezTo>
                  <a:cubicBezTo>
                    <a:pt x="55553" y="70600"/>
                    <a:pt x="54625" y="72366"/>
                    <a:pt x="39231" y="75445"/>
                  </a:cubicBezTo>
                  <a:cubicBezTo>
                    <a:pt x="16251" y="80041"/>
                    <a:pt x="6538" y="80475"/>
                    <a:pt x="0" y="81481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A364B8F0-7E10-40C3-B5FD-9353880EB4DF}"/>
                </a:ext>
              </a:extLst>
            </p:cNvPr>
            <p:cNvSpPr/>
            <p:nvPr/>
          </p:nvSpPr>
          <p:spPr>
            <a:xfrm>
              <a:off x="6524531" y="2737164"/>
              <a:ext cx="99588" cy="63512"/>
            </a:xfrm>
            <a:custGeom>
              <a:avLst/>
              <a:gdLst>
                <a:gd name="connsiteX0" fmla="*/ 0 w 99588"/>
                <a:gd name="connsiteY0" fmla="*/ 45268 h 63512"/>
                <a:gd name="connsiteX1" fmla="*/ 0 w 99588"/>
                <a:gd name="connsiteY1" fmla="*/ 45268 h 63512"/>
                <a:gd name="connsiteX2" fmla="*/ 33196 w 99588"/>
                <a:gd name="connsiteY2" fmla="*/ 27161 h 63512"/>
                <a:gd name="connsiteX3" fmla="*/ 51303 w 99588"/>
                <a:gd name="connsiteY3" fmla="*/ 21125 h 63512"/>
                <a:gd name="connsiteX4" fmla="*/ 99588 w 99588"/>
                <a:gd name="connsiteY4" fmla="*/ 0 h 63512"/>
                <a:gd name="connsiteX5" fmla="*/ 87517 w 99588"/>
                <a:gd name="connsiteY5" fmla="*/ 15089 h 63512"/>
                <a:gd name="connsiteX6" fmla="*/ 81481 w 99588"/>
                <a:gd name="connsiteY6" fmla="*/ 33196 h 63512"/>
                <a:gd name="connsiteX7" fmla="*/ 78463 w 99588"/>
                <a:gd name="connsiteY7" fmla="*/ 42250 h 63512"/>
                <a:gd name="connsiteX8" fmla="*/ 60356 w 99588"/>
                <a:gd name="connsiteY8" fmla="*/ 48286 h 63512"/>
                <a:gd name="connsiteX9" fmla="*/ 39231 w 99588"/>
                <a:gd name="connsiteY9" fmla="*/ 54321 h 63512"/>
                <a:gd name="connsiteX10" fmla="*/ 18107 w 99588"/>
                <a:gd name="connsiteY10" fmla="*/ 63375 h 63512"/>
                <a:gd name="connsiteX11" fmla="*/ 0 w 99588"/>
                <a:gd name="connsiteY11" fmla="*/ 45268 h 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588" h="63512">
                  <a:moveTo>
                    <a:pt x="0" y="45268"/>
                  </a:moveTo>
                  <a:lnTo>
                    <a:pt x="0" y="45268"/>
                  </a:lnTo>
                  <a:cubicBezTo>
                    <a:pt x="11065" y="39232"/>
                    <a:pt x="21791" y="32528"/>
                    <a:pt x="33196" y="27161"/>
                  </a:cubicBezTo>
                  <a:cubicBezTo>
                    <a:pt x="38953" y="24452"/>
                    <a:pt x="45365" y="23409"/>
                    <a:pt x="51303" y="21125"/>
                  </a:cubicBezTo>
                  <a:cubicBezTo>
                    <a:pt x="93919" y="4734"/>
                    <a:pt x="78876" y="13808"/>
                    <a:pt x="99588" y="0"/>
                  </a:cubicBezTo>
                  <a:cubicBezTo>
                    <a:pt x="88581" y="33020"/>
                    <a:pt x="107017" y="-16110"/>
                    <a:pt x="87517" y="15089"/>
                  </a:cubicBezTo>
                  <a:cubicBezTo>
                    <a:pt x="84145" y="20484"/>
                    <a:pt x="83493" y="27160"/>
                    <a:pt x="81481" y="33196"/>
                  </a:cubicBezTo>
                  <a:cubicBezTo>
                    <a:pt x="80475" y="36214"/>
                    <a:pt x="81481" y="41244"/>
                    <a:pt x="78463" y="42250"/>
                  </a:cubicBezTo>
                  <a:cubicBezTo>
                    <a:pt x="72427" y="44262"/>
                    <a:pt x="66528" y="46743"/>
                    <a:pt x="60356" y="48286"/>
                  </a:cubicBezTo>
                  <a:cubicBezTo>
                    <a:pt x="45199" y="52074"/>
                    <a:pt x="52220" y="49991"/>
                    <a:pt x="39231" y="54321"/>
                  </a:cubicBezTo>
                  <a:cubicBezTo>
                    <a:pt x="33343" y="58247"/>
                    <a:pt x="26131" y="64521"/>
                    <a:pt x="18107" y="63375"/>
                  </a:cubicBezTo>
                  <a:cubicBezTo>
                    <a:pt x="14126" y="62806"/>
                    <a:pt x="3018" y="48286"/>
                    <a:pt x="0" y="45268"/>
                  </a:cubicBezTo>
                  <a:close/>
                </a:path>
              </a:pathLst>
            </a:custGeom>
            <a:gradFill>
              <a:gsLst>
                <a:gs pos="100000">
                  <a:srgbClr val="D95D4B"/>
                </a:gs>
                <a:gs pos="0">
                  <a:srgbClr val="CF3D5C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CA2F859A-C670-4C1F-A52B-275342AC8993}"/>
              </a:ext>
            </a:extLst>
          </p:cNvPr>
          <p:cNvSpPr/>
          <p:nvPr/>
        </p:nvSpPr>
        <p:spPr>
          <a:xfrm>
            <a:off x="5915303" y="3240754"/>
            <a:ext cx="368926" cy="345041"/>
          </a:xfrm>
          <a:custGeom>
            <a:avLst/>
            <a:gdLst>
              <a:gd name="connsiteX0" fmla="*/ 270603 w 368926"/>
              <a:gd name="connsiteY0" fmla="*/ 10745 h 345041"/>
              <a:gd name="connsiteX1" fmla="*/ 270603 w 368926"/>
              <a:gd name="connsiteY1" fmla="*/ 10745 h 345041"/>
              <a:gd name="connsiteX2" fmla="*/ 142784 w 368926"/>
              <a:gd name="connsiteY2" fmla="*/ 10745 h 345041"/>
              <a:gd name="connsiteX3" fmla="*/ 113287 w 368926"/>
              <a:gd name="connsiteY3" fmla="*/ 40241 h 345041"/>
              <a:gd name="connsiteX4" fmla="*/ 103455 w 368926"/>
              <a:gd name="connsiteY4" fmla="*/ 69738 h 345041"/>
              <a:gd name="connsiteX5" fmla="*/ 73958 w 368926"/>
              <a:gd name="connsiteY5" fmla="*/ 79570 h 345041"/>
              <a:gd name="connsiteX6" fmla="*/ 14965 w 368926"/>
              <a:gd name="connsiteY6" fmla="*/ 109067 h 345041"/>
              <a:gd name="connsiteX7" fmla="*/ 14965 w 368926"/>
              <a:gd name="connsiteY7" fmla="*/ 256551 h 345041"/>
              <a:gd name="connsiteX8" fmla="*/ 34629 w 368926"/>
              <a:gd name="connsiteY8" fmla="*/ 286048 h 345041"/>
              <a:gd name="connsiteX9" fmla="*/ 93623 w 368926"/>
              <a:gd name="connsiteY9" fmla="*/ 325377 h 345041"/>
              <a:gd name="connsiteX10" fmla="*/ 152616 w 368926"/>
              <a:gd name="connsiteY10" fmla="*/ 345041 h 345041"/>
              <a:gd name="connsiteX11" fmla="*/ 280436 w 368926"/>
              <a:gd name="connsiteY11" fmla="*/ 335209 h 345041"/>
              <a:gd name="connsiteX12" fmla="*/ 300100 w 368926"/>
              <a:gd name="connsiteY12" fmla="*/ 305712 h 345041"/>
              <a:gd name="connsiteX13" fmla="*/ 329597 w 368926"/>
              <a:gd name="connsiteY13" fmla="*/ 246719 h 345041"/>
              <a:gd name="connsiteX14" fmla="*/ 339429 w 368926"/>
              <a:gd name="connsiteY14" fmla="*/ 217222 h 345041"/>
              <a:gd name="connsiteX15" fmla="*/ 349261 w 368926"/>
              <a:gd name="connsiteY15" fmla="*/ 177893 h 345041"/>
              <a:gd name="connsiteX16" fmla="*/ 368926 w 368926"/>
              <a:gd name="connsiteY16" fmla="*/ 148396 h 345041"/>
              <a:gd name="connsiteX17" fmla="*/ 329597 w 368926"/>
              <a:gd name="connsiteY17" fmla="*/ 89403 h 345041"/>
              <a:gd name="connsiteX18" fmla="*/ 270603 w 368926"/>
              <a:gd name="connsiteY18" fmla="*/ 10745 h 34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8926" h="345041">
                <a:moveTo>
                  <a:pt x="270603" y="10745"/>
                </a:moveTo>
                <a:lnTo>
                  <a:pt x="270603" y="10745"/>
                </a:lnTo>
                <a:cubicBezTo>
                  <a:pt x="245893" y="8274"/>
                  <a:pt x="177120" y="-12145"/>
                  <a:pt x="142784" y="10745"/>
                </a:cubicBezTo>
                <a:cubicBezTo>
                  <a:pt x="131214" y="18458"/>
                  <a:pt x="123119" y="30409"/>
                  <a:pt x="113287" y="40241"/>
                </a:cubicBezTo>
                <a:cubicBezTo>
                  <a:pt x="110010" y="50073"/>
                  <a:pt x="110784" y="62409"/>
                  <a:pt x="103455" y="69738"/>
                </a:cubicBezTo>
                <a:cubicBezTo>
                  <a:pt x="96126" y="77067"/>
                  <a:pt x="83228" y="74935"/>
                  <a:pt x="73958" y="79570"/>
                </a:cubicBezTo>
                <a:cubicBezTo>
                  <a:pt x="-2285" y="117691"/>
                  <a:pt x="89106" y="84353"/>
                  <a:pt x="14965" y="109067"/>
                </a:cubicBezTo>
                <a:cubicBezTo>
                  <a:pt x="-4892" y="168633"/>
                  <a:pt x="-5085" y="156302"/>
                  <a:pt x="14965" y="256551"/>
                </a:cubicBezTo>
                <a:cubicBezTo>
                  <a:pt x="17282" y="268138"/>
                  <a:pt x="25736" y="278267"/>
                  <a:pt x="34629" y="286048"/>
                </a:cubicBezTo>
                <a:cubicBezTo>
                  <a:pt x="52415" y="301611"/>
                  <a:pt x="71202" y="317903"/>
                  <a:pt x="93623" y="325377"/>
                </a:cubicBezTo>
                <a:lnTo>
                  <a:pt x="152616" y="345041"/>
                </a:lnTo>
                <a:cubicBezTo>
                  <a:pt x="195223" y="341764"/>
                  <a:pt x="239146" y="346220"/>
                  <a:pt x="280436" y="335209"/>
                </a:cubicBezTo>
                <a:cubicBezTo>
                  <a:pt x="291854" y="332164"/>
                  <a:pt x="294815" y="316281"/>
                  <a:pt x="300100" y="305712"/>
                </a:cubicBezTo>
                <a:cubicBezTo>
                  <a:pt x="340803" y="224306"/>
                  <a:pt x="273245" y="331246"/>
                  <a:pt x="329597" y="246719"/>
                </a:cubicBezTo>
                <a:cubicBezTo>
                  <a:pt x="332874" y="236887"/>
                  <a:pt x="336582" y="227187"/>
                  <a:pt x="339429" y="217222"/>
                </a:cubicBezTo>
                <a:cubicBezTo>
                  <a:pt x="343141" y="204229"/>
                  <a:pt x="343938" y="190314"/>
                  <a:pt x="349261" y="177893"/>
                </a:cubicBezTo>
                <a:cubicBezTo>
                  <a:pt x="353916" y="167031"/>
                  <a:pt x="362371" y="158228"/>
                  <a:pt x="368926" y="148396"/>
                </a:cubicBezTo>
                <a:cubicBezTo>
                  <a:pt x="348463" y="66543"/>
                  <a:pt x="377128" y="143724"/>
                  <a:pt x="329597" y="89403"/>
                </a:cubicBezTo>
                <a:cubicBezTo>
                  <a:pt x="262095" y="12258"/>
                  <a:pt x="280435" y="23854"/>
                  <a:pt x="270603" y="10745"/>
                </a:cubicBezTo>
                <a:close/>
              </a:path>
            </a:pathLst>
          </a:custGeom>
          <a:gradFill>
            <a:gsLst>
              <a:gs pos="0">
                <a:srgbClr val="FDC31B"/>
              </a:gs>
              <a:gs pos="100000">
                <a:srgbClr val="DD4B6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88BE6BE-E9AF-4EC5-8B24-931E0CCEE9CB}"/>
              </a:ext>
            </a:extLst>
          </p:cNvPr>
          <p:cNvSpPr txBox="1"/>
          <p:nvPr/>
        </p:nvSpPr>
        <p:spPr>
          <a:xfrm>
            <a:off x="9486440" y="4439534"/>
            <a:ext cx="12458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SOMETIMES WORKS </a:t>
            </a: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1683D49D-E081-4803-B440-440E0CE0679B}"/>
              </a:ext>
            </a:extLst>
          </p:cNvPr>
          <p:cNvSpPr/>
          <p:nvPr/>
        </p:nvSpPr>
        <p:spPr>
          <a:xfrm>
            <a:off x="5976732" y="3309732"/>
            <a:ext cx="238536" cy="238536"/>
          </a:xfrm>
          <a:prstGeom prst="ellipse">
            <a:avLst/>
          </a:prstGeom>
          <a:gradFill>
            <a:gsLst>
              <a:gs pos="0">
                <a:srgbClr val="CF3D5C"/>
              </a:gs>
              <a:gs pos="100000">
                <a:srgbClr val="FDC31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B77EA20-142F-43F9-A6AC-6503099F8DCF}"/>
              </a:ext>
            </a:extLst>
          </p:cNvPr>
          <p:cNvSpPr txBox="1"/>
          <p:nvPr/>
        </p:nvSpPr>
        <p:spPr>
          <a:xfrm>
            <a:off x="7831239" y="4133211"/>
            <a:ext cx="204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202918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20" grpId="0" animBg="1"/>
      <p:bldP spid="20" grpId="1" animBg="1"/>
      <p:bldP spid="60" grpId="0" animBg="1"/>
      <p:bldP spid="60" grpId="1" animBg="1"/>
      <p:bldP spid="61" grpId="0"/>
      <p:bldP spid="61" grpId="1"/>
      <p:bldP spid="62" grpId="0" animBg="1"/>
      <p:bldP spid="63" grpId="0"/>
      <p:bldP spid="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A8ECE1-E5B8-4DEC-ADA4-30B795856E11}"/>
              </a:ext>
            </a:extLst>
          </p:cNvPr>
          <p:cNvSpPr/>
          <p:nvPr/>
        </p:nvSpPr>
        <p:spPr>
          <a:xfrm>
            <a:off x="5976732" y="-3921201"/>
            <a:ext cx="238536" cy="7350200"/>
          </a:xfrm>
          <a:custGeom>
            <a:avLst/>
            <a:gdLst>
              <a:gd name="connsiteX0" fmla="*/ 0 w 238536"/>
              <a:gd name="connsiteY0" fmla="*/ 0 h 7337322"/>
              <a:gd name="connsiteX1" fmla="*/ 238536 w 238536"/>
              <a:gd name="connsiteY1" fmla="*/ 0 h 7337322"/>
              <a:gd name="connsiteX2" fmla="*/ 238536 w 238536"/>
              <a:gd name="connsiteY2" fmla="*/ 7337322 h 7337322"/>
              <a:gd name="connsiteX3" fmla="*/ 0 w 238536"/>
              <a:gd name="connsiteY3" fmla="*/ 7337322 h 7337322"/>
              <a:gd name="connsiteX4" fmla="*/ 0 w 238536"/>
              <a:gd name="connsiteY4" fmla="*/ 0 h 7337322"/>
              <a:gd name="connsiteX0" fmla="*/ 109470 w 238536"/>
              <a:gd name="connsiteY0" fmla="*/ 0 h 7343761"/>
              <a:gd name="connsiteX1" fmla="*/ 238536 w 238536"/>
              <a:gd name="connsiteY1" fmla="*/ 6439 h 7343761"/>
              <a:gd name="connsiteX2" fmla="*/ 238536 w 238536"/>
              <a:gd name="connsiteY2" fmla="*/ 7343761 h 7343761"/>
              <a:gd name="connsiteX3" fmla="*/ 0 w 238536"/>
              <a:gd name="connsiteY3" fmla="*/ 7343761 h 7343761"/>
              <a:gd name="connsiteX4" fmla="*/ 109470 w 238536"/>
              <a:gd name="connsiteY4" fmla="*/ 0 h 7343761"/>
              <a:gd name="connsiteX0" fmla="*/ 109470 w 238536"/>
              <a:gd name="connsiteY0" fmla="*/ 6439 h 7350200"/>
              <a:gd name="connsiteX1" fmla="*/ 116187 w 238536"/>
              <a:gd name="connsiteY1" fmla="*/ 0 h 7350200"/>
              <a:gd name="connsiteX2" fmla="*/ 238536 w 238536"/>
              <a:gd name="connsiteY2" fmla="*/ 7350200 h 7350200"/>
              <a:gd name="connsiteX3" fmla="*/ 0 w 238536"/>
              <a:gd name="connsiteY3" fmla="*/ 7350200 h 7350200"/>
              <a:gd name="connsiteX4" fmla="*/ 109470 w 238536"/>
              <a:gd name="connsiteY4" fmla="*/ 6439 h 73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36" h="7350200">
                <a:moveTo>
                  <a:pt x="109470" y="6439"/>
                </a:moveTo>
                <a:lnTo>
                  <a:pt x="116187" y="0"/>
                </a:lnTo>
                <a:lnTo>
                  <a:pt x="238536" y="7350200"/>
                </a:lnTo>
                <a:lnTo>
                  <a:pt x="0" y="7350200"/>
                </a:lnTo>
                <a:lnTo>
                  <a:pt x="109470" y="6439"/>
                </a:lnTo>
                <a:close/>
              </a:path>
            </a:pathLst>
          </a:custGeom>
          <a:gradFill>
            <a:gsLst>
              <a:gs pos="99000">
                <a:srgbClr val="DD4B63"/>
              </a:gs>
              <a:gs pos="53000">
                <a:srgbClr val="FFDB05"/>
              </a:gs>
              <a:gs pos="0">
                <a:srgbClr val="09E0E5"/>
              </a:gs>
              <a:gs pos="100000">
                <a:srgbClr val="F1A14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8D1AF38-D3A3-4A58-BE40-70540282E025}"/>
              </a:ext>
            </a:extLst>
          </p:cNvPr>
          <p:cNvSpPr/>
          <p:nvPr/>
        </p:nvSpPr>
        <p:spPr>
          <a:xfrm>
            <a:off x="-272143" y="-2348029"/>
            <a:ext cx="12736286" cy="5836663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93FBE7BA-8DE9-4BC2-8007-F906EAA293A8}"/>
              </a:ext>
            </a:extLst>
          </p:cNvPr>
          <p:cNvSpPr/>
          <p:nvPr/>
        </p:nvSpPr>
        <p:spPr>
          <a:xfrm>
            <a:off x="5976732" y="3309732"/>
            <a:ext cx="238536" cy="238536"/>
          </a:xfrm>
          <a:prstGeom prst="ellipse">
            <a:avLst/>
          </a:prstGeom>
          <a:gradFill>
            <a:gsLst>
              <a:gs pos="0">
                <a:srgbClr val="CF3D5C"/>
              </a:gs>
              <a:gs pos="100000">
                <a:srgbClr val="FDC31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34116D-74A7-4FE6-8B15-39CDA3253CB2}"/>
              </a:ext>
            </a:extLst>
          </p:cNvPr>
          <p:cNvSpPr txBox="1"/>
          <p:nvPr/>
        </p:nvSpPr>
        <p:spPr>
          <a:xfrm>
            <a:off x="6126508" y="3152726"/>
            <a:ext cx="299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SYMBOLIZATION</a:t>
            </a:r>
            <a:endParaRPr kumimoji="1" lang="en-US" altLang="ja-JP" sz="2800" dirty="0">
              <a:solidFill>
                <a:srgbClr val="F5F5EC"/>
              </a:solidFill>
              <a:latin typeface="Lintel  3" panose="00000900000000000000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958330-C0B9-48C5-8953-A7E0D06191B1}"/>
              </a:ext>
            </a:extLst>
          </p:cNvPr>
          <p:cNvSpPr txBox="1"/>
          <p:nvPr/>
        </p:nvSpPr>
        <p:spPr>
          <a:xfrm>
            <a:off x="6278291" y="3592833"/>
            <a:ext cx="11865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REPRESENTS LOGIC</a:t>
            </a:r>
            <a:endParaRPr kumimoji="1" lang="en-US" altLang="ja-JP" sz="800" spc="50" dirty="0">
              <a:solidFill>
                <a:srgbClr val="F5F5EC"/>
              </a:solidFill>
              <a:latin typeface="Europa-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61"/>
                            </p:stCondLst>
                            <p:childTnLst>
                              <p:par>
                                <p:cTn id="10" presetID="2" presetClass="exit" presetSubtype="1" accel="10000" decel="8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10000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31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7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10000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5317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7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10000" decel="88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6.25E-7 3.33333E-6 L -6.25E-7 0.5317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10000" decel="88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-3.33333E-6 L -1.66667E-6 0.5317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96BD597-9B30-4694-8A71-645A403978B2}"/>
              </a:ext>
            </a:extLst>
          </p:cNvPr>
          <p:cNvSpPr/>
          <p:nvPr/>
        </p:nvSpPr>
        <p:spPr>
          <a:xfrm rot="1192324">
            <a:off x="-37374746" y="1621468"/>
            <a:ext cx="11566423" cy="11566423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perspectiveHeroicExtremeLeftFacing">
              <a:rot lat="3480997" lon="1815122" rev="21273461"/>
            </a:camera>
            <a:lightRig rig="threePt" dir="t"/>
          </a:scene3d>
          <a:sp3d prstMaterial="metal">
            <a:bevelT w="5080000" h="6350000" prst="angle"/>
            <a:bevelB w="5080000" h="635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ED7BCD6-61C3-4331-B4C6-275DE700DB15}"/>
              </a:ext>
            </a:extLst>
          </p:cNvPr>
          <p:cNvSpPr/>
          <p:nvPr/>
        </p:nvSpPr>
        <p:spPr>
          <a:xfrm>
            <a:off x="5799913" y="5464697"/>
            <a:ext cx="592174" cy="592174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BottomDown">
              <a:rot lat="2584771" lon="17445207" rev="17070638"/>
            </a:camera>
            <a:lightRig rig="threePt" dir="t"/>
          </a:scene3d>
          <a:sp3d prstMaterial="metal">
            <a:bevelT w="1270000" h="2540000" prst="angle"/>
            <a:bevelB w="1270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4282CAA-3ADE-4782-B8CC-5D3410146EC7}"/>
              </a:ext>
            </a:extLst>
          </p:cNvPr>
          <p:cNvSpPr/>
          <p:nvPr/>
        </p:nvSpPr>
        <p:spPr>
          <a:xfrm>
            <a:off x="5799913" y="5464697"/>
            <a:ext cx="592174" cy="592174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BottomDown">
              <a:rot lat="2584771" lon="17445207" rev="17070638"/>
            </a:camera>
            <a:lightRig rig="threePt" dir="t"/>
          </a:scene3d>
          <a:sp3d prstMaterial="metal">
            <a:bevelT w="1270000" h="2540000" prst="angle"/>
            <a:bevelB w="1270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A6E4A75-69C1-4C59-8534-24E40423BA60}"/>
              </a:ext>
            </a:extLst>
          </p:cNvPr>
          <p:cNvSpPr/>
          <p:nvPr/>
        </p:nvSpPr>
        <p:spPr>
          <a:xfrm>
            <a:off x="5799913" y="5464697"/>
            <a:ext cx="592174" cy="592174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BottomDown">
              <a:rot lat="2584771" lon="17445207" rev="17070638"/>
            </a:camera>
            <a:lightRig rig="threePt" dir="t"/>
          </a:scene3d>
          <a:sp3d prstMaterial="metal">
            <a:bevelT w="1270000" h="2540000" prst="angle"/>
            <a:bevelB w="1270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4B4FA19-FD3D-4F79-B660-935EE1624399}"/>
              </a:ext>
            </a:extLst>
          </p:cNvPr>
          <p:cNvSpPr/>
          <p:nvPr/>
        </p:nvSpPr>
        <p:spPr>
          <a:xfrm>
            <a:off x="5799913" y="5464697"/>
            <a:ext cx="592174" cy="592174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BottomDown">
              <a:rot lat="2584771" lon="17445207" rev="17070638"/>
            </a:camera>
            <a:lightRig rig="threePt" dir="t"/>
          </a:scene3d>
          <a:sp3d prstMaterial="metal">
            <a:bevelT w="1270000" h="2540000" prst="angle"/>
            <a:bevelB w="1270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0E510C1-7FB0-473F-B506-7F84DEB6A8D9}"/>
              </a:ext>
            </a:extLst>
          </p:cNvPr>
          <p:cNvSpPr/>
          <p:nvPr/>
        </p:nvSpPr>
        <p:spPr>
          <a:xfrm>
            <a:off x="5799913" y="5464697"/>
            <a:ext cx="592174" cy="592174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BottomDown">
              <a:rot lat="2584771" lon="17445207" rev="17070638"/>
            </a:camera>
            <a:lightRig rig="threePt" dir="t"/>
          </a:scene3d>
          <a:sp3d prstMaterial="metal">
            <a:bevelT w="1270000" h="2540000" prst="angle"/>
            <a:bevelB w="1270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90FA884-2BF2-421D-807C-ED6EF93A65DF}"/>
              </a:ext>
            </a:extLst>
          </p:cNvPr>
          <p:cNvSpPr/>
          <p:nvPr/>
        </p:nvSpPr>
        <p:spPr>
          <a:xfrm>
            <a:off x="5799913" y="5464697"/>
            <a:ext cx="592174" cy="592174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BottomDown">
              <a:rot lat="2584771" lon="17445207" rev="17070638"/>
            </a:camera>
            <a:lightRig rig="threePt" dir="t"/>
          </a:scene3d>
          <a:sp3d prstMaterial="metal">
            <a:bevelT w="1270000" h="2540000" prst="angle"/>
            <a:bevelB w="1270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20ED330-17D7-444E-9ACA-670EF06EC845}"/>
              </a:ext>
            </a:extLst>
          </p:cNvPr>
          <p:cNvSpPr/>
          <p:nvPr/>
        </p:nvSpPr>
        <p:spPr>
          <a:xfrm>
            <a:off x="5799913" y="5464697"/>
            <a:ext cx="592174" cy="592174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BottomDown">
              <a:rot lat="2584771" lon="17445207" rev="17070638"/>
            </a:camera>
            <a:lightRig rig="threePt" dir="t"/>
          </a:scene3d>
          <a:sp3d prstMaterial="metal">
            <a:bevelT w="1270000" h="2540000" prst="angle"/>
            <a:bevelB w="1270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99A3154-FC45-453C-B3C4-5CE17B221638}"/>
              </a:ext>
            </a:extLst>
          </p:cNvPr>
          <p:cNvSpPr/>
          <p:nvPr/>
        </p:nvSpPr>
        <p:spPr>
          <a:xfrm>
            <a:off x="5799913" y="5464697"/>
            <a:ext cx="592174" cy="592174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BottomDown">
              <a:rot lat="2584771" lon="17445207" rev="17070638"/>
            </a:camera>
            <a:lightRig rig="threePt" dir="t"/>
          </a:scene3d>
          <a:sp3d prstMaterial="metal">
            <a:bevelT w="1270000" h="2540000" prst="angle"/>
            <a:bevelB w="1270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F6C63FC-DE44-4255-975D-762C4B1319EF}"/>
              </a:ext>
            </a:extLst>
          </p:cNvPr>
          <p:cNvSpPr txBox="1"/>
          <p:nvPr/>
        </p:nvSpPr>
        <p:spPr>
          <a:xfrm>
            <a:off x="2932907" y="3010893"/>
            <a:ext cx="2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SCALABILITY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B0D626E-252F-4C59-A8AA-B9ED3244CA89}"/>
              </a:ext>
            </a:extLst>
          </p:cNvPr>
          <p:cNvSpPr/>
          <p:nvPr/>
        </p:nvSpPr>
        <p:spPr>
          <a:xfrm rot="9251158">
            <a:off x="15342321" y="-11732756"/>
            <a:ext cx="7491558" cy="7491558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perspectiveHeroicExtremeLeftFacing">
              <a:rot lat="3480997" lon="1815122" rev="21273461"/>
            </a:camera>
            <a:lightRig rig="threePt" dir="t"/>
          </a:scene3d>
          <a:sp3d prstMaterial="metal">
            <a:bevelT w="5080000" h="6350000" prst="angle"/>
            <a:bevelB w="5080000" h="635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AA1BF06-9D40-4390-894C-13816A22FF05}"/>
              </a:ext>
            </a:extLst>
          </p:cNvPr>
          <p:cNvSpPr/>
          <p:nvPr/>
        </p:nvSpPr>
        <p:spPr>
          <a:xfrm rot="21268623">
            <a:off x="-6166839" y="-4405680"/>
            <a:ext cx="7491558" cy="7491558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perspectiveHeroicExtremeLeftFacing">
              <a:rot lat="3480997" lon="1815122" rev="21273461"/>
            </a:camera>
            <a:lightRig rig="threePt" dir="t"/>
          </a:scene3d>
          <a:sp3d prstMaterial="metal">
            <a:bevelT w="5080000" h="6350000" prst="angle"/>
            <a:bevelB w="5080000" h="635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191136-877A-494C-BB68-2FD7200A754C}"/>
              </a:ext>
            </a:extLst>
          </p:cNvPr>
          <p:cNvSpPr/>
          <p:nvPr/>
        </p:nvSpPr>
        <p:spPr>
          <a:xfrm rot="3600000">
            <a:off x="-13396290" y="-657039"/>
            <a:ext cx="9240863" cy="9240863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perspectiveHeroicExtremeLeftFacing">
              <a:rot lat="15473" lon="18862243" rev="12098949"/>
            </a:camera>
            <a:lightRig rig="threePt" dir="t"/>
          </a:scene3d>
          <a:sp3d prstMaterial="metal">
            <a:bevelT w="5080000" h="6350000" prst="angle"/>
            <a:bevelB w="5080000" h="635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9803348-CFAD-4975-9410-9D6A9331D998}"/>
              </a:ext>
            </a:extLst>
          </p:cNvPr>
          <p:cNvSpPr/>
          <p:nvPr/>
        </p:nvSpPr>
        <p:spPr>
          <a:xfrm rot="15555949">
            <a:off x="12971719" y="9350289"/>
            <a:ext cx="9240863" cy="9240863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perspectiveHeroicExtremeLeftFacing">
              <a:rot lat="1086546" lon="2035770" rev="21418221"/>
            </a:camera>
            <a:lightRig rig="threePt" dir="t"/>
          </a:scene3d>
          <a:sp3d prstMaterial="metal">
            <a:bevelT w="5080000" h="6350000" prst="angle"/>
            <a:bevelB w="5080000" h="635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AB34DE9-FCC2-4369-B595-5BF60B3B3D49}"/>
              </a:ext>
            </a:extLst>
          </p:cNvPr>
          <p:cNvSpPr txBox="1"/>
          <p:nvPr/>
        </p:nvSpPr>
        <p:spPr>
          <a:xfrm>
            <a:off x="3031171" y="3480799"/>
            <a:ext cx="1467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INSURES PERFORMANCE </a:t>
            </a:r>
          </a:p>
        </p:txBody>
      </p:sp>
    </p:spTree>
    <p:extLst>
      <p:ext uri="{BB962C8B-B14F-4D97-AF65-F5344CB8AC3E}">
        <p14:creationId xmlns:p14="http://schemas.microsoft.com/office/powerpoint/2010/main" val="19080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0">
        <p:push dir="d"/>
      </p:transition>
    </mc:Choice>
    <mc:Fallback xmlns="">
      <p:transition advClick="0" advTm="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B6BF87D-2EF4-43D1-AB30-7B29C3D1B1AF}"/>
              </a:ext>
            </a:extLst>
          </p:cNvPr>
          <p:cNvSpPr/>
          <p:nvPr/>
        </p:nvSpPr>
        <p:spPr>
          <a:xfrm>
            <a:off x="-15218000" y="-15662341"/>
            <a:ext cx="74755600" cy="3495040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D3B3590-DB12-463D-AEA0-4CA9A50DAACB}"/>
              </a:ext>
            </a:extLst>
          </p:cNvPr>
          <p:cNvSpPr/>
          <p:nvPr/>
        </p:nvSpPr>
        <p:spPr>
          <a:xfrm rot="1192324">
            <a:off x="-10706109" y="1990467"/>
            <a:ext cx="11566423" cy="11566423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perspectiveHeroicExtremeLeftFacing">
              <a:rot lat="3480997" lon="1815122" rev="21273461"/>
            </a:camera>
            <a:lightRig rig="threePt" dir="t"/>
          </a:scene3d>
          <a:sp3d prstMaterial="metal">
            <a:bevelT w="5080000" h="6350000" prst="angle"/>
            <a:bevelB w="5080000" h="635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89CD626-0483-4978-91F8-1633EC6071C2}"/>
              </a:ext>
            </a:extLst>
          </p:cNvPr>
          <p:cNvSpPr/>
          <p:nvPr/>
        </p:nvSpPr>
        <p:spPr>
          <a:xfrm rot="9251158">
            <a:off x="8446221" y="-6627354"/>
            <a:ext cx="7491558" cy="7491558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perspectiveHeroicExtremeLeftFacing">
              <a:rot lat="3480997" lon="1815122" rev="21273461"/>
            </a:camera>
            <a:lightRig rig="threePt" dir="t"/>
          </a:scene3d>
          <a:sp3d prstMaterial="metal">
            <a:bevelT w="5080000" h="6350000" prst="angle"/>
            <a:bevelB w="5080000" h="635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4A35CF7-51A9-4718-85B4-8A28ECCCDB1E}"/>
              </a:ext>
            </a:extLst>
          </p:cNvPr>
          <p:cNvSpPr/>
          <p:nvPr/>
        </p:nvSpPr>
        <p:spPr>
          <a:xfrm rot="3578935">
            <a:off x="-2144829" y="-3862116"/>
            <a:ext cx="7491558" cy="7491558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perspectiveHeroicExtremeLeftFacing">
              <a:rot lat="3480997" lon="1815122" rev="21273461"/>
            </a:camera>
            <a:lightRig rig="threePt" dir="t"/>
          </a:scene3d>
          <a:sp3d prstMaterial="metal">
            <a:bevelT w="5080000" h="6350000" prst="angle"/>
            <a:bevelB w="5080000" h="635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A42CC71-A0A5-4BBB-8394-97A74DBA27A9}"/>
              </a:ext>
            </a:extLst>
          </p:cNvPr>
          <p:cNvSpPr/>
          <p:nvPr/>
        </p:nvSpPr>
        <p:spPr>
          <a:xfrm rot="3600000">
            <a:off x="-4343314" y="-115448"/>
            <a:ext cx="9240863" cy="9240863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perspectiveHeroicExtremeLeftFacing">
              <a:rot lat="15473" lon="18862243" rev="12098949"/>
            </a:camera>
            <a:lightRig rig="threePt" dir="t"/>
          </a:scene3d>
          <a:sp3d prstMaterial="metal">
            <a:bevelT w="5080000" h="6350000" prst="angle"/>
            <a:bevelB w="5080000" h="635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472C8DF-49E8-49A5-A46E-E26D4D0A1C9A}"/>
              </a:ext>
            </a:extLst>
          </p:cNvPr>
          <p:cNvSpPr/>
          <p:nvPr/>
        </p:nvSpPr>
        <p:spPr>
          <a:xfrm rot="15555949">
            <a:off x="6212793" y="4187938"/>
            <a:ext cx="9240863" cy="9240863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perspectiveHeroicExtremeLeftFacing">
              <a:rot lat="1086546" lon="2035770" rev="21418221"/>
            </a:camera>
            <a:lightRig rig="threePt" dir="t"/>
          </a:scene3d>
          <a:sp3d prstMaterial="metal">
            <a:bevelT w="5080000" h="6350000" prst="angle"/>
            <a:bevelB w="5080000" h="635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5D7F4C-8D04-44DD-B85F-1CC2EEFBBE61}"/>
              </a:ext>
            </a:extLst>
          </p:cNvPr>
          <p:cNvSpPr/>
          <p:nvPr/>
        </p:nvSpPr>
        <p:spPr>
          <a:xfrm>
            <a:off x="-3299592" y="4835858"/>
            <a:ext cx="3550343" cy="3550343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OffAxis1Left">
              <a:rot lat="2588523" lon="3332926" rev="21445721"/>
            </a:camera>
            <a:lightRig rig="threePt" dir="t"/>
          </a:scene3d>
          <a:sp3d prstMaterial="metal">
            <a:bevelT w="1905000" h="3175000" prst="angle"/>
            <a:bevelB w="1905000" h="3175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A1A39C2-BBB0-4EC8-9585-5F9529C2EC70}"/>
              </a:ext>
            </a:extLst>
          </p:cNvPr>
          <p:cNvSpPr/>
          <p:nvPr/>
        </p:nvSpPr>
        <p:spPr>
          <a:xfrm rot="15555949">
            <a:off x="10091845" y="-1989996"/>
            <a:ext cx="2748432" cy="2748432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OffAxis1Left">
              <a:rot lat="21599981" lon="20040005" rev="420011"/>
            </a:camera>
            <a:lightRig rig="threePt" dir="t"/>
          </a:scene3d>
          <a:sp3d prstMaterial="metal">
            <a:bevelT w="1905000" h="3175000" prst="angle"/>
            <a:bevelB w="1905000" h="3175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50D0948-9A77-481F-B75F-AAF7B0223F6C}"/>
              </a:ext>
            </a:extLst>
          </p:cNvPr>
          <p:cNvSpPr/>
          <p:nvPr/>
        </p:nvSpPr>
        <p:spPr>
          <a:xfrm rot="15555949">
            <a:off x="-2366262" y="2546231"/>
            <a:ext cx="4732522" cy="4732522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OffAxis1Left">
              <a:rot lat="17845488" lon="15294464" rev="9617602"/>
            </a:camera>
            <a:lightRig rig="threePt" dir="t"/>
          </a:scene3d>
          <a:sp3d prstMaterial="metal">
            <a:bevelT w="2540000" h="3810000" prst="angle"/>
            <a:bevelB w="2540000" h="381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9B39DA6-11CF-4420-A503-21464E8FB05B}"/>
              </a:ext>
            </a:extLst>
          </p:cNvPr>
          <p:cNvSpPr/>
          <p:nvPr/>
        </p:nvSpPr>
        <p:spPr>
          <a:xfrm rot="15555949">
            <a:off x="6600505" y="4533302"/>
            <a:ext cx="4732522" cy="4732522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OffAxis1Left">
              <a:rot lat="19327659" lon="9450602" rev="14465705"/>
            </a:camera>
            <a:lightRig rig="threePt" dir="t"/>
          </a:scene3d>
          <a:sp3d prstMaterial="metal">
            <a:bevelT w="2540000" h="3810000" prst="angle"/>
            <a:bevelB w="2540000" h="381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1D9CF15-58B0-41F5-8732-C924ABF511E7}"/>
              </a:ext>
            </a:extLst>
          </p:cNvPr>
          <p:cNvSpPr/>
          <p:nvPr/>
        </p:nvSpPr>
        <p:spPr>
          <a:xfrm rot="20672848">
            <a:off x="5595465" y="2106060"/>
            <a:ext cx="2546344" cy="2546344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OffAxis1Left"/>
            <a:lightRig rig="threePt" dir="t"/>
          </a:scene3d>
          <a:sp3d prstMaterial="metal">
            <a:bevelT w="1270000" h="2540000" prst="angle"/>
            <a:bevelB w="1270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BFBE220-65A7-4573-ABC2-50BD3683F07E}"/>
              </a:ext>
            </a:extLst>
          </p:cNvPr>
          <p:cNvSpPr/>
          <p:nvPr/>
        </p:nvSpPr>
        <p:spPr>
          <a:xfrm>
            <a:off x="4202817" y="3379232"/>
            <a:ext cx="1585309" cy="1585309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RightUp"/>
            <a:lightRig rig="threePt" dir="t"/>
          </a:scene3d>
          <a:sp3d prstMaterial="metal">
            <a:bevelT w="1270000" h="2540000" prst="angle"/>
            <a:bevelB w="1270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C85EA4D-6EC7-4E47-9FB1-6FBC00049821}"/>
              </a:ext>
            </a:extLst>
          </p:cNvPr>
          <p:cNvSpPr txBox="1"/>
          <p:nvPr/>
        </p:nvSpPr>
        <p:spPr>
          <a:xfrm>
            <a:off x="8491394" y="3010893"/>
            <a:ext cx="2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SCALABILITY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934D0D2-39B7-493E-8177-D0279CA34905}"/>
              </a:ext>
            </a:extLst>
          </p:cNvPr>
          <p:cNvSpPr/>
          <p:nvPr/>
        </p:nvSpPr>
        <p:spPr>
          <a:xfrm>
            <a:off x="3441471" y="201115"/>
            <a:ext cx="2862171" cy="2862171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BottomDown">
              <a:rot lat="2378077" lon="1610140" rev="13384153"/>
            </a:camera>
            <a:lightRig rig="threePt" dir="t"/>
          </a:scene3d>
          <a:sp3d prstMaterial="metal">
            <a:bevelT w="1905000" h="3175000" prst="angle"/>
            <a:bevelB w="1905000" h="3175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CD15C96-B79E-433F-918F-FE8E4FE926D7}"/>
              </a:ext>
            </a:extLst>
          </p:cNvPr>
          <p:cNvSpPr/>
          <p:nvPr/>
        </p:nvSpPr>
        <p:spPr>
          <a:xfrm rot="15555949">
            <a:off x="5642493" y="238373"/>
            <a:ext cx="3550343" cy="3550343"/>
          </a:xfrm>
          <a:prstGeom prst="rect">
            <a:avLst/>
          </a:prstGeom>
          <a:gradFill>
            <a:gsLst>
              <a:gs pos="0">
                <a:srgbClr val="627BF8"/>
              </a:gs>
              <a:gs pos="62000">
                <a:srgbClr val="31F2F7"/>
              </a:gs>
            </a:gsLst>
            <a:lin ang="5400000" scaled="0"/>
          </a:gradFill>
          <a:ln>
            <a:noFill/>
          </a:ln>
          <a:scene3d>
            <a:camera prst="isometricOffAxis1Left">
              <a:rot lat="21179998" lon="3840000" rev="0"/>
            </a:camera>
            <a:lightRig rig="threePt" dir="t"/>
          </a:scene3d>
          <a:sp3d prstMaterial="metal">
            <a:bevelT w="1905000" h="3175000" prst="angle"/>
            <a:bevelB w="1905000" h="3175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D52D09B-E9C9-4FEF-B998-1D6676063FD9}"/>
              </a:ext>
            </a:extLst>
          </p:cNvPr>
          <p:cNvSpPr txBox="1"/>
          <p:nvPr/>
        </p:nvSpPr>
        <p:spPr>
          <a:xfrm>
            <a:off x="8611774" y="3472253"/>
            <a:ext cx="1467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INSURES PERFORMANCE </a:t>
            </a:r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AF10C33B-3F0D-49C9-A611-80A0F8DB524F}"/>
              </a:ext>
            </a:extLst>
          </p:cNvPr>
          <p:cNvSpPr/>
          <p:nvPr/>
        </p:nvSpPr>
        <p:spPr>
          <a:xfrm>
            <a:off x="-37388800" y="-40055800"/>
            <a:ext cx="86969600" cy="86969600"/>
          </a:xfrm>
          <a:custGeom>
            <a:avLst/>
            <a:gdLst>
              <a:gd name="connsiteX0" fmla="*/ 37153060 w 86969600"/>
              <a:gd name="connsiteY0" fmla="*/ 37153058 h 86969600"/>
              <a:gd name="connsiteX1" fmla="*/ 37153060 w 86969600"/>
              <a:gd name="connsiteY1" fmla="*/ 49816541 h 86969600"/>
              <a:gd name="connsiteX2" fmla="*/ 49816543 w 86969600"/>
              <a:gd name="connsiteY2" fmla="*/ 49816541 h 86969600"/>
              <a:gd name="connsiteX3" fmla="*/ 49816543 w 86969600"/>
              <a:gd name="connsiteY3" fmla="*/ 37153058 h 86969600"/>
              <a:gd name="connsiteX4" fmla="*/ 0 w 86969600"/>
              <a:gd name="connsiteY4" fmla="*/ 0 h 86969600"/>
              <a:gd name="connsiteX5" fmla="*/ 86969600 w 86969600"/>
              <a:gd name="connsiteY5" fmla="*/ 0 h 86969600"/>
              <a:gd name="connsiteX6" fmla="*/ 86969600 w 86969600"/>
              <a:gd name="connsiteY6" fmla="*/ 86969600 h 86969600"/>
              <a:gd name="connsiteX7" fmla="*/ 0 w 86969600"/>
              <a:gd name="connsiteY7" fmla="*/ 86969600 h 8696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69600" h="86969600">
                <a:moveTo>
                  <a:pt x="37153060" y="37153058"/>
                </a:moveTo>
                <a:lnTo>
                  <a:pt x="37153060" y="49816541"/>
                </a:lnTo>
                <a:lnTo>
                  <a:pt x="49816543" y="49816541"/>
                </a:lnTo>
                <a:lnTo>
                  <a:pt x="49816543" y="37153058"/>
                </a:lnTo>
                <a:close/>
                <a:moveTo>
                  <a:pt x="0" y="0"/>
                </a:moveTo>
                <a:lnTo>
                  <a:pt x="86969600" y="0"/>
                </a:lnTo>
                <a:lnTo>
                  <a:pt x="86969600" y="86969600"/>
                </a:lnTo>
                <a:lnTo>
                  <a:pt x="0" y="8696960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1FAC6E4-25B5-43F5-8840-5D7FCB8E67EF}"/>
              </a:ext>
            </a:extLst>
          </p:cNvPr>
          <p:cNvSpPr/>
          <p:nvPr/>
        </p:nvSpPr>
        <p:spPr>
          <a:xfrm>
            <a:off x="5376000" y="2709000"/>
            <a:ext cx="1440000" cy="1440000"/>
          </a:xfrm>
          <a:prstGeom prst="rect">
            <a:avLst/>
          </a:prstGeom>
          <a:noFill/>
          <a:ln w="6350">
            <a:gradFill>
              <a:gsLst>
                <a:gs pos="0">
                  <a:srgbClr val="627BF8"/>
                </a:gs>
                <a:gs pos="100000">
                  <a:srgbClr val="31F2F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B4BD757-4559-4306-A3F6-02A1B238CD51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rect">
            <a:avLst/>
          </a:prstGeom>
          <a:noFill/>
          <a:ln w="6350">
            <a:gradFill>
              <a:gsLst>
                <a:gs pos="0">
                  <a:srgbClr val="627BF8"/>
                </a:gs>
                <a:gs pos="100000">
                  <a:srgbClr val="31F2F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E321778-9A1E-48F2-B215-6100F2C24140}"/>
              </a:ext>
            </a:extLst>
          </p:cNvPr>
          <p:cNvSpPr/>
          <p:nvPr/>
        </p:nvSpPr>
        <p:spPr>
          <a:xfrm>
            <a:off x="4926000" y="2259000"/>
            <a:ext cx="2340000" cy="2340000"/>
          </a:xfrm>
          <a:prstGeom prst="rect">
            <a:avLst/>
          </a:prstGeom>
          <a:noFill/>
          <a:ln w="6350">
            <a:gradFill>
              <a:gsLst>
                <a:gs pos="0">
                  <a:srgbClr val="627BF8"/>
                </a:gs>
                <a:gs pos="100000">
                  <a:srgbClr val="31F2F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FDF427D-D242-47D7-8410-F41196BA9605}"/>
              </a:ext>
            </a:extLst>
          </p:cNvPr>
          <p:cNvSpPr/>
          <p:nvPr/>
        </p:nvSpPr>
        <p:spPr>
          <a:xfrm>
            <a:off x="4656000" y="1989000"/>
            <a:ext cx="2880000" cy="2880000"/>
          </a:xfrm>
          <a:prstGeom prst="rect">
            <a:avLst/>
          </a:prstGeom>
          <a:noFill/>
          <a:ln w="6350">
            <a:gradFill>
              <a:gsLst>
                <a:gs pos="0">
                  <a:srgbClr val="627BF8"/>
                </a:gs>
                <a:gs pos="100000">
                  <a:srgbClr val="31F2F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E2F14A8-A1E3-4F6C-8821-F2505D693071}"/>
              </a:ext>
            </a:extLst>
          </p:cNvPr>
          <p:cNvSpPr/>
          <p:nvPr/>
        </p:nvSpPr>
        <p:spPr>
          <a:xfrm>
            <a:off x="4296000" y="1629000"/>
            <a:ext cx="3600000" cy="3600000"/>
          </a:xfrm>
          <a:prstGeom prst="rect">
            <a:avLst/>
          </a:prstGeom>
          <a:noFill/>
          <a:ln w="6350">
            <a:gradFill>
              <a:gsLst>
                <a:gs pos="0">
                  <a:srgbClr val="627BF8"/>
                </a:gs>
                <a:gs pos="100000">
                  <a:srgbClr val="31F2F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B049117-5835-4BBD-8DFE-2232B10FF8E5}"/>
              </a:ext>
            </a:extLst>
          </p:cNvPr>
          <p:cNvSpPr/>
          <p:nvPr/>
        </p:nvSpPr>
        <p:spPr>
          <a:xfrm>
            <a:off x="3936000" y="1269000"/>
            <a:ext cx="4320000" cy="4320000"/>
          </a:xfrm>
          <a:prstGeom prst="rect">
            <a:avLst/>
          </a:prstGeom>
          <a:noFill/>
          <a:ln w="6350">
            <a:gradFill>
              <a:gsLst>
                <a:gs pos="0">
                  <a:srgbClr val="627BF8"/>
                </a:gs>
                <a:gs pos="100000">
                  <a:srgbClr val="31F2F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38CB660-6AC2-4A79-BD71-7BDB72260417}"/>
              </a:ext>
            </a:extLst>
          </p:cNvPr>
          <p:cNvSpPr/>
          <p:nvPr/>
        </p:nvSpPr>
        <p:spPr>
          <a:xfrm>
            <a:off x="3576000" y="909000"/>
            <a:ext cx="5040000" cy="5040000"/>
          </a:xfrm>
          <a:prstGeom prst="rect">
            <a:avLst/>
          </a:prstGeom>
          <a:noFill/>
          <a:ln w="6350">
            <a:gradFill>
              <a:gsLst>
                <a:gs pos="0">
                  <a:srgbClr val="627BF8"/>
                </a:gs>
                <a:gs pos="100000">
                  <a:srgbClr val="31F2F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D72EA17-7B47-43F8-B55E-DF5B9D634D1F}"/>
              </a:ext>
            </a:extLst>
          </p:cNvPr>
          <p:cNvSpPr/>
          <p:nvPr/>
        </p:nvSpPr>
        <p:spPr>
          <a:xfrm>
            <a:off x="3036000" y="369000"/>
            <a:ext cx="6120000" cy="6120000"/>
          </a:xfrm>
          <a:prstGeom prst="rect">
            <a:avLst/>
          </a:prstGeom>
          <a:noFill/>
          <a:ln w="6350">
            <a:gradFill>
              <a:gsLst>
                <a:gs pos="0">
                  <a:srgbClr val="627BF8"/>
                </a:gs>
                <a:gs pos="100000">
                  <a:srgbClr val="31F2F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CAE45F1-7A00-4B52-A699-0AFEF68919CE}"/>
              </a:ext>
            </a:extLst>
          </p:cNvPr>
          <p:cNvSpPr txBox="1"/>
          <p:nvPr/>
        </p:nvSpPr>
        <p:spPr>
          <a:xfrm>
            <a:off x="5328474" y="3092272"/>
            <a:ext cx="154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F5F5EC"/>
                </a:solidFill>
                <a:latin typeface="Lintel  3" panose="000009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FOCUS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DF30838-B392-4C40-8B11-D71CCE024FDD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rect">
            <a:avLst/>
          </a:prstGeom>
          <a:noFill/>
          <a:ln w="6350">
            <a:gradFill>
              <a:gsLst>
                <a:gs pos="0">
                  <a:srgbClr val="627BF8"/>
                </a:gs>
                <a:gs pos="100000">
                  <a:srgbClr val="31F2F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36F3D08-D6BC-4136-AA95-E49D40F58231}"/>
              </a:ext>
            </a:extLst>
          </p:cNvPr>
          <p:cNvSpPr txBox="1"/>
          <p:nvPr/>
        </p:nvSpPr>
        <p:spPr>
          <a:xfrm>
            <a:off x="5447541" y="3546435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spc="50" dirty="0">
                <a:solidFill>
                  <a:srgbClr val="F5F5EC"/>
                </a:solidFill>
                <a:latin typeface="Europa-Regular" panose="02000000000000000000" pitchFamily="50" charset="0"/>
              </a:rPr>
              <a:t>AND BOOST</a:t>
            </a:r>
            <a:endParaRPr kumimoji="1" lang="en-US" altLang="ja-JP" sz="800" spc="50" dirty="0">
              <a:solidFill>
                <a:srgbClr val="F5F5EC"/>
              </a:solidFill>
              <a:latin typeface="Europa-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87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 advTm="0">
        <p159:morph option="byObject"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44143 " pathEditMode="relative" rAng="0" ptsTypes="AA">
                                      <p:cBhvr>
                                        <p:cTn id="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67639 " pathEditMode="relative" rAng="0" ptsTypes="AA">
                                      <p:cBhvr>
                                        <p:cTn id="8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3.75E-6 0.04468 " pathEditMode="relative" rAng="0" ptsTypes="AA">
                                      <p:cBhvr>
                                        <p:cTn id="10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0755 0.45671 " pathEditMode="relative" rAng="0" ptsTypes="AA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0352 -0.51296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5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4.58333E-6 -0.66343 " pathEditMode="relative" rAng="0" ptsTypes="AA">
                                      <p:cBhvr>
                                        <p:cTn id="1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0.1294 " pathEditMode="relative" rAng="0" ptsTypes="AA">
                                      <p:cBhvr>
                                        <p:cTn id="1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1.08727 " pathEditMode="relative" rAng="0" ptsTypes="AA">
                                      <p:cBhvr>
                                        <p:cTn id="2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1.45833E-6 1.24375 " pathEditMode="relative" rAng="0" ptsTypes="AA">
                                      <p:cBhvr>
                                        <p:cTn id="2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17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4.58333E-6 0.48843 " pathEditMode="relative" rAng="0" ptsTypes="AA">
                                      <p:cBhvr>
                                        <p:cTn id="2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2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-0.44143 " pathEditMode="relative" rAng="0" ptsTypes="AA">
                                      <p:cBhvr>
                                        <p:cTn id="2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6.25E-7 -0.41805 " pathEditMode="relative" rAng="0" ptsTypes="AA">
                                      <p:cBhvr>
                                        <p:cTn id="2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0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-0.26597 " pathEditMode="relative" rAng="0" ptsTypes="AA">
                                      <p:cBhvr>
                                        <p:cTn id="3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1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accel="84286" decel="1571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2" nodeType="withEffect">
                                  <p:stCondLst>
                                    <p:cond delay="350"/>
                                  </p:stCondLst>
                                  <p:childTnLst>
                                    <p:animRot by="300000">
                                      <p:cBhvr>
                                        <p:cTn id="5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600000">
                                      <p:cBhvr>
                                        <p:cTn id="6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decel="10000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2" nodeType="withEffect">
                                  <p:stCondLst>
                                    <p:cond delay="450"/>
                                  </p:stCondLst>
                                  <p:childTnLst>
                                    <p:animRot by="900000">
                                      <p:cBhvr>
                                        <p:cTn id="72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81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decel="100000" fill="hold" grpId="1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2" nodeType="withEffect">
                                  <p:stCondLst>
                                    <p:cond delay="550"/>
                                  </p:stCondLst>
                                  <p:childTnLst>
                                    <p:animRot by="1500000">
                                      <p:cBhvr>
                                        <p:cTn id="9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800000">
                                      <p:cBhvr>
                                        <p:cTn id="9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decel="100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2" nodeType="withEffect">
                                  <p:stCondLst>
                                    <p:cond delay="650"/>
                                  </p:stCondLst>
                                  <p:childTnLst>
                                    <p:animRot by="2100000">
                                      <p:cBhvr>
                                        <p:cTn id="10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400000">
                                      <p:cBhvr>
                                        <p:cTn id="11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"/>
                            </p:stCondLst>
                            <p:childTnLst>
                              <p:par>
                                <p:cTn id="123" presetID="6" presetClass="emph" presetSubtype="0" accel="20000" decel="8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6" presetClass="emph" presetSubtype="0" accel="20000" decel="8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accel="20000" decel="8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" presetClass="emph" presetSubtype="0" accel="20000" decel="8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accel="20000" decel="8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accel="20000" decel="8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accel="20000" decel="8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accel="20000" decel="8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accel="20000" decel="8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mph" presetSubtype="0" accel="20000" decel="8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path" presetSubtype="0" accel="22000" decel="78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0.45671 L 0.06055 0.18333 " pathEditMode="relative" rAng="0" ptsTypes="AA">
                                      <p:cBhvr>
                                        <p:cTn id="18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-13681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7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7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7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7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7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7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7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7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4F7D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5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5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5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0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7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2" presetID="6" presetClass="emp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Scale>
                                      <p:cBhvr>
                                        <p:cTn id="273" dur="300" fill="hold"/>
                                        <p:tgtEl>
                                          <p:spTgt spid="2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" presetClass="exit" presetSubtype="8" accel="20000" decel="8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xit" presetSubtype="8" accel="20000" decel="8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" presetClass="exit" presetSubtype="8" accel="20000" decel="8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" presetClass="exit" presetSubtype="8" accel="20000" decel="8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8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8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" presetClass="exit" presetSubtype="8" accel="20000" decel="80000" fill="hold" grpId="5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2" presetClass="exit" presetSubtype="8" accel="20000" decel="8000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" presetClass="exit" presetSubtype="8" accel="20000" decel="80000" fill="hold" grpId="5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" presetClass="exit" presetSubtype="8" accel="20000" decel="8000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7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" presetClass="exit" presetSubtype="8" accel="20000" decel="8000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" presetClass="exit" presetSubtype="8" accel="20000" decel="80000" fill="hold" grpId="5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" presetClass="exit" presetSubtype="8" accel="20000" decel="8000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9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" presetClass="exit" presetSubtype="8" accel="20000" decel="8000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" presetClass="exit" presetSubtype="8" accel="20000" decel="80000" fill="hold" grpId="5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" presetClass="exit" presetSubtype="8" accel="20000" decel="8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2" presetClass="exit" presetSubtype="8" accel="20000" decel="8000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7" grpId="0" animBg="1"/>
      <p:bldP spid="27" grpId="1" animBg="1"/>
      <p:bldP spid="27" grpId="2" animBg="1"/>
      <p:bldP spid="24" grpId="0" animBg="1"/>
      <p:bldP spid="24" grpId="1" animBg="1"/>
      <p:bldP spid="24" grpId="2" animBg="1"/>
      <p:bldP spid="19" grpId="0" animBg="1"/>
      <p:bldP spid="19" grpId="1" animBg="1"/>
      <p:bldP spid="19" grpId="2" animBg="1"/>
      <p:bldP spid="18" grpId="0" animBg="1"/>
      <p:bldP spid="18" grpId="1" animBg="1"/>
      <p:bldP spid="18" grpId="2" animBg="1"/>
      <p:bldP spid="16" grpId="0" animBg="1"/>
      <p:bldP spid="16" grpId="1" animBg="1"/>
      <p:bldP spid="16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26" grpId="0"/>
      <p:bldP spid="13" grpId="0" animBg="1"/>
      <p:bldP spid="13" grpId="1" animBg="1"/>
      <p:bldP spid="13" grpId="2" animBg="1"/>
      <p:bldP spid="17" grpId="0" animBg="1"/>
      <p:bldP spid="17" grpId="1" animBg="1"/>
      <p:bldP spid="17" grpId="2" animBg="1"/>
      <p:bldP spid="17" grpId="3" animBg="1"/>
      <p:bldP spid="29" grpId="0"/>
      <p:bldP spid="30" grpId="0" animBg="1"/>
      <p:bldP spid="30" grpId="1" animBg="1"/>
      <p:bldP spid="30" grpId="2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1" grpId="0"/>
      <p:bldP spid="31" grpId="1"/>
      <p:bldP spid="31" grpId="2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28" grpId="0"/>
      <p:bldP spid="28" grpId="1"/>
      <p:bldP spid="28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5F5EC"/>
        </a:solidFill>
        <a:ln w="6350">
          <a:solidFill>
            <a:srgbClr val="17171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171717"/>
        </a:solidFill>
        <a:ln w="6350">
          <a:solidFill>
            <a:srgbClr val="17171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171</Words>
  <Application>Microsoft Office PowerPoint</Application>
  <PresentationFormat>ワイド画面</PresentationFormat>
  <Paragraphs>105</Paragraphs>
  <Slides>19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游ゴシック</vt:lpstr>
      <vt:lpstr>游ゴシック Light</vt:lpstr>
      <vt:lpstr>Arial</vt:lpstr>
      <vt:lpstr>Europa-Regular</vt:lpstr>
      <vt:lpstr>Futura Bk</vt:lpstr>
      <vt:lpstr>Lintel  3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YOSHIFUJI Tomohiro</dc:creator>
  <cp:lastModifiedBy>Tomohiro YOSHIFUJI</cp:lastModifiedBy>
  <cp:revision>803</cp:revision>
  <dcterms:created xsi:type="dcterms:W3CDTF">2020-01-19T16:24:17Z</dcterms:created>
  <dcterms:modified xsi:type="dcterms:W3CDTF">2020-04-14T17:19:31Z</dcterms:modified>
</cp:coreProperties>
</file>