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handoutMasterIdLst>
    <p:handoutMasterId r:id="rId7"/>
  </p:handoutMasterIdLst>
  <p:sldIdLst>
    <p:sldId id="256" r:id="rId3"/>
    <p:sldId id="257" r:id="rId4"/>
    <p:sldId id="259" r:id="rId5"/>
    <p:sldId id="258" r:id="rId6"/>
  </p:sldIdLst>
  <p:sldSz cx="12192000" cy="575945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KE YOUR SCREEN" id="{D645341B-3BF0-40F0-BABA-8CD2A7EAFD4D}">
          <p14:sldIdLst>
            <p14:sldId id="256"/>
          </p14:sldIdLst>
        </p14:section>
        <p14:section name="MOCKUP GENERATOR" id="{609E16DD-F4D9-44B0-9761-C5F881A2E954}">
          <p14:sldIdLst>
            <p14:sldId id="257"/>
            <p14:sldId id="259"/>
          </p14:sldIdLst>
        </p14:section>
        <p14:section name="DO NOT TOUCH THIS SLIDE" id="{D1802840-187A-47C5-91B5-6AD27D2F80EC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SHIFUJI Tomohiro" initials="YT" lastIdx="1" clrIdx="0">
    <p:extLst>
      <p:ext uri="{19B8F6BF-5375-455C-9EA6-DF929625EA0E}">
        <p15:presenceInfo xmlns:p15="http://schemas.microsoft.com/office/powerpoint/2012/main" userId="d4f763c9bc153fe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567D"/>
    <a:srgbClr val="35EBB3"/>
    <a:srgbClr val="2ED4D0"/>
    <a:srgbClr val="36D2D2"/>
    <a:srgbClr val="1E252F"/>
    <a:srgbClr val="F62254"/>
    <a:srgbClr val="D30707"/>
    <a:srgbClr val="952840"/>
    <a:srgbClr val="FF547A"/>
    <a:srgbClr val="7B8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B2F00A3-B6BD-46B7-9806-E23CD3302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31D9A5-415E-4042-8C4E-BF2C59C65D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C1D5B-6140-4709-A170-929018CA48B6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5381A2-B115-4BA2-A5D7-BF9CA16860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25A389-0FDA-4DD8-AF99-C909F7AB4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9B2D0-548A-4705-B4FD-E7F98DA3C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470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08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04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74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5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6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0FD096-6332-4014-94DD-A7263B0906F1}"/>
              </a:ext>
            </a:extLst>
          </p:cNvPr>
          <p:cNvSpPr/>
          <p:nvPr userDrawn="1"/>
        </p:nvSpPr>
        <p:spPr>
          <a:xfrm>
            <a:off x="1034441" y="-24905"/>
            <a:ext cx="2747203" cy="5809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31217EB-8112-4EFA-9F05-2B01D4710FCB}"/>
              </a:ext>
            </a:extLst>
          </p:cNvPr>
          <p:cNvSpPr txBox="1"/>
          <p:nvPr userDrawn="1"/>
        </p:nvSpPr>
        <p:spPr>
          <a:xfrm>
            <a:off x="4113726" y="2634074"/>
            <a:ext cx="3964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8C91A0"/>
                </a:solidFill>
                <a:latin typeface="Century Gothic" panose="020B0502020202020204" pitchFamily="34" charset="0"/>
              </a:rPr>
              <a:t>Make</a:t>
            </a:r>
            <a:r>
              <a:rPr kumimoji="1" lang="ja-JP" altLang="en-US" b="1" dirty="0">
                <a:solidFill>
                  <a:srgbClr val="8C91A0"/>
                </a:solidFill>
                <a:latin typeface="Century Gothic" panose="020B0502020202020204" pitchFamily="34" charset="0"/>
              </a:rPr>
              <a:t> </a:t>
            </a:r>
            <a:r>
              <a:rPr kumimoji="1" lang="en-US" altLang="ja-JP" b="1" dirty="0">
                <a:solidFill>
                  <a:srgbClr val="8C91A0"/>
                </a:solidFill>
                <a:latin typeface="Century Gothic" panose="020B0502020202020204" pitchFamily="34" charset="0"/>
              </a:rPr>
              <a:t>your</a:t>
            </a:r>
            <a:r>
              <a:rPr kumimoji="1" lang="ja-JP" altLang="en-US" b="1" dirty="0">
                <a:solidFill>
                  <a:srgbClr val="8C91A0"/>
                </a:solidFill>
                <a:latin typeface="Century Gothic" panose="020B0502020202020204" pitchFamily="34" charset="0"/>
              </a:rPr>
              <a:t> </a:t>
            </a:r>
            <a:r>
              <a:rPr kumimoji="1" lang="en-US" altLang="ja-JP" b="1" dirty="0">
                <a:solidFill>
                  <a:srgbClr val="8C91A0"/>
                </a:solidFill>
                <a:latin typeface="Century Gothic" panose="020B0502020202020204" pitchFamily="34" charset="0"/>
              </a:rPr>
              <a:t>screen inside the lines.</a:t>
            </a:r>
            <a:endParaRPr kumimoji="1" lang="ja-JP" altLang="en-US" b="1" dirty="0">
              <a:solidFill>
                <a:srgbClr val="8C91A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53845AD5-D557-4C16-B1C5-1D966EEEFB6B}"/>
              </a:ext>
            </a:extLst>
          </p:cNvPr>
          <p:cNvSpPr/>
          <p:nvPr userDrawn="1"/>
        </p:nvSpPr>
        <p:spPr>
          <a:xfrm rot="16200000">
            <a:off x="3913946" y="391330"/>
            <a:ext cx="170995" cy="147409"/>
          </a:xfrm>
          <a:prstGeom prst="triangle">
            <a:avLst/>
          </a:prstGeom>
          <a:solidFill>
            <a:srgbClr val="8C91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F84ABC5E-F080-4FCD-9E26-AD451C1E992B}"/>
              </a:ext>
            </a:extLst>
          </p:cNvPr>
          <p:cNvSpPr/>
          <p:nvPr userDrawn="1"/>
        </p:nvSpPr>
        <p:spPr>
          <a:xfrm rot="16200000">
            <a:off x="3913946" y="2749708"/>
            <a:ext cx="170995" cy="147409"/>
          </a:xfrm>
          <a:prstGeom prst="triangle">
            <a:avLst/>
          </a:prstGeom>
          <a:solidFill>
            <a:srgbClr val="8C91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2717A1C6-E436-4587-911F-384FC333FEBC}"/>
              </a:ext>
            </a:extLst>
          </p:cNvPr>
          <p:cNvSpPr/>
          <p:nvPr userDrawn="1"/>
        </p:nvSpPr>
        <p:spPr>
          <a:xfrm rot="16200000">
            <a:off x="3913946" y="5108086"/>
            <a:ext cx="170995" cy="147409"/>
          </a:xfrm>
          <a:prstGeom prst="triangle">
            <a:avLst/>
          </a:prstGeom>
          <a:solidFill>
            <a:srgbClr val="8C91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2864911-4AF2-4517-B459-7503BF39E098}"/>
              </a:ext>
            </a:extLst>
          </p:cNvPr>
          <p:cNvCxnSpPr/>
          <p:nvPr userDrawn="1"/>
        </p:nvCxnSpPr>
        <p:spPr>
          <a:xfrm>
            <a:off x="3815794" y="0"/>
            <a:ext cx="0" cy="5759450"/>
          </a:xfrm>
          <a:prstGeom prst="line">
            <a:avLst/>
          </a:prstGeom>
          <a:ln w="19050">
            <a:solidFill>
              <a:srgbClr val="8C91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8F6030E-F466-400D-9E77-AD53DA7C11A8}"/>
              </a:ext>
            </a:extLst>
          </p:cNvPr>
          <p:cNvGrpSpPr/>
          <p:nvPr userDrawn="1"/>
        </p:nvGrpSpPr>
        <p:grpSpPr>
          <a:xfrm rot="10800000">
            <a:off x="776756" y="430170"/>
            <a:ext cx="147409" cy="4887751"/>
            <a:chOff x="3902432" y="410533"/>
            <a:chExt cx="147409" cy="4887751"/>
          </a:xfrm>
          <a:solidFill>
            <a:srgbClr val="8C91A0"/>
          </a:solidFill>
        </p:grpSpPr>
        <p:sp>
          <p:nvSpPr>
            <p:cNvPr id="24" name="二等辺三角形 23">
              <a:extLst>
                <a:ext uri="{FF2B5EF4-FFF2-40B4-BE49-F238E27FC236}">
                  <a16:creationId xmlns:a16="http://schemas.microsoft.com/office/drawing/2014/main" id="{237048B7-B23D-4DC8-87FE-AC661848DE2C}"/>
                </a:ext>
              </a:extLst>
            </p:cNvPr>
            <p:cNvSpPr/>
            <p:nvPr userDrawn="1"/>
          </p:nvSpPr>
          <p:spPr>
            <a:xfrm rot="16200000">
              <a:off x="3890639" y="422326"/>
              <a:ext cx="170995" cy="14740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二等辺三角形 24">
              <a:extLst>
                <a:ext uri="{FF2B5EF4-FFF2-40B4-BE49-F238E27FC236}">
                  <a16:creationId xmlns:a16="http://schemas.microsoft.com/office/drawing/2014/main" id="{D92ED7EA-AF40-45DE-AB2F-87D457600890}"/>
                </a:ext>
              </a:extLst>
            </p:cNvPr>
            <p:cNvSpPr/>
            <p:nvPr userDrawn="1"/>
          </p:nvSpPr>
          <p:spPr>
            <a:xfrm rot="16200000">
              <a:off x="3890639" y="2780704"/>
              <a:ext cx="170995" cy="14740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二等辺三角形 25">
              <a:extLst>
                <a:ext uri="{FF2B5EF4-FFF2-40B4-BE49-F238E27FC236}">
                  <a16:creationId xmlns:a16="http://schemas.microsoft.com/office/drawing/2014/main" id="{21343FC4-4D84-4B5C-AFE1-87E43E75D0D2}"/>
                </a:ext>
              </a:extLst>
            </p:cNvPr>
            <p:cNvSpPr/>
            <p:nvPr userDrawn="1"/>
          </p:nvSpPr>
          <p:spPr>
            <a:xfrm rot="16200000">
              <a:off x="3890639" y="5139082"/>
              <a:ext cx="170995" cy="14740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7543AAC-4D62-4F7F-A924-DE9CA15C7EC4}"/>
              </a:ext>
            </a:extLst>
          </p:cNvPr>
          <p:cNvCxnSpPr/>
          <p:nvPr userDrawn="1"/>
        </p:nvCxnSpPr>
        <p:spPr>
          <a:xfrm rot="10800000">
            <a:off x="987496" y="0"/>
            <a:ext cx="0" cy="5759450"/>
          </a:xfrm>
          <a:prstGeom prst="line">
            <a:avLst/>
          </a:prstGeom>
          <a:ln w="19050">
            <a:solidFill>
              <a:srgbClr val="8C91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6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98F840F-DA03-4F21-B48E-6F64C3143529}"/>
              </a:ext>
            </a:extLst>
          </p:cNvPr>
          <p:cNvGrpSpPr/>
          <p:nvPr/>
        </p:nvGrpSpPr>
        <p:grpSpPr>
          <a:xfrm>
            <a:off x="8464573" y="241302"/>
            <a:ext cx="2649266" cy="5276850"/>
            <a:chOff x="8464573" y="241302"/>
            <a:chExt cx="2649266" cy="5276850"/>
          </a:xfrm>
        </p:grpSpPr>
        <p:sp>
          <p:nvSpPr>
            <p:cNvPr id="70" name="四角形: 角を丸くする 69">
              <a:extLst>
                <a:ext uri="{FF2B5EF4-FFF2-40B4-BE49-F238E27FC236}">
                  <a16:creationId xmlns:a16="http://schemas.microsoft.com/office/drawing/2014/main" id="{5BF99B44-D7EC-4452-AB85-D4C7D89186D3}"/>
                </a:ext>
              </a:extLst>
            </p:cNvPr>
            <p:cNvSpPr/>
            <p:nvPr/>
          </p:nvSpPr>
          <p:spPr>
            <a:xfrm>
              <a:off x="8528034" y="282131"/>
              <a:ext cx="2518329" cy="5195190"/>
            </a:xfrm>
            <a:prstGeom prst="roundRect">
              <a:avLst>
                <a:gd name="adj" fmla="val 1171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2716E4A4-5FEE-4BD7-A6F0-44C3E08E2F0C}"/>
                </a:ext>
              </a:extLst>
            </p:cNvPr>
            <p:cNvGrpSpPr/>
            <p:nvPr/>
          </p:nvGrpSpPr>
          <p:grpSpPr>
            <a:xfrm>
              <a:off x="9019978" y="349834"/>
              <a:ext cx="1538456" cy="232175"/>
              <a:chOff x="8794752" y="416156"/>
              <a:chExt cx="1538456" cy="232175"/>
            </a:xfrm>
          </p:grpSpPr>
          <p:sp>
            <p:nvSpPr>
              <p:cNvPr id="74" name="フリーフォーム: 図形 73">
                <a:extLst>
                  <a:ext uri="{FF2B5EF4-FFF2-40B4-BE49-F238E27FC236}">
                    <a16:creationId xmlns:a16="http://schemas.microsoft.com/office/drawing/2014/main" id="{11B54386-2678-4B44-9108-64417834283B}"/>
                  </a:ext>
                </a:extLst>
              </p:cNvPr>
              <p:cNvSpPr/>
              <p:nvPr/>
            </p:nvSpPr>
            <p:spPr>
              <a:xfrm>
                <a:off x="8794752" y="416156"/>
                <a:ext cx="1538456" cy="232175"/>
              </a:xfrm>
              <a:custGeom>
                <a:avLst/>
                <a:gdLst>
                  <a:gd name="connsiteX0" fmla="*/ 0 w 7283747"/>
                  <a:gd name="connsiteY0" fmla="*/ 0 h 1202784"/>
                  <a:gd name="connsiteX1" fmla="*/ 7283747 w 7283747"/>
                  <a:gd name="connsiteY1" fmla="*/ 0 h 1202784"/>
                  <a:gd name="connsiteX2" fmla="*/ 7283747 w 7283747"/>
                  <a:gd name="connsiteY2" fmla="*/ 173667 h 1202784"/>
                  <a:gd name="connsiteX3" fmla="*/ 7080471 w 7283747"/>
                  <a:gd name="connsiteY3" fmla="*/ 173667 h 1202784"/>
                  <a:gd name="connsiteX4" fmla="*/ 6576366 w 7283747"/>
                  <a:gd name="connsiteY4" fmla="*/ 584524 h 1202784"/>
                  <a:gd name="connsiteX5" fmla="*/ 6565912 w 7283747"/>
                  <a:gd name="connsiteY5" fmla="*/ 688225 h 1202784"/>
                  <a:gd name="connsiteX6" fmla="*/ 6565912 w 7283747"/>
                  <a:gd name="connsiteY6" fmla="*/ 688225 h 1202784"/>
                  <a:gd name="connsiteX7" fmla="*/ 6051353 w 7283747"/>
                  <a:gd name="connsiteY7" fmla="*/ 1202784 h 1202784"/>
                  <a:gd name="connsiteX8" fmla="*/ 1331612 w 7283747"/>
                  <a:gd name="connsiteY8" fmla="*/ 1202783 h 1202784"/>
                  <a:gd name="connsiteX9" fmla="*/ 827508 w 7283747"/>
                  <a:gd name="connsiteY9" fmla="*/ 791926 h 1202784"/>
                  <a:gd name="connsiteX10" fmla="*/ 817173 w 7283747"/>
                  <a:gd name="connsiteY10" fmla="*/ 689411 h 1202784"/>
                  <a:gd name="connsiteX11" fmla="*/ 817292 w 7283747"/>
                  <a:gd name="connsiteY11" fmla="*/ 688226 h 1202784"/>
                  <a:gd name="connsiteX12" fmla="*/ 817293 w 7283747"/>
                  <a:gd name="connsiteY12" fmla="*/ 688226 h 1202784"/>
                  <a:gd name="connsiteX13" fmla="*/ 302734 w 7283747"/>
                  <a:gd name="connsiteY13" fmla="*/ 173667 h 1202784"/>
                  <a:gd name="connsiteX14" fmla="*/ 0 w 7283747"/>
                  <a:gd name="connsiteY14" fmla="*/ 173667 h 1202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283747" h="1202784">
                    <a:moveTo>
                      <a:pt x="0" y="0"/>
                    </a:moveTo>
                    <a:lnTo>
                      <a:pt x="7283747" y="0"/>
                    </a:lnTo>
                    <a:lnTo>
                      <a:pt x="7283747" y="173667"/>
                    </a:lnTo>
                    <a:lnTo>
                      <a:pt x="7080471" y="173667"/>
                    </a:lnTo>
                    <a:cubicBezTo>
                      <a:pt x="6831811" y="173667"/>
                      <a:pt x="6624347" y="350049"/>
                      <a:pt x="6576366" y="584524"/>
                    </a:cubicBezTo>
                    <a:lnTo>
                      <a:pt x="6565912" y="688225"/>
                    </a:lnTo>
                    <a:lnTo>
                      <a:pt x="6565912" y="688225"/>
                    </a:lnTo>
                    <a:cubicBezTo>
                      <a:pt x="6565912" y="972408"/>
                      <a:pt x="6335536" y="1202784"/>
                      <a:pt x="6051353" y="1202784"/>
                    </a:cubicBezTo>
                    <a:lnTo>
                      <a:pt x="1331612" y="1202783"/>
                    </a:lnTo>
                    <a:cubicBezTo>
                      <a:pt x="1082952" y="1202783"/>
                      <a:pt x="875488" y="1026401"/>
                      <a:pt x="827508" y="791926"/>
                    </a:cubicBezTo>
                    <a:lnTo>
                      <a:pt x="817173" y="689411"/>
                    </a:lnTo>
                    <a:lnTo>
                      <a:pt x="817292" y="688226"/>
                    </a:lnTo>
                    <a:lnTo>
                      <a:pt x="817293" y="688226"/>
                    </a:lnTo>
                    <a:cubicBezTo>
                      <a:pt x="817293" y="404043"/>
                      <a:pt x="586917" y="173667"/>
                      <a:pt x="302734" y="173667"/>
                    </a:cubicBezTo>
                    <a:lnTo>
                      <a:pt x="0" y="17366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75" name="四角形: 角を丸くする 74">
                <a:extLst>
                  <a:ext uri="{FF2B5EF4-FFF2-40B4-BE49-F238E27FC236}">
                    <a16:creationId xmlns:a16="http://schemas.microsoft.com/office/drawing/2014/main" id="{B73C5DFE-346F-4991-9497-CE8625F7BB1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421661" y="511528"/>
                <a:ext cx="291600" cy="39600"/>
              </a:xfrm>
              <a:prstGeom prst="roundRect">
                <a:avLst>
                  <a:gd name="adj" fmla="val 50000"/>
                </a:avLst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63C5756D-704C-42E7-BE4D-4E24DCC48B34}"/>
                  </a:ext>
                </a:extLst>
              </p:cNvPr>
              <p:cNvGrpSpPr/>
              <p:nvPr/>
            </p:nvGrpSpPr>
            <p:grpSpPr>
              <a:xfrm>
                <a:off x="9782395" y="477937"/>
                <a:ext cx="96033" cy="96033"/>
                <a:chOff x="6585566" y="3246269"/>
                <a:chExt cx="517864" cy="517864"/>
              </a:xfrm>
            </p:grpSpPr>
            <p:sp>
              <p:nvSpPr>
                <p:cNvPr id="77" name="楕円 76">
                  <a:extLst>
                    <a:ext uri="{FF2B5EF4-FFF2-40B4-BE49-F238E27FC236}">
                      <a16:creationId xmlns:a16="http://schemas.microsoft.com/office/drawing/2014/main" id="{C653A925-1D9B-4939-A535-2037E6A2B97F}"/>
                    </a:ext>
                  </a:extLst>
                </p:cNvPr>
                <p:cNvSpPr/>
                <p:nvPr/>
              </p:nvSpPr>
              <p:spPr>
                <a:xfrm>
                  <a:off x="6585566" y="3246269"/>
                  <a:ext cx="517864" cy="517864"/>
                </a:xfrm>
                <a:prstGeom prst="ellipse">
                  <a:avLst/>
                </a:prstGeom>
                <a:gradFill>
                  <a:gsLst>
                    <a:gs pos="0">
                      <a:srgbClr val="0B0C10"/>
                    </a:gs>
                    <a:gs pos="100000">
                      <a:srgbClr val="161B29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8" name="楕円 77">
                  <a:extLst>
                    <a:ext uri="{FF2B5EF4-FFF2-40B4-BE49-F238E27FC236}">
                      <a16:creationId xmlns:a16="http://schemas.microsoft.com/office/drawing/2014/main" id="{5C84B431-A479-44B4-AE03-65D078347675}"/>
                    </a:ext>
                  </a:extLst>
                </p:cNvPr>
                <p:cNvSpPr/>
                <p:nvPr/>
              </p:nvSpPr>
              <p:spPr>
                <a:xfrm>
                  <a:off x="6675453" y="3336156"/>
                  <a:ext cx="338091" cy="338091"/>
                </a:xfrm>
                <a:prstGeom prst="ellipse">
                  <a:avLst/>
                </a:prstGeom>
                <a:gradFill>
                  <a:gsLst>
                    <a:gs pos="0">
                      <a:srgbClr val="0B0C10"/>
                    </a:gs>
                    <a:gs pos="100000">
                      <a:srgbClr val="161B29"/>
                    </a:gs>
                  </a:gsLst>
                  <a:lin ang="5400000" scaled="1"/>
                </a:gradFill>
                <a:ln w="19050">
                  <a:solidFill>
                    <a:srgbClr val="0B0C1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9" name="楕円 78">
                  <a:extLst>
                    <a:ext uri="{FF2B5EF4-FFF2-40B4-BE49-F238E27FC236}">
                      <a16:creationId xmlns:a16="http://schemas.microsoft.com/office/drawing/2014/main" id="{86AE3217-FCFA-44BC-ABF8-D4EBCC2A799A}"/>
                    </a:ext>
                  </a:extLst>
                </p:cNvPr>
                <p:cNvSpPr/>
                <p:nvPr/>
              </p:nvSpPr>
              <p:spPr>
                <a:xfrm>
                  <a:off x="6673418" y="3334121"/>
                  <a:ext cx="342160" cy="342160"/>
                </a:xfrm>
                <a:prstGeom prst="ellipse">
                  <a:avLst/>
                </a:prstGeom>
                <a:gradFill flip="none" rotWithShape="1">
                  <a:gsLst>
                    <a:gs pos="47000">
                      <a:srgbClr val="080703"/>
                    </a:gs>
                    <a:gs pos="100000">
                      <a:srgbClr val="344F5E"/>
                    </a:gs>
                    <a:gs pos="0">
                      <a:srgbClr val="101A1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80" name="楕円 79">
                  <a:extLst>
                    <a:ext uri="{FF2B5EF4-FFF2-40B4-BE49-F238E27FC236}">
                      <a16:creationId xmlns:a16="http://schemas.microsoft.com/office/drawing/2014/main" id="{D9309FA9-7879-442A-8715-01474313344E}"/>
                    </a:ext>
                  </a:extLst>
                </p:cNvPr>
                <p:cNvSpPr/>
                <p:nvPr/>
              </p:nvSpPr>
              <p:spPr>
                <a:xfrm>
                  <a:off x="6712999" y="3373702"/>
                  <a:ext cx="262998" cy="262998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84DBC"/>
                    </a:gs>
                    <a:gs pos="35000">
                      <a:srgbClr val="070D14"/>
                    </a:gs>
                    <a:gs pos="0">
                      <a:srgbClr val="08070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82" name="フリーフォーム: 図形 81">
                  <a:extLst>
                    <a:ext uri="{FF2B5EF4-FFF2-40B4-BE49-F238E27FC236}">
                      <a16:creationId xmlns:a16="http://schemas.microsoft.com/office/drawing/2014/main" id="{FF150F2E-8D76-488C-9AB6-B34EB4409F2A}"/>
                    </a:ext>
                  </a:extLst>
                </p:cNvPr>
                <p:cNvSpPr/>
                <p:nvPr/>
              </p:nvSpPr>
              <p:spPr>
                <a:xfrm rot="10800000">
                  <a:off x="6720429" y="3329549"/>
                  <a:ext cx="248138" cy="149399"/>
                </a:xfrm>
                <a:custGeom>
                  <a:avLst/>
                  <a:gdLst>
                    <a:gd name="connsiteX0" fmla="*/ 124416 w 248138"/>
                    <a:gd name="connsiteY0" fmla="*/ 149399 h 149399"/>
                    <a:gd name="connsiteX1" fmla="*/ 3444 w 248138"/>
                    <a:gd name="connsiteY1" fmla="*/ 99291 h 149399"/>
                    <a:gd name="connsiteX2" fmla="*/ 0 w 248138"/>
                    <a:gd name="connsiteY2" fmla="*/ 94182 h 149399"/>
                    <a:gd name="connsiteX3" fmla="*/ 2800 w 248138"/>
                    <a:gd name="connsiteY3" fmla="*/ 80314 h 149399"/>
                    <a:gd name="connsiteX4" fmla="*/ 123965 w 248138"/>
                    <a:gd name="connsiteY4" fmla="*/ 0 h 149399"/>
                    <a:gd name="connsiteX5" fmla="*/ 245130 w 248138"/>
                    <a:gd name="connsiteY5" fmla="*/ 80314 h 149399"/>
                    <a:gd name="connsiteX6" fmla="*/ 248138 w 248138"/>
                    <a:gd name="connsiteY6" fmla="*/ 95212 h 149399"/>
                    <a:gd name="connsiteX7" fmla="*/ 245388 w 248138"/>
                    <a:gd name="connsiteY7" fmla="*/ 99291 h 149399"/>
                    <a:gd name="connsiteX8" fmla="*/ 124416 w 248138"/>
                    <a:gd name="connsiteY8" fmla="*/ 149399 h 149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8138" h="149399">
                      <a:moveTo>
                        <a:pt x="124416" y="149399"/>
                      </a:moveTo>
                      <a:cubicBezTo>
                        <a:pt x="77174" y="149399"/>
                        <a:pt x="34404" y="130250"/>
                        <a:pt x="3444" y="99291"/>
                      </a:cubicBezTo>
                      <a:lnTo>
                        <a:pt x="0" y="94182"/>
                      </a:lnTo>
                      <a:lnTo>
                        <a:pt x="2800" y="80314"/>
                      </a:lnTo>
                      <a:cubicBezTo>
                        <a:pt x="22763" y="33117"/>
                        <a:pt x="69496" y="0"/>
                        <a:pt x="123965" y="0"/>
                      </a:cubicBezTo>
                      <a:cubicBezTo>
                        <a:pt x="178434" y="0"/>
                        <a:pt x="225168" y="33117"/>
                        <a:pt x="245130" y="80314"/>
                      </a:cubicBezTo>
                      <a:lnTo>
                        <a:pt x="248138" y="95212"/>
                      </a:lnTo>
                      <a:lnTo>
                        <a:pt x="245388" y="99291"/>
                      </a:lnTo>
                      <a:cubicBezTo>
                        <a:pt x="214429" y="130250"/>
                        <a:pt x="171659" y="149399"/>
                        <a:pt x="124416" y="14939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B73E9">
                        <a:alpha val="0"/>
                      </a:srgbClr>
                    </a:gs>
                    <a:gs pos="100000">
                      <a:srgbClr val="7B73E9">
                        <a:alpha val="5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84" name="フリーフォーム: 図形 83">
                  <a:extLst>
                    <a:ext uri="{FF2B5EF4-FFF2-40B4-BE49-F238E27FC236}">
                      <a16:creationId xmlns:a16="http://schemas.microsoft.com/office/drawing/2014/main" id="{631D7B02-EB56-4232-9A67-8C0879FC2763}"/>
                    </a:ext>
                  </a:extLst>
                </p:cNvPr>
                <p:cNvSpPr/>
                <p:nvPr/>
              </p:nvSpPr>
              <p:spPr>
                <a:xfrm rot="10800000">
                  <a:off x="6707570" y="3538461"/>
                  <a:ext cx="273856" cy="158555"/>
                </a:xfrm>
                <a:custGeom>
                  <a:avLst/>
                  <a:gdLst>
                    <a:gd name="connsiteX0" fmla="*/ 138405 w 273856"/>
                    <a:gd name="connsiteY0" fmla="*/ 158555 h 158555"/>
                    <a:gd name="connsiteX1" fmla="*/ 27729 w 273856"/>
                    <a:gd name="connsiteY1" fmla="*/ 112712 h 158555"/>
                    <a:gd name="connsiteX2" fmla="*/ 0 w 273856"/>
                    <a:gd name="connsiteY2" fmla="*/ 71584 h 158555"/>
                    <a:gd name="connsiteX3" fmla="*/ 14479 w 273856"/>
                    <a:gd name="connsiteY3" fmla="*/ 50108 h 158555"/>
                    <a:gd name="connsiteX4" fmla="*/ 135451 w 273856"/>
                    <a:gd name="connsiteY4" fmla="*/ 0 h 158555"/>
                    <a:gd name="connsiteX5" fmla="*/ 256423 w 273856"/>
                    <a:gd name="connsiteY5" fmla="*/ 50108 h 158555"/>
                    <a:gd name="connsiteX6" fmla="*/ 273856 w 273856"/>
                    <a:gd name="connsiteY6" fmla="*/ 75965 h 158555"/>
                    <a:gd name="connsiteX7" fmla="*/ 249080 w 273856"/>
                    <a:gd name="connsiteY7" fmla="*/ 112712 h 158555"/>
                    <a:gd name="connsiteX8" fmla="*/ 138405 w 273856"/>
                    <a:gd name="connsiteY8" fmla="*/ 158555 h 158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3856" h="158555">
                      <a:moveTo>
                        <a:pt x="138405" y="158555"/>
                      </a:moveTo>
                      <a:cubicBezTo>
                        <a:pt x="95183" y="158555"/>
                        <a:pt x="56053" y="141036"/>
                        <a:pt x="27729" y="112712"/>
                      </a:cubicBezTo>
                      <a:lnTo>
                        <a:pt x="0" y="71584"/>
                      </a:lnTo>
                      <a:lnTo>
                        <a:pt x="14479" y="50108"/>
                      </a:lnTo>
                      <a:cubicBezTo>
                        <a:pt x="45438" y="19149"/>
                        <a:pt x="88208" y="0"/>
                        <a:pt x="135451" y="0"/>
                      </a:cubicBezTo>
                      <a:cubicBezTo>
                        <a:pt x="182693" y="0"/>
                        <a:pt x="225463" y="19149"/>
                        <a:pt x="256423" y="50108"/>
                      </a:cubicBezTo>
                      <a:lnTo>
                        <a:pt x="273856" y="75965"/>
                      </a:lnTo>
                      <a:lnTo>
                        <a:pt x="249080" y="112712"/>
                      </a:lnTo>
                      <a:cubicBezTo>
                        <a:pt x="220756" y="141036"/>
                        <a:pt x="181626" y="158555"/>
                        <a:pt x="138405" y="15855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B73E9">
                        <a:alpha val="0"/>
                      </a:srgbClr>
                    </a:gs>
                    <a:gs pos="100000">
                      <a:srgbClr val="7B73E9">
                        <a:alpha val="42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85" name="楕円 84">
                  <a:extLst>
                    <a:ext uri="{FF2B5EF4-FFF2-40B4-BE49-F238E27FC236}">
                      <a16:creationId xmlns:a16="http://schemas.microsoft.com/office/drawing/2014/main" id="{60C59127-FE56-4AFD-88DE-752055E26346}"/>
                    </a:ext>
                  </a:extLst>
                </p:cNvPr>
                <p:cNvSpPr/>
                <p:nvPr/>
              </p:nvSpPr>
              <p:spPr>
                <a:xfrm>
                  <a:off x="6715783" y="3329549"/>
                  <a:ext cx="257430" cy="365877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70D14"/>
                    </a:gs>
                    <a:gs pos="0">
                      <a:srgbClr val="080703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86" name="グループ化 85">
                  <a:extLst>
                    <a:ext uri="{FF2B5EF4-FFF2-40B4-BE49-F238E27FC236}">
                      <a16:creationId xmlns:a16="http://schemas.microsoft.com/office/drawing/2014/main" id="{A43CB63D-0CEA-4F09-95A0-4684B189BC2B}"/>
                    </a:ext>
                  </a:extLst>
                </p:cNvPr>
                <p:cNvGrpSpPr/>
                <p:nvPr/>
              </p:nvGrpSpPr>
              <p:grpSpPr>
                <a:xfrm>
                  <a:off x="6811373" y="3503268"/>
                  <a:ext cx="66250" cy="70989"/>
                  <a:chOff x="6815563" y="3524699"/>
                  <a:chExt cx="71346" cy="89644"/>
                </a:xfrm>
              </p:grpSpPr>
              <p:sp>
                <p:nvSpPr>
                  <p:cNvPr id="95" name="楕円 94">
                    <a:extLst>
                      <a:ext uri="{FF2B5EF4-FFF2-40B4-BE49-F238E27FC236}">
                        <a16:creationId xmlns:a16="http://schemas.microsoft.com/office/drawing/2014/main" id="{C76F7717-B7ED-46A2-B4AA-6B9E27A7DD59}"/>
                      </a:ext>
                    </a:extLst>
                  </p:cNvPr>
                  <p:cNvSpPr/>
                  <p:nvPr/>
                </p:nvSpPr>
                <p:spPr>
                  <a:xfrm>
                    <a:off x="6820659" y="3524699"/>
                    <a:ext cx="61154" cy="45719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/>
                      </a:gs>
                      <a:gs pos="0">
                        <a:srgbClr val="93AADD">
                          <a:alpha val="64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96" name="楕円 95">
                    <a:extLst>
                      <a:ext uri="{FF2B5EF4-FFF2-40B4-BE49-F238E27FC236}">
                        <a16:creationId xmlns:a16="http://schemas.microsoft.com/office/drawing/2014/main" id="{FD270F00-1D4F-4F51-A15B-CBC73B5D6E6D}"/>
                      </a:ext>
                    </a:extLst>
                  </p:cNvPr>
                  <p:cNvSpPr/>
                  <p:nvPr/>
                </p:nvSpPr>
                <p:spPr>
                  <a:xfrm>
                    <a:off x="6815563" y="3556500"/>
                    <a:ext cx="71346" cy="57843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>
                          <a:alpha val="70000"/>
                        </a:srgbClr>
                      </a:gs>
                      <a:gs pos="0">
                        <a:srgbClr val="93AADD">
                          <a:alpha val="58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87" name="グループ化 86">
                  <a:extLst>
                    <a:ext uri="{FF2B5EF4-FFF2-40B4-BE49-F238E27FC236}">
                      <a16:creationId xmlns:a16="http://schemas.microsoft.com/office/drawing/2014/main" id="{0AACC1C5-7306-42D1-B4E5-708557BE70AF}"/>
                    </a:ext>
                  </a:extLst>
                </p:cNvPr>
                <p:cNvGrpSpPr/>
                <p:nvPr/>
              </p:nvGrpSpPr>
              <p:grpSpPr>
                <a:xfrm rot="10800000">
                  <a:off x="6821639" y="3420447"/>
                  <a:ext cx="45719" cy="48989"/>
                  <a:chOff x="6815563" y="3524699"/>
                  <a:chExt cx="71346" cy="89644"/>
                </a:xfrm>
              </p:grpSpPr>
              <p:sp>
                <p:nvSpPr>
                  <p:cNvPr id="91" name="楕円 90">
                    <a:extLst>
                      <a:ext uri="{FF2B5EF4-FFF2-40B4-BE49-F238E27FC236}">
                        <a16:creationId xmlns:a16="http://schemas.microsoft.com/office/drawing/2014/main" id="{4D1743CB-B19B-42BD-BDBA-30E55E7DDFD0}"/>
                      </a:ext>
                    </a:extLst>
                  </p:cNvPr>
                  <p:cNvSpPr/>
                  <p:nvPr/>
                </p:nvSpPr>
                <p:spPr>
                  <a:xfrm>
                    <a:off x="6820659" y="3524699"/>
                    <a:ext cx="61154" cy="45719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/>
                      </a:gs>
                      <a:gs pos="0">
                        <a:srgbClr val="93AADD">
                          <a:alpha val="64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94" name="楕円 93">
                    <a:extLst>
                      <a:ext uri="{FF2B5EF4-FFF2-40B4-BE49-F238E27FC236}">
                        <a16:creationId xmlns:a16="http://schemas.microsoft.com/office/drawing/2014/main" id="{9E1382A7-4169-4198-A873-19F79D77C52F}"/>
                      </a:ext>
                    </a:extLst>
                  </p:cNvPr>
                  <p:cNvSpPr/>
                  <p:nvPr/>
                </p:nvSpPr>
                <p:spPr>
                  <a:xfrm>
                    <a:off x="6815563" y="3556500"/>
                    <a:ext cx="71346" cy="57843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>
                          <a:alpha val="87000"/>
                        </a:srgbClr>
                      </a:gs>
                      <a:gs pos="0">
                        <a:srgbClr val="93AADD">
                          <a:alpha val="64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sp>
              <p:nvSpPr>
                <p:cNvPr id="89" name="フリーフォーム: 図形 88">
                  <a:extLst>
                    <a:ext uri="{FF2B5EF4-FFF2-40B4-BE49-F238E27FC236}">
                      <a16:creationId xmlns:a16="http://schemas.microsoft.com/office/drawing/2014/main" id="{DC349BC6-ED75-4ACD-84F5-E7E5A3038D96}"/>
                    </a:ext>
                  </a:extLst>
                </p:cNvPr>
                <p:cNvSpPr/>
                <p:nvPr/>
              </p:nvSpPr>
              <p:spPr>
                <a:xfrm>
                  <a:off x="6771268" y="3559221"/>
                  <a:ext cx="146461" cy="117061"/>
                </a:xfrm>
                <a:custGeom>
                  <a:avLst/>
                  <a:gdLst>
                    <a:gd name="connsiteX0" fmla="*/ 72965 w 146461"/>
                    <a:gd name="connsiteY0" fmla="*/ 0 h 117061"/>
                    <a:gd name="connsiteX1" fmla="*/ 140756 w 146461"/>
                    <a:gd name="connsiteY1" fmla="*/ 61982 h 117061"/>
                    <a:gd name="connsiteX2" fmla="*/ 146461 w 146461"/>
                    <a:gd name="connsiteY2" fmla="*/ 100954 h 117061"/>
                    <a:gd name="connsiteX3" fmla="*/ 142510 w 146461"/>
                    <a:gd name="connsiteY3" fmla="*/ 103617 h 117061"/>
                    <a:gd name="connsiteX4" fmla="*/ 75918 w 146461"/>
                    <a:gd name="connsiteY4" fmla="*/ 117061 h 117061"/>
                    <a:gd name="connsiteX5" fmla="*/ 9326 w 146461"/>
                    <a:gd name="connsiteY5" fmla="*/ 103617 h 117061"/>
                    <a:gd name="connsiteX6" fmla="*/ 0 w 146461"/>
                    <a:gd name="connsiteY6" fmla="*/ 97329 h 117061"/>
                    <a:gd name="connsiteX7" fmla="*/ 5174 w 146461"/>
                    <a:gd name="connsiteY7" fmla="*/ 61982 h 117061"/>
                    <a:gd name="connsiteX8" fmla="*/ 72965 w 146461"/>
                    <a:gd name="connsiteY8" fmla="*/ 0 h 1170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6461" h="117061">
                      <a:moveTo>
                        <a:pt x="72965" y="0"/>
                      </a:moveTo>
                      <a:cubicBezTo>
                        <a:pt x="103440" y="0"/>
                        <a:pt x="129587" y="25558"/>
                        <a:pt x="140756" y="61982"/>
                      </a:cubicBezTo>
                      <a:lnTo>
                        <a:pt x="146461" y="100954"/>
                      </a:lnTo>
                      <a:lnTo>
                        <a:pt x="142510" y="103617"/>
                      </a:lnTo>
                      <a:cubicBezTo>
                        <a:pt x="122043" y="112274"/>
                        <a:pt x="99540" y="117061"/>
                        <a:pt x="75918" y="117061"/>
                      </a:cubicBezTo>
                      <a:cubicBezTo>
                        <a:pt x="52297" y="117061"/>
                        <a:pt x="29794" y="112274"/>
                        <a:pt x="9326" y="103617"/>
                      </a:cubicBezTo>
                      <a:lnTo>
                        <a:pt x="0" y="97329"/>
                      </a:lnTo>
                      <a:lnTo>
                        <a:pt x="5174" y="61982"/>
                      </a:lnTo>
                      <a:cubicBezTo>
                        <a:pt x="16343" y="25558"/>
                        <a:pt x="42491" y="0"/>
                        <a:pt x="72965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38000">
                      <a:schemeClr val="bg1"/>
                    </a:gs>
                    <a:gs pos="100000">
                      <a:srgbClr val="7B73E9">
                        <a:alpha val="0"/>
                      </a:srgb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90" name="フリーフォーム: 図形 89">
                  <a:extLst>
                    <a:ext uri="{FF2B5EF4-FFF2-40B4-BE49-F238E27FC236}">
                      <a16:creationId xmlns:a16="http://schemas.microsoft.com/office/drawing/2014/main" id="{196F180D-500C-4B45-9374-12BC0BB4523E}"/>
                    </a:ext>
                  </a:extLst>
                </p:cNvPr>
                <p:cNvSpPr/>
                <p:nvPr/>
              </p:nvSpPr>
              <p:spPr>
                <a:xfrm>
                  <a:off x="6800016" y="3334121"/>
                  <a:ext cx="88964" cy="49910"/>
                </a:xfrm>
                <a:custGeom>
                  <a:avLst/>
                  <a:gdLst>
                    <a:gd name="connsiteX0" fmla="*/ 44695 w 88964"/>
                    <a:gd name="connsiteY0" fmla="*/ 0 h 49910"/>
                    <a:gd name="connsiteX1" fmla="*/ 88964 w 88964"/>
                    <a:gd name="connsiteY1" fmla="*/ 8938 h 49910"/>
                    <a:gd name="connsiteX2" fmla="*/ 86288 w 88964"/>
                    <a:gd name="connsiteY2" fmla="*/ 22193 h 49910"/>
                    <a:gd name="connsiteX3" fmla="*/ 44473 w 88964"/>
                    <a:gd name="connsiteY3" fmla="*/ 49910 h 49910"/>
                    <a:gd name="connsiteX4" fmla="*/ 2659 w 88964"/>
                    <a:gd name="connsiteY4" fmla="*/ 22193 h 49910"/>
                    <a:gd name="connsiteX5" fmla="*/ 0 w 88964"/>
                    <a:gd name="connsiteY5" fmla="*/ 9024 h 49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8964" h="49910">
                      <a:moveTo>
                        <a:pt x="44695" y="0"/>
                      </a:moveTo>
                      <a:lnTo>
                        <a:pt x="88964" y="8938"/>
                      </a:lnTo>
                      <a:lnTo>
                        <a:pt x="86288" y="22193"/>
                      </a:lnTo>
                      <a:cubicBezTo>
                        <a:pt x="79399" y="38481"/>
                        <a:pt x="63271" y="49910"/>
                        <a:pt x="44473" y="49910"/>
                      </a:cubicBezTo>
                      <a:cubicBezTo>
                        <a:pt x="25676" y="49910"/>
                        <a:pt x="9548" y="38481"/>
                        <a:pt x="2659" y="22193"/>
                      </a:cubicBezTo>
                      <a:lnTo>
                        <a:pt x="0" y="9024"/>
                      </a:lnTo>
                      <a:close/>
                    </a:path>
                  </a:pathLst>
                </a:custGeom>
                <a:gradFill flip="none" rotWithShape="1">
                  <a:gsLst>
                    <a:gs pos="52000">
                      <a:srgbClr val="77C3C1">
                        <a:alpha val="78000"/>
                      </a:srgbClr>
                    </a:gs>
                    <a:gs pos="75000">
                      <a:srgbClr val="7B73E9">
                        <a:alpha val="15000"/>
                      </a:srgbClr>
                    </a:gs>
                    <a:gs pos="100000">
                      <a:schemeClr val="bg1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</p:grpSp>
        </p:grpSp>
        <p:sp>
          <p:nvSpPr>
            <p:cNvPr id="226" name="四角形: 角を丸くする 225">
              <a:extLst>
                <a:ext uri="{FF2B5EF4-FFF2-40B4-BE49-F238E27FC236}">
                  <a16:creationId xmlns:a16="http://schemas.microsoft.com/office/drawing/2014/main" id="{EAFD0A62-B7EA-418D-9285-7953FFE985C8}"/>
                </a:ext>
              </a:extLst>
            </p:cNvPr>
            <p:cNvSpPr/>
            <p:nvPr/>
          </p:nvSpPr>
          <p:spPr>
            <a:xfrm>
              <a:off x="8566671" y="330974"/>
              <a:ext cx="2433861" cy="5097502"/>
            </a:xfrm>
            <a:prstGeom prst="roundRect">
              <a:avLst>
                <a:gd name="adj" fmla="val 11895"/>
              </a:avLst>
            </a:prstGeom>
            <a:noFill/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97" name="グループ化 96">
              <a:extLst>
                <a:ext uri="{FF2B5EF4-FFF2-40B4-BE49-F238E27FC236}">
                  <a16:creationId xmlns:a16="http://schemas.microsoft.com/office/drawing/2014/main" id="{740AAD47-727E-447A-92B7-DF8552F01399}"/>
                </a:ext>
              </a:extLst>
            </p:cNvPr>
            <p:cNvGrpSpPr/>
            <p:nvPr/>
          </p:nvGrpSpPr>
          <p:grpSpPr>
            <a:xfrm>
              <a:off x="8464573" y="241302"/>
              <a:ext cx="2649266" cy="5276850"/>
              <a:chOff x="5005093" y="790575"/>
              <a:chExt cx="2649266" cy="5276850"/>
            </a:xfrm>
          </p:grpSpPr>
          <p:sp>
            <p:nvSpPr>
              <p:cNvPr id="98" name="フリーフォーム: 図形 97">
                <a:extLst>
                  <a:ext uri="{FF2B5EF4-FFF2-40B4-BE49-F238E27FC236}">
                    <a16:creationId xmlns:a16="http://schemas.microsoft.com/office/drawing/2014/main" id="{1DEE26B1-09E4-4FBB-8E5F-82440ABD5346}"/>
                  </a:ext>
                </a:extLst>
              </p:cNvPr>
              <p:cNvSpPr/>
              <p:nvPr/>
            </p:nvSpPr>
            <p:spPr>
              <a:xfrm>
                <a:off x="5023486" y="790575"/>
                <a:ext cx="2609850" cy="5276850"/>
              </a:xfrm>
              <a:custGeom>
                <a:avLst/>
                <a:gdLst>
                  <a:gd name="connsiteX0" fmla="*/ 377603 w 2609850"/>
                  <a:gd name="connsiteY0" fmla="*/ 109425 h 5276850"/>
                  <a:gd name="connsiteX1" fmla="*/ 108597 w 2609850"/>
                  <a:gd name="connsiteY1" fmla="*/ 378431 h 5276850"/>
                  <a:gd name="connsiteX2" fmla="*/ 108597 w 2609850"/>
                  <a:gd name="connsiteY2" fmla="*/ 4898419 h 5276850"/>
                  <a:gd name="connsiteX3" fmla="*/ 377603 w 2609850"/>
                  <a:gd name="connsiteY3" fmla="*/ 5167425 h 5276850"/>
                  <a:gd name="connsiteX4" fmla="*/ 2232248 w 2609850"/>
                  <a:gd name="connsiteY4" fmla="*/ 5167425 h 5276850"/>
                  <a:gd name="connsiteX5" fmla="*/ 2501254 w 2609850"/>
                  <a:gd name="connsiteY5" fmla="*/ 4898419 h 5276850"/>
                  <a:gd name="connsiteX6" fmla="*/ 2501254 w 2609850"/>
                  <a:gd name="connsiteY6" fmla="*/ 378431 h 5276850"/>
                  <a:gd name="connsiteX7" fmla="*/ 2232248 w 2609850"/>
                  <a:gd name="connsiteY7" fmla="*/ 109425 h 5276850"/>
                  <a:gd name="connsiteX8" fmla="*/ 382839 w 2609850"/>
                  <a:gd name="connsiteY8" fmla="*/ 0 h 5276850"/>
                  <a:gd name="connsiteX9" fmla="*/ 2227011 w 2609850"/>
                  <a:gd name="connsiteY9" fmla="*/ 0 h 5276850"/>
                  <a:gd name="connsiteX10" fmla="*/ 2609850 w 2609850"/>
                  <a:gd name="connsiteY10" fmla="*/ 382839 h 5276850"/>
                  <a:gd name="connsiteX11" fmla="*/ 2609850 w 2609850"/>
                  <a:gd name="connsiteY11" fmla="*/ 4894011 h 5276850"/>
                  <a:gd name="connsiteX12" fmla="*/ 2227011 w 2609850"/>
                  <a:gd name="connsiteY12" fmla="*/ 5276850 h 5276850"/>
                  <a:gd name="connsiteX13" fmla="*/ 382839 w 2609850"/>
                  <a:gd name="connsiteY13" fmla="*/ 5276850 h 5276850"/>
                  <a:gd name="connsiteX14" fmla="*/ 0 w 2609850"/>
                  <a:gd name="connsiteY14" fmla="*/ 4894011 h 5276850"/>
                  <a:gd name="connsiteX15" fmla="*/ 0 w 2609850"/>
                  <a:gd name="connsiteY15" fmla="*/ 382839 h 5276850"/>
                  <a:gd name="connsiteX16" fmla="*/ 382839 w 2609850"/>
                  <a:gd name="connsiteY16" fmla="*/ 0 h 5276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09850" h="5276850">
                    <a:moveTo>
                      <a:pt x="377603" y="109425"/>
                    </a:moveTo>
                    <a:cubicBezTo>
                      <a:pt x="229035" y="109425"/>
                      <a:pt x="108597" y="229863"/>
                      <a:pt x="108597" y="378431"/>
                    </a:cubicBezTo>
                    <a:lnTo>
                      <a:pt x="108597" y="4898419"/>
                    </a:lnTo>
                    <a:cubicBezTo>
                      <a:pt x="108597" y="5046987"/>
                      <a:pt x="229035" y="5167425"/>
                      <a:pt x="377603" y="5167425"/>
                    </a:cubicBezTo>
                    <a:lnTo>
                      <a:pt x="2232248" y="5167425"/>
                    </a:lnTo>
                    <a:cubicBezTo>
                      <a:pt x="2380816" y="5167425"/>
                      <a:pt x="2501254" y="5046987"/>
                      <a:pt x="2501254" y="4898419"/>
                    </a:cubicBezTo>
                    <a:lnTo>
                      <a:pt x="2501254" y="378431"/>
                    </a:lnTo>
                    <a:cubicBezTo>
                      <a:pt x="2501254" y="229863"/>
                      <a:pt x="2380816" y="109425"/>
                      <a:pt x="2232248" y="109425"/>
                    </a:cubicBezTo>
                    <a:close/>
                    <a:moveTo>
                      <a:pt x="382839" y="0"/>
                    </a:moveTo>
                    <a:lnTo>
                      <a:pt x="2227011" y="0"/>
                    </a:lnTo>
                    <a:cubicBezTo>
                      <a:pt x="2438447" y="0"/>
                      <a:pt x="2609850" y="171403"/>
                      <a:pt x="2609850" y="382839"/>
                    </a:cubicBezTo>
                    <a:lnTo>
                      <a:pt x="2609850" y="4894011"/>
                    </a:lnTo>
                    <a:cubicBezTo>
                      <a:pt x="2609850" y="5105447"/>
                      <a:pt x="2438447" y="5276850"/>
                      <a:pt x="2227011" y="5276850"/>
                    </a:cubicBezTo>
                    <a:lnTo>
                      <a:pt x="382839" y="5276850"/>
                    </a:lnTo>
                    <a:cubicBezTo>
                      <a:pt x="171403" y="5276850"/>
                      <a:pt x="0" y="5105447"/>
                      <a:pt x="0" y="4894011"/>
                    </a:cubicBezTo>
                    <a:lnTo>
                      <a:pt x="0" y="382839"/>
                    </a:lnTo>
                    <a:cubicBezTo>
                      <a:pt x="0" y="171403"/>
                      <a:pt x="171403" y="0"/>
                      <a:pt x="382839" y="0"/>
                    </a:cubicBezTo>
                    <a:close/>
                  </a:path>
                </a:pathLst>
              </a:custGeom>
              <a:gradFill>
                <a:gsLst>
                  <a:gs pos="77000">
                    <a:srgbClr val="333437"/>
                  </a:gs>
                  <a:gs pos="0">
                    <a:srgbClr val="2D2D33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63500"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 dirty="0"/>
              </a:p>
            </p:txBody>
          </p:sp>
          <p:cxnSp>
            <p:nvCxnSpPr>
              <p:cNvPr id="99" name="直線コネクタ 98">
                <a:extLst>
                  <a:ext uri="{FF2B5EF4-FFF2-40B4-BE49-F238E27FC236}">
                    <a16:creationId xmlns:a16="http://schemas.microsoft.com/office/drawing/2014/main" id="{EB37146C-865E-4101-9B0A-B325C3572B1B}"/>
                  </a:ext>
                </a:extLst>
              </p:cNvPr>
              <p:cNvCxnSpPr/>
              <p:nvPr/>
            </p:nvCxnSpPr>
            <p:spPr>
              <a:xfrm flipV="1">
                <a:off x="7097639" y="790575"/>
                <a:ext cx="0" cy="408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>
                <a:extLst>
                  <a:ext uri="{FF2B5EF4-FFF2-40B4-BE49-F238E27FC236}">
                    <a16:creationId xmlns:a16="http://schemas.microsoft.com/office/drawing/2014/main" id="{80C3F0F3-4956-4DD5-AC5A-18A3750FA5E3}"/>
                  </a:ext>
                </a:extLst>
              </p:cNvPr>
              <p:cNvCxnSpPr/>
              <p:nvPr/>
            </p:nvCxnSpPr>
            <p:spPr>
              <a:xfrm>
                <a:off x="7588915" y="131918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>
                <a:extLst>
                  <a:ext uri="{FF2B5EF4-FFF2-40B4-BE49-F238E27FC236}">
                    <a16:creationId xmlns:a16="http://schemas.microsoft.com/office/drawing/2014/main" id="{8F1D3683-2390-44B5-8AE8-74218061A0CA}"/>
                  </a:ext>
                </a:extLst>
              </p:cNvPr>
              <p:cNvCxnSpPr/>
              <p:nvPr/>
            </p:nvCxnSpPr>
            <p:spPr>
              <a:xfrm>
                <a:off x="5024133" y="131918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>
                <a:extLst>
                  <a:ext uri="{FF2B5EF4-FFF2-40B4-BE49-F238E27FC236}">
                    <a16:creationId xmlns:a16="http://schemas.microsoft.com/office/drawing/2014/main" id="{01BE184A-E1EF-4D85-9B9F-8C0D7CFA56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8915" y="554561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>
                <a:extLst>
                  <a:ext uri="{FF2B5EF4-FFF2-40B4-BE49-F238E27FC236}">
                    <a16:creationId xmlns:a16="http://schemas.microsoft.com/office/drawing/2014/main" id="{2C73EE45-7A8E-4E74-A5BA-A3E1A3647412}"/>
                  </a:ext>
                </a:extLst>
              </p:cNvPr>
              <p:cNvCxnSpPr/>
              <p:nvPr/>
            </p:nvCxnSpPr>
            <p:spPr>
              <a:xfrm>
                <a:off x="5024133" y="554755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>
                <a:extLst>
                  <a:ext uri="{FF2B5EF4-FFF2-40B4-BE49-F238E27FC236}">
                    <a16:creationId xmlns:a16="http://schemas.microsoft.com/office/drawing/2014/main" id="{C2C25823-DF76-489F-A5D8-9150E604CE18}"/>
                  </a:ext>
                </a:extLst>
              </p:cNvPr>
              <p:cNvCxnSpPr/>
              <p:nvPr/>
            </p:nvCxnSpPr>
            <p:spPr>
              <a:xfrm>
                <a:off x="5541338" y="6026595"/>
                <a:ext cx="0" cy="4083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" name="グループ化 104">
                <a:extLst>
                  <a:ext uri="{FF2B5EF4-FFF2-40B4-BE49-F238E27FC236}">
                    <a16:creationId xmlns:a16="http://schemas.microsoft.com/office/drawing/2014/main" id="{638DEBA8-E685-4494-B6A0-79347AE9A3E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608744" y="2086293"/>
                <a:ext cx="45615" cy="612000"/>
                <a:chOff x="7308422" y="2104532"/>
                <a:chExt cx="132803" cy="1781781"/>
              </a:xfrm>
            </p:grpSpPr>
            <p:sp>
              <p:nvSpPr>
                <p:cNvPr id="121" name="フリーフォーム: 図形 120">
                  <a:extLst>
                    <a:ext uri="{FF2B5EF4-FFF2-40B4-BE49-F238E27FC236}">
                      <a16:creationId xmlns:a16="http://schemas.microsoft.com/office/drawing/2014/main" id="{7E821DC4-379C-40B1-9A94-67499D1F9FC2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122" name="グループ化 121">
                  <a:extLst>
                    <a:ext uri="{FF2B5EF4-FFF2-40B4-BE49-F238E27FC236}">
                      <a16:creationId xmlns:a16="http://schemas.microsoft.com/office/drawing/2014/main" id="{4DD9D212-C2EA-4CD3-A7DE-4CB8A41655CE}"/>
                    </a:ext>
                  </a:extLst>
                </p:cNvPr>
                <p:cNvGrpSpPr/>
                <p:nvPr/>
              </p:nvGrpSpPr>
              <p:grpSpPr>
                <a:xfrm>
                  <a:off x="7308425" y="2104532"/>
                  <a:ext cx="132800" cy="1781781"/>
                  <a:chOff x="7308425" y="2104532"/>
                  <a:chExt cx="132800" cy="1781781"/>
                </a:xfrm>
              </p:grpSpPr>
              <p:sp>
                <p:nvSpPr>
                  <p:cNvPr id="123" name="フリーフォーム: 図形 122">
                    <a:extLst>
                      <a:ext uri="{FF2B5EF4-FFF2-40B4-BE49-F238E27FC236}">
                        <a16:creationId xmlns:a16="http://schemas.microsoft.com/office/drawing/2014/main" id="{AE0B7036-D87F-4A14-BF18-6FEC0671EFF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5" y="2105343"/>
                    <a:ext cx="104458" cy="1780970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/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24" name="フリーフォーム: 図形 123">
                    <a:extLst>
                      <a:ext uri="{FF2B5EF4-FFF2-40B4-BE49-F238E27FC236}">
                        <a16:creationId xmlns:a16="http://schemas.microsoft.com/office/drawing/2014/main" id="{B58768D6-AAFA-4167-9481-E34E22FACD5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D075195C-957D-462B-972D-53752CCA8CE2}"/>
                  </a:ext>
                </a:extLst>
              </p:cNvPr>
              <p:cNvGrpSpPr>
                <a:grpSpLocks/>
              </p:cNvGrpSpPr>
              <p:nvPr/>
            </p:nvGrpSpPr>
            <p:grpSpPr>
              <a:xfrm rot="10800000">
                <a:off x="5008105" y="1962956"/>
                <a:ext cx="36000" cy="396000"/>
                <a:chOff x="7308422" y="2104532"/>
                <a:chExt cx="132803" cy="1781781"/>
              </a:xfrm>
            </p:grpSpPr>
            <p:sp>
              <p:nvSpPr>
                <p:cNvPr id="117" name="フリーフォーム: 図形 116">
                  <a:extLst>
                    <a:ext uri="{FF2B5EF4-FFF2-40B4-BE49-F238E27FC236}">
                      <a16:creationId xmlns:a16="http://schemas.microsoft.com/office/drawing/2014/main" id="{F9289D17-9902-4BA2-8779-89C50885B819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118" name="グループ化 117">
                  <a:extLst>
                    <a:ext uri="{FF2B5EF4-FFF2-40B4-BE49-F238E27FC236}">
                      <a16:creationId xmlns:a16="http://schemas.microsoft.com/office/drawing/2014/main" id="{A9CF7AEB-7481-4568-8C7B-F254239DA62F}"/>
                    </a:ext>
                  </a:extLst>
                </p:cNvPr>
                <p:cNvGrpSpPr/>
                <p:nvPr/>
              </p:nvGrpSpPr>
              <p:grpSpPr>
                <a:xfrm>
                  <a:off x="7308429" y="2104532"/>
                  <a:ext cx="132796" cy="1781781"/>
                  <a:chOff x="7308429" y="2104532"/>
                  <a:chExt cx="132796" cy="1781781"/>
                </a:xfrm>
              </p:grpSpPr>
              <p:sp>
                <p:nvSpPr>
                  <p:cNvPr id="119" name="フリーフォーム: 図形 118">
                    <a:extLst>
                      <a:ext uri="{FF2B5EF4-FFF2-40B4-BE49-F238E27FC236}">
                        <a16:creationId xmlns:a16="http://schemas.microsoft.com/office/drawing/2014/main" id="{BE29A215-2A94-4D94-922D-C7B953869A6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9" y="2105342"/>
                    <a:ext cx="104457" cy="1780971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>
                          <a:alpha val="5000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20" name="フリーフォーム: 図形 119">
                    <a:extLst>
                      <a:ext uri="{FF2B5EF4-FFF2-40B4-BE49-F238E27FC236}">
                        <a16:creationId xmlns:a16="http://schemas.microsoft.com/office/drawing/2014/main" id="{F0FFBD85-44DC-4DE3-9A7E-26ABB743B28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3F7376F6-BA1B-487E-B441-2D5F62838282}"/>
                  </a:ext>
                </a:extLst>
              </p:cNvPr>
              <p:cNvGrpSpPr>
                <a:grpSpLocks/>
              </p:cNvGrpSpPr>
              <p:nvPr/>
            </p:nvGrpSpPr>
            <p:grpSpPr>
              <a:xfrm rot="10800000">
                <a:off x="5008105" y="2441588"/>
                <a:ext cx="36000" cy="396000"/>
                <a:chOff x="7308422" y="2104532"/>
                <a:chExt cx="132803" cy="1781781"/>
              </a:xfrm>
            </p:grpSpPr>
            <p:sp>
              <p:nvSpPr>
                <p:cNvPr id="113" name="フリーフォーム: 図形 112">
                  <a:extLst>
                    <a:ext uri="{FF2B5EF4-FFF2-40B4-BE49-F238E27FC236}">
                      <a16:creationId xmlns:a16="http://schemas.microsoft.com/office/drawing/2014/main" id="{27FA9859-8BAA-4E1E-8C2B-C90014D1A518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114" name="グループ化 113">
                  <a:extLst>
                    <a:ext uri="{FF2B5EF4-FFF2-40B4-BE49-F238E27FC236}">
                      <a16:creationId xmlns:a16="http://schemas.microsoft.com/office/drawing/2014/main" id="{5B65DD55-2FED-4889-87C7-DE65176498EB}"/>
                    </a:ext>
                  </a:extLst>
                </p:cNvPr>
                <p:cNvGrpSpPr/>
                <p:nvPr/>
              </p:nvGrpSpPr>
              <p:grpSpPr>
                <a:xfrm>
                  <a:off x="7308429" y="2104532"/>
                  <a:ext cx="132796" cy="1781781"/>
                  <a:chOff x="7308429" y="2104532"/>
                  <a:chExt cx="132796" cy="1781781"/>
                </a:xfrm>
              </p:grpSpPr>
              <p:sp>
                <p:nvSpPr>
                  <p:cNvPr id="115" name="フリーフォーム: 図形 114">
                    <a:extLst>
                      <a:ext uri="{FF2B5EF4-FFF2-40B4-BE49-F238E27FC236}">
                        <a16:creationId xmlns:a16="http://schemas.microsoft.com/office/drawing/2014/main" id="{5F7CDB5D-A810-415C-9BF5-C2CF7D13BDA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9" y="2105342"/>
                    <a:ext cx="104457" cy="1780971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>
                          <a:alpha val="5000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16" name="フリーフォーム: 図形 115">
                    <a:extLst>
                      <a:ext uri="{FF2B5EF4-FFF2-40B4-BE49-F238E27FC236}">
                        <a16:creationId xmlns:a16="http://schemas.microsoft.com/office/drawing/2014/main" id="{BA17C4EF-8B28-4DEC-A32D-11CC8766349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  <p:grpSp>
            <p:nvGrpSpPr>
              <p:cNvPr id="108" name="グループ化 107">
                <a:extLst>
                  <a:ext uri="{FF2B5EF4-FFF2-40B4-BE49-F238E27FC236}">
                    <a16:creationId xmlns:a16="http://schemas.microsoft.com/office/drawing/2014/main" id="{BA23311D-D809-404E-A5ED-E902C5E703EB}"/>
                  </a:ext>
                </a:extLst>
              </p:cNvPr>
              <p:cNvGrpSpPr>
                <a:grpSpLocks/>
              </p:cNvGrpSpPr>
              <p:nvPr/>
            </p:nvGrpSpPr>
            <p:grpSpPr>
              <a:xfrm rot="10800000">
                <a:off x="5005093" y="1562063"/>
                <a:ext cx="36000" cy="216000"/>
                <a:chOff x="7308422" y="2104532"/>
                <a:chExt cx="132803" cy="1781781"/>
              </a:xfrm>
            </p:grpSpPr>
            <p:sp>
              <p:nvSpPr>
                <p:cNvPr id="109" name="フリーフォーム: 図形 108">
                  <a:extLst>
                    <a:ext uri="{FF2B5EF4-FFF2-40B4-BE49-F238E27FC236}">
                      <a16:creationId xmlns:a16="http://schemas.microsoft.com/office/drawing/2014/main" id="{D4B1EC10-B281-4B5D-A435-E9D5F016CE93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110" name="グループ化 109">
                  <a:extLst>
                    <a:ext uri="{FF2B5EF4-FFF2-40B4-BE49-F238E27FC236}">
                      <a16:creationId xmlns:a16="http://schemas.microsoft.com/office/drawing/2014/main" id="{8C415586-E369-43DB-8B25-5AF7EDA58B5F}"/>
                    </a:ext>
                  </a:extLst>
                </p:cNvPr>
                <p:cNvGrpSpPr/>
                <p:nvPr/>
              </p:nvGrpSpPr>
              <p:grpSpPr>
                <a:xfrm>
                  <a:off x="7308429" y="2104532"/>
                  <a:ext cx="132796" cy="1781781"/>
                  <a:chOff x="7308429" y="2104532"/>
                  <a:chExt cx="132796" cy="1781781"/>
                </a:xfrm>
              </p:grpSpPr>
              <p:sp>
                <p:nvSpPr>
                  <p:cNvPr id="111" name="フリーフォーム: 図形 110">
                    <a:extLst>
                      <a:ext uri="{FF2B5EF4-FFF2-40B4-BE49-F238E27FC236}">
                        <a16:creationId xmlns:a16="http://schemas.microsoft.com/office/drawing/2014/main" id="{9623AE98-8823-4A87-88C0-9C8591F0DD3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9" y="2105342"/>
                    <a:ext cx="104457" cy="1780971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>
                          <a:alpha val="5000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12" name="フリーフォーム: 図形 111">
                    <a:extLst>
                      <a:ext uri="{FF2B5EF4-FFF2-40B4-BE49-F238E27FC236}">
                        <a16:creationId xmlns:a16="http://schemas.microsoft.com/office/drawing/2014/main" id="{5546D1DD-22D0-4645-A20D-0D825675ABA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</p:grpSp>
      </p:grp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D3DFC8B9-46E5-4D16-8EA6-81EB0E633744}"/>
              </a:ext>
            </a:extLst>
          </p:cNvPr>
          <p:cNvSpPr/>
          <p:nvPr/>
        </p:nvSpPr>
        <p:spPr>
          <a:xfrm>
            <a:off x="1036749" y="0"/>
            <a:ext cx="2743200" cy="575945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>
                  <a:lumMod val="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7" name="正方形/長方形 226">
            <a:extLst>
              <a:ext uri="{FF2B5EF4-FFF2-40B4-BE49-F238E27FC236}">
                <a16:creationId xmlns:a16="http://schemas.microsoft.com/office/drawing/2014/main" id="{43AF9227-CE40-4EC3-9231-A868D965F7E0}"/>
              </a:ext>
            </a:extLst>
          </p:cNvPr>
          <p:cNvSpPr/>
          <p:nvPr/>
        </p:nvSpPr>
        <p:spPr>
          <a:xfrm>
            <a:off x="8849010" y="1750416"/>
            <a:ext cx="1877517" cy="1877517"/>
          </a:xfrm>
          <a:prstGeom prst="rect">
            <a:avLst/>
          </a:prstGeom>
          <a:solidFill>
            <a:srgbClr val="8C91A0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917A60C7-2472-4ED1-84ED-5AA9790A752B}"/>
              </a:ext>
            </a:extLst>
          </p:cNvPr>
          <p:cNvSpPr txBox="1"/>
          <p:nvPr/>
        </p:nvSpPr>
        <p:spPr>
          <a:xfrm>
            <a:off x="8924377" y="1836584"/>
            <a:ext cx="17591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左の枠内に</a:t>
            </a:r>
            <a:endParaRPr lang="en-US" altLang="ja-JP" sz="16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文字や画像を</a:t>
            </a:r>
            <a:endParaRPr lang="en-US" altLang="ja-JP" sz="16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配置＆保存</a:t>
            </a:r>
            <a:endParaRPr lang="en-US" altLang="ja-JP" sz="16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A8998D0-94E8-4773-807C-FEAA85ABF840}"/>
              </a:ext>
            </a:extLst>
          </p:cNvPr>
          <p:cNvSpPr/>
          <p:nvPr/>
        </p:nvSpPr>
        <p:spPr>
          <a:xfrm>
            <a:off x="9044249" y="3131435"/>
            <a:ext cx="1467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次のページへ</a:t>
            </a:r>
          </a:p>
        </p:txBody>
      </p:sp>
      <p:sp>
        <p:nvSpPr>
          <p:cNvPr id="231" name="二等辺三角形 230">
            <a:extLst>
              <a:ext uri="{FF2B5EF4-FFF2-40B4-BE49-F238E27FC236}">
                <a16:creationId xmlns:a16="http://schemas.microsoft.com/office/drawing/2014/main" id="{3D2F5B8F-0DA6-4C53-9177-6401461BA6EC}"/>
              </a:ext>
            </a:extLst>
          </p:cNvPr>
          <p:cNvSpPr/>
          <p:nvPr/>
        </p:nvSpPr>
        <p:spPr>
          <a:xfrm rot="10800000">
            <a:off x="9702560" y="2902603"/>
            <a:ext cx="170415" cy="146910"/>
          </a:xfrm>
          <a:prstGeom prst="triangle">
            <a:avLst/>
          </a:prstGeom>
          <a:solidFill>
            <a:schemeClr val="bg1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060B624C-2A7C-4CB3-A159-AF87A8161995}"/>
              </a:ext>
            </a:extLst>
          </p:cNvPr>
          <p:cNvSpPr/>
          <p:nvPr/>
        </p:nvSpPr>
        <p:spPr>
          <a:xfrm>
            <a:off x="8856288" y="3718400"/>
            <a:ext cx="1907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spc="100" dirty="0">
                <a:solidFill>
                  <a:srgbClr val="7B809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画像が反映されていなければ</a:t>
            </a:r>
            <a:endParaRPr lang="en-US" altLang="ja-JP" sz="900" b="1" spc="100" dirty="0">
              <a:solidFill>
                <a:srgbClr val="7B809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spc="100" dirty="0">
                <a:solidFill>
                  <a:srgbClr val="7B809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ファイルを一度閉じて再度開く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33EE5AD-2A7F-409F-90BA-CF403ADE21C6}"/>
              </a:ext>
            </a:extLst>
          </p:cNvPr>
          <p:cNvSpPr txBox="1"/>
          <p:nvPr/>
        </p:nvSpPr>
        <p:spPr>
          <a:xfrm>
            <a:off x="1087896" y="1784206"/>
            <a:ext cx="269336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パワポだけで</a:t>
            </a:r>
            <a:endParaRPr kumimoji="1" lang="en-US" altLang="ja-JP" sz="32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モックアップ</a:t>
            </a:r>
            <a:endParaRPr lang="en-US" altLang="ja-JP" sz="32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2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できたら</a:t>
            </a:r>
            <a:endParaRPr kumimoji="1" lang="en-US" altLang="ja-JP" sz="32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よくない？</a:t>
            </a:r>
            <a:endParaRPr kumimoji="1" lang="ja-JP" altLang="en-US" sz="32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二等辺三角形 125">
            <a:extLst>
              <a:ext uri="{FF2B5EF4-FFF2-40B4-BE49-F238E27FC236}">
                <a16:creationId xmlns:a16="http://schemas.microsoft.com/office/drawing/2014/main" id="{89137A00-0313-4D16-9A95-3BA8879E583D}"/>
              </a:ext>
            </a:extLst>
          </p:cNvPr>
          <p:cNvSpPr/>
          <p:nvPr/>
        </p:nvSpPr>
        <p:spPr>
          <a:xfrm>
            <a:off x="967621" y="3932442"/>
            <a:ext cx="1396360" cy="1203759"/>
          </a:xfrm>
          <a:prstGeom prst="triangle">
            <a:avLst/>
          </a:prstGeom>
          <a:solidFill>
            <a:srgbClr val="ED4166"/>
          </a:solidFill>
          <a:ln>
            <a:noFill/>
          </a:ln>
          <a:scene3d>
            <a:camera prst="isometricBottomDown"/>
            <a:lightRig rig="threePt" dir="t"/>
          </a:scene3d>
          <a:sp3d>
            <a:bevelT w="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7" name="楕円 126">
            <a:extLst>
              <a:ext uri="{FF2B5EF4-FFF2-40B4-BE49-F238E27FC236}">
                <a16:creationId xmlns:a16="http://schemas.microsoft.com/office/drawing/2014/main" id="{CD4E27D6-71C2-4595-8E4A-362C24D3294E}"/>
              </a:ext>
            </a:extLst>
          </p:cNvPr>
          <p:cNvSpPr/>
          <p:nvPr/>
        </p:nvSpPr>
        <p:spPr>
          <a:xfrm>
            <a:off x="915157" y="-1232985"/>
            <a:ext cx="2129129" cy="2129129"/>
          </a:xfrm>
          <a:prstGeom prst="ellipse">
            <a:avLst/>
          </a:prstGeom>
          <a:solidFill>
            <a:srgbClr val="FFCA33"/>
          </a:solidFill>
          <a:ln>
            <a:noFill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矢印: 右 127">
            <a:extLst>
              <a:ext uri="{FF2B5EF4-FFF2-40B4-BE49-F238E27FC236}">
                <a16:creationId xmlns:a16="http://schemas.microsoft.com/office/drawing/2014/main" id="{16C0EAC3-53F6-4E95-9A85-9E57D0027096}"/>
              </a:ext>
            </a:extLst>
          </p:cNvPr>
          <p:cNvSpPr/>
          <p:nvPr/>
        </p:nvSpPr>
        <p:spPr>
          <a:xfrm>
            <a:off x="2293174" y="1096193"/>
            <a:ext cx="1301779" cy="713310"/>
          </a:xfrm>
          <a:prstGeom prst="rightArrow">
            <a:avLst>
              <a:gd name="adj1" fmla="val 50000"/>
              <a:gd name="adj2" fmla="val 82852"/>
            </a:avLst>
          </a:prstGeom>
          <a:solidFill>
            <a:srgbClr val="23DDBE"/>
          </a:solidFill>
          <a:ln>
            <a:noFill/>
          </a:ln>
          <a:scene3d>
            <a:camera prst="isometricLeftDown">
              <a:rot lat="2063565" lon="1971128" rev="21184045"/>
            </a:camera>
            <a:lightRig rig="threePt" dir="t"/>
          </a:scene3d>
          <a:sp3d>
            <a:bevelT w="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矢印: 右 128">
            <a:extLst>
              <a:ext uri="{FF2B5EF4-FFF2-40B4-BE49-F238E27FC236}">
                <a16:creationId xmlns:a16="http://schemas.microsoft.com/office/drawing/2014/main" id="{500DE8AB-81DE-40E4-B778-5CA71017391B}"/>
              </a:ext>
            </a:extLst>
          </p:cNvPr>
          <p:cNvSpPr/>
          <p:nvPr/>
        </p:nvSpPr>
        <p:spPr>
          <a:xfrm rot="16200000">
            <a:off x="2185806" y="5408378"/>
            <a:ext cx="1261243" cy="219547"/>
          </a:xfrm>
          <a:prstGeom prst="rightArrow">
            <a:avLst>
              <a:gd name="adj1" fmla="val 50000"/>
              <a:gd name="adj2" fmla="val 8285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5B5C69EC-A3C1-409A-81AB-669409F3E3A1}"/>
              </a:ext>
            </a:extLst>
          </p:cNvPr>
          <p:cNvCxnSpPr/>
          <p:nvPr/>
        </p:nvCxnSpPr>
        <p:spPr>
          <a:xfrm>
            <a:off x="3198119" y="4181134"/>
            <a:ext cx="0" cy="208104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3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C58F5C5-4248-41F5-A1A4-A750E1D35AFF}"/>
              </a:ext>
            </a:extLst>
          </p:cNvPr>
          <p:cNvSpPr/>
          <p:nvPr/>
        </p:nvSpPr>
        <p:spPr>
          <a:xfrm>
            <a:off x="8673617" y="1446340"/>
            <a:ext cx="2785191" cy="2785191"/>
          </a:xfrm>
          <a:prstGeom prst="rect">
            <a:avLst/>
          </a:prstGeom>
          <a:solidFill>
            <a:srgbClr val="8C91A0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9549F16-C624-4044-988F-86587F407E8B}"/>
              </a:ext>
            </a:extLst>
          </p:cNvPr>
          <p:cNvGrpSpPr/>
          <p:nvPr/>
        </p:nvGrpSpPr>
        <p:grpSpPr>
          <a:xfrm>
            <a:off x="730876" y="199261"/>
            <a:ext cx="2649266" cy="5276850"/>
            <a:chOff x="1874036" y="199261"/>
            <a:chExt cx="2649266" cy="5276850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E72C8778-7C5C-4649-996B-4FC74B1D7471}"/>
                </a:ext>
              </a:extLst>
            </p:cNvPr>
            <p:cNvSpPr/>
            <p:nvPr/>
          </p:nvSpPr>
          <p:spPr>
            <a:xfrm>
              <a:off x="1937497" y="240090"/>
              <a:ext cx="2518329" cy="5195190"/>
            </a:xfrm>
            <a:prstGeom prst="roundRect">
              <a:avLst>
                <a:gd name="adj" fmla="val 1171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pslz="http://schemas.microsoft.com/office/powerpoint/2016/slidezoom">
          <mc:Choice Requires="pslz">
            <p:graphicFrame>
              <p:nvGraphicFramePr>
                <p:cNvPr id="21" name="スライド ズーム 20">
                  <a:extLst>
                    <a:ext uri="{FF2B5EF4-FFF2-40B4-BE49-F238E27FC236}">
                      <a16:creationId xmlns:a16="http://schemas.microsoft.com/office/drawing/2014/main" id="{BFFC7D98-ACD7-4825-B9E7-60D1D629360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79017801"/>
                    </p:ext>
                  </p:extLst>
                </p:nvPr>
              </p:nvGraphicFramePr>
              <p:xfrm rot="16200000">
                <a:off x="670695" y="1638174"/>
                <a:ext cx="5058000" cy="2389379"/>
              </p:xfrm>
              <a:graphic>
                <a:graphicData uri="http://schemas.microsoft.com/office/powerpoint/2016/slidezoom">
                  <pslz:sldZm>
                    <pslz:sldZmObj sldId="258" cId="1341613725">
                      <pslz:zmPr id="{034E6E72-1B53-46E1-883F-CCB85DD59791}" returnToParent="0" transitionDur="1000">
                        <p166:blipFill xmlns:p166="http://schemas.microsoft.com/office/powerpoint/2016/6/main">
                          <a:blip r:embed="rId2"/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 rot="16200000">
                            <a:off x="0" y="0"/>
                            <a:ext cx="5058000" cy="2389379"/>
                          </a:xfrm>
                          <a:prstGeom prst="rect">
                            <a:avLst/>
                          </a:prstGeom>
                          <a:ln w="3175">
                            <a:noFill/>
                          </a:ln>
                        </p166:spPr>
                      </pslz:zmPr>
                    </pslz:sldZmObj>
                  </pslz:sldZm>
                </a:graphicData>
              </a:graphic>
            </p:graphicFrame>
          </mc:Choice>
          <mc:Fallback xmlns="">
            <p:pic>
              <p:nvPicPr>
                <p:cNvPr id="21" name="スライド ズーム 20">
                  <a:hlinkClick r:id="rId3" action="ppaction://hlinksldjump"/>
                  <a:extLst>
                    <a:ext uri="{FF2B5EF4-FFF2-40B4-BE49-F238E27FC236}">
                      <a16:creationId xmlns:a16="http://schemas.microsoft.com/office/drawing/2014/main" id="{BFFC7D98-ACD7-4825-B9E7-60D1D6293609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6200000">
                  <a:off x="-472465" y="1638174"/>
                  <a:ext cx="5058000" cy="2389379"/>
                </a:xfrm>
                <a:prstGeom prst="rect">
                  <a:avLst/>
                </a:prstGeom>
                <a:ln w="3175">
                  <a:noFill/>
                </a:ln>
              </p:spPr>
            </p:pic>
          </mc:Fallback>
        </mc:AlternateContent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7A4A66C2-D30B-4D5C-B845-52D3E930747C}"/>
                </a:ext>
              </a:extLst>
            </p:cNvPr>
            <p:cNvGrpSpPr/>
            <p:nvPr/>
          </p:nvGrpSpPr>
          <p:grpSpPr>
            <a:xfrm>
              <a:off x="2429441" y="286273"/>
              <a:ext cx="1538456" cy="232175"/>
              <a:chOff x="8794752" y="416156"/>
              <a:chExt cx="1538456" cy="232175"/>
            </a:xfrm>
          </p:grpSpPr>
          <p:sp>
            <p:nvSpPr>
              <p:cNvPr id="71" name="フリーフォーム: 図形 70">
                <a:extLst>
                  <a:ext uri="{FF2B5EF4-FFF2-40B4-BE49-F238E27FC236}">
                    <a16:creationId xmlns:a16="http://schemas.microsoft.com/office/drawing/2014/main" id="{3E941719-7392-45A4-B3CE-E2E80F58476C}"/>
                  </a:ext>
                </a:extLst>
              </p:cNvPr>
              <p:cNvSpPr/>
              <p:nvPr/>
            </p:nvSpPr>
            <p:spPr>
              <a:xfrm>
                <a:off x="8794752" y="416156"/>
                <a:ext cx="1538456" cy="232175"/>
              </a:xfrm>
              <a:custGeom>
                <a:avLst/>
                <a:gdLst>
                  <a:gd name="connsiteX0" fmla="*/ 0 w 7283747"/>
                  <a:gd name="connsiteY0" fmla="*/ 0 h 1202784"/>
                  <a:gd name="connsiteX1" fmla="*/ 7283747 w 7283747"/>
                  <a:gd name="connsiteY1" fmla="*/ 0 h 1202784"/>
                  <a:gd name="connsiteX2" fmla="*/ 7283747 w 7283747"/>
                  <a:gd name="connsiteY2" fmla="*/ 173667 h 1202784"/>
                  <a:gd name="connsiteX3" fmla="*/ 7080471 w 7283747"/>
                  <a:gd name="connsiteY3" fmla="*/ 173667 h 1202784"/>
                  <a:gd name="connsiteX4" fmla="*/ 6576366 w 7283747"/>
                  <a:gd name="connsiteY4" fmla="*/ 584524 h 1202784"/>
                  <a:gd name="connsiteX5" fmla="*/ 6565912 w 7283747"/>
                  <a:gd name="connsiteY5" fmla="*/ 688225 h 1202784"/>
                  <a:gd name="connsiteX6" fmla="*/ 6565912 w 7283747"/>
                  <a:gd name="connsiteY6" fmla="*/ 688225 h 1202784"/>
                  <a:gd name="connsiteX7" fmla="*/ 6051353 w 7283747"/>
                  <a:gd name="connsiteY7" fmla="*/ 1202784 h 1202784"/>
                  <a:gd name="connsiteX8" fmla="*/ 1331612 w 7283747"/>
                  <a:gd name="connsiteY8" fmla="*/ 1202783 h 1202784"/>
                  <a:gd name="connsiteX9" fmla="*/ 827508 w 7283747"/>
                  <a:gd name="connsiteY9" fmla="*/ 791926 h 1202784"/>
                  <a:gd name="connsiteX10" fmla="*/ 817173 w 7283747"/>
                  <a:gd name="connsiteY10" fmla="*/ 689411 h 1202784"/>
                  <a:gd name="connsiteX11" fmla="*/ 817292 w 7283747"/>
                  <a:gd name="connsiteY11" fmla="*/ 688226 h 1202784"/>
                  <a:gd name="connsiteX12" fmla="*/ 817293 w 7283747"/>
                  <a:gd name="connsiteY12" fmla="*/ 688226 h 1202784"/>
                  <a:gd name="connsiteX13" fmla="*/ 302734 w 7283747"/>
                  <a:gd name="connsiteY13" fmla="*/ 173667 h 1202784"/>
                  <a:gd name="connsiteX14" fmla="*/ 0 w 7283747"/>
                  <a:gd name="connsiteY14" fmla="*/ 173667 h 1202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283747" h="1202784">
                    <a:moveTo>
                      <a:pt x="0" y="0"/>
                    </a:moveTo>
                    <a:lnTo>
                      <a:pt x="7283747" y="0"/>
                    </a:lnTo>
                    <a:lnTo>
                      <a:pt x="7283747" y="173667"/>
                    </a:lnTo>
                    <a:lnTo>
                      <a:pt x="7080471" y="173667"/>
                    </a:lnTo>
                    <a:cubicBezTo>
                      <a:pt x="6831811" y="173667"/>
                      <a:pt x="6624347" y="350049"/>
                      <a:pt x="6576366" y="584524"/>
                    </a:cubicBezTo>
                    <a:lnTo>
                      <a:pt x="6565912" y="688225"/>
                    </a:lnTo>
                    <a:lnTo>
                      <a:pt x="6565912" y="688225"/>
                    </a:lnTo>
                    <a:cubicBezTo>
                      <a:pt x="6565912" y="972408"/>
                      <a:pt x="6335536" y="1202784"/>
                      <a:pt x="6051353" y="1202784"/>
                    </a:cubicBezTo>
                    <a:lnTo>
                      <a:pt x="1331612" y="1202783"/>
                    </a:lnTo>
                    <a:cubicBezTo>
                      <a:pt x="1082952" y="1202783"/>
                      <a:pt x="875488" y="1026401"/>
                      <a:pt x="827508" y="791926"/>
                    </a:cubicBezTo>
                    <a:lnTo>
                      <a:pt x="817173" y="689411"/>
                    </a:lnTo>
                    <a:lnTo>
                      <a:pt x="817292" y="688226"/>
                    </a:lnTo>
                    <a:lnTo>
                      <a:pt x="817293" y="688226"/>
                    </a:lnTo>
                    <a:cubicBezTo>
                      <a:pt x="817293" y="404043"/>
                      <a:pt x="586917" y="173667"/>
                      <a:pt x="302734" y="173667"/>
                    </a:cubicBezTo>
                    <a:lnTo>
                      <a:pt x="0" y="17366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72" name="四角形: 角を丸くする 71">
                <a:extLst>
                  <a:ext uri="{FF2B5EF4-FFF2-40B4-BE49-F238E27FC236}">
                    <a16:creationId xmlns:a16="http://schemas.microsoft.com/office/drawing/2014/main" id="{C02352AB-40DE-4AF8-B698-7649EC1E86D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421661" y="511528"/>
                <a:ext cx="291600" cy="39600"/>
              </a:xfrm>
              <a:prstGeom prst="roundRect">
                <a:avLst>
                  <a:gd name="adj" fmla="val 50000"/>
                </a:avLst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F3DC835C-44BA-4875-B406-14AC0E7359C0}"/>
                  </a:ext>
                </a:extLst>
              </p:cNvPr>
              <p:cNvGrpSpPr/>
              <p:nvPr/>
            </p:nvGrpSpPr>
            <p:grpSpPr>
              <a:xfrm>
                <a:off x="9782395" y="477937"/>
                <a:ext cx="96033" cy="96033"/>
                <a:chOff x="6585566" y="3246269"/>
                <a:chExt cx="517864" cy="517864"/>
              </a:xfrm>
            </p:grpSpPr>
            <p:sp>
              <p:nvSpPr>
                <p:cNvPr id="74" name="楕円 73">
                  <a:extLst>
                    <a:ext uri="{FF2B5EF4-FFF2-40B4-BE49-F238E27FC236}">
                      <a16:creationId xmlns:a16="http://schemas.microsoft.com/office/drawing/2014/main" id="{8B8DC43E-89EF-4F8D-9586-ADC3D9A2FDE2}"/>
                    </a:ext>
                  </a:extLst>
                </p:cNvPr>
                <p:cNvSpPr/>
                <p:nvPr/>
              </p:nvSpPr>
              <p:spPr>
                <a:xfrm>
                  <a:off x="6585566" y="3246269"/>
                  <a:ext cx="517864" cy="517864"/>
                </a:xfrm>
                <a:prstGeom prst="ellipse">
                  <a:avLst/>
                </a:prstGeom>
                <a:gradFill>
                  <a:gsLst>
                    <a:gs pos="0">
                      <a:srgbClr val="0B0C10"/>
                    </a:gs>
                    <a:gs pos="100000">
                      <a:srgbClr val="161B29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5" name="楕円 74">
                  <a:extLst>
                    <a:ext uri="{FF2B5EF4-FFF2-40B4-BE49-F238E27FC236}">
                      <a16:creationId xmlns:a16="http://schemas.microsoft.com/office/drawing/2014/main" id="{4EE92696-EBD3-42D2-BFA5-571F89CD5416}"/>
                    </a:ext>
                  </a:extLst>
                </p:cNvPr>
                <p:cNvSpPr/>
                <p:nvPr/>
              </p:nvSpPr>
              <p:spPr>
                <a:xfrm>
                  <a:off x="6675453" y="3336156"/>
                  <a:ext cx="338091" cy="338091"/>
                </a:xfrm>
                <a:prstGeom prst="ellipse">
                  <a:avLst/>
                </a:prstGeom>
                <a:gradFill>
                  <a:gsLst>
                    <a:gs pos="0">
                      <a:srgbClr val="0B0C10"/>
                    </a:gs>
                    <a:gs pos="100000">
                      <a:srgbClr val="161B29"/>
                    </a:gs>
                  </a:gsLst>
                  <a:lin ang="5400000" scaled="1"/>
                </a:gradFill>
                <a:ln w="19050">
                  <a:solidFill>
                    <a:srgbClr val="0B0C1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6" name="楕円 75">
                  <a:extLst>
                    <a:ext uri="{FF2B5EF4-FFF2-40B4-BE49-F238E27FC236}">
                      <a16:creationId xmlns:a16="http://schemas.microsoft.com/office/drawing/2014/main" id="{93BC852A-07B0-499B-A49A-F43D16FDFD1E}"/>
                    </a:ext>
                  </a:extLst>
                </p:cNvPr>
                <p:cNvSpPr/>
                <p:nvPr/>
              </p:nvSpPr>
              <p:spPr>
                <a:xfrm>
                  <a:off x="6673418" y="3334121"/>
                  <a:ext cx="342160" cy="342160"/>
                </a:xfrm>
                <a:prstGeom prst="ellipse">
                  <a:avLst/>
                </a:prstGeom>
                <a:gradFill flip="none" rotWithShape="1">
                  <a:gsLst>
                    <a:gs pos="47000">
                      <a:srgbClr val="080703"/>
                    </a:gs>
                    <a:gs pos="100000">
                      <a:srgbClr val="344F5E"/>
                    </a:gs>
                    <a:gs pos="0">
                      <a:srgbClr val="101A1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7" name="楕円 76">
                  <a:extLst>
                    <a:ext uri="{FF2B5EF4-FFF2-40B4-BE49-F238E27FC236}">
                      <a16:creationId xmlns:a16="http://schemas.microsoft.com/office/drawing/2014/main" id="{08560152-4984-49AD-9D88-AD80813ECD01}"/>
                    </a:ext>
                  </a:extLst>
                </p:cNvPr>
                <p:cNvSpPr/>
                <p:nvPr/>
              </p:nvSpPr>
              <p:spPr>
                <a:xfrm>
                  <a:off x="6712999" y="3373702"/>
                  <a:ext cx="262998" cy="262998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84DBC"/>
                    </a:gs>
                    <a:gs pos="35000">
                      <a:srgbClr val="070D14"/>
                    </a:gs>
                    <a:gs pos="0">
                      <a:srgbClr val="08070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8" name="フリーフォーム: 図形 77">
                  <a:extLst>
                    <a:ext uri="{FF2B5EF4-FFF2-40B4-BE49-F238E27FC236}">
                      <a16:creationId xmlns:a16="http://schemas.microsoft.com/office/drawing/2014/main" id="{E445C260-E0E0-4AA3-8317-65D29DD82D86}"/>
                    </a:ext>
                  </a:extLst>
                </p:cNvPr>
                <p:cNvSpPr/>
                <p:nvPr/>
              </p:nvSpPr>
              <p:spPr>
                <a:xfrm rot="10800000">
                  <a:off x="6720429" y="3329549"/>
                  <a:ext cx="248138" cy="149399"/>
                </a:xfrm>
                <a:custGeom>
                  <a:avLst/>
                  <a:gdLst>
                    <a:gd name="connsiteX0" fmla="*/ 124416 w 248138"/>
                    <a:gd name="connsiteY0" fmla="*/ 149399 h 149399"/>
                    <a:gd name="connsiteX1" fmla="*/ 3444 w 248138"/>
                    <a:gd name="connsiteY1" fmla="*/ 99291 h 149399"/>
                    <a:gd name="connsiteX2" fmla="*/ 0 w 248138"/>
                    <a:gd name="connsiteY2" fmla="*/ 94182 h 149399"/>
                    <a:gd name="connsiteX3" fmla="*/ 2800 w 248138"/>
                    <a:gd name="connsiteY3" fmla="*/ 80314 h 149399"/>
                    <a:gd name="connsiteX4" fmla="*/ 123965 w 248138"/>
                    <a:gd name="connsiteY4" fmla="*/ 0 h 149399"/>
                    <a:gd name="connsiteX5" fmla="*/ 245130 w 248138"/>
                    <a:gd name="connsiteY5" fmla="*/ 80314 h 149399"/>
                    <a:gd name="connsiteX6" fmla="*/ 248138 w 248138"/>
                    <a:gd name="connsiteY6" fmla="*/ 95212 h 149399"/>
                    <a:gd name="connsiteX7" fmla="*/ 245388 w 248138"/>
                    <a:gd name="connsiteY7" fmla="*/ 99291 h 149399"/>
                    <a:gd name="connsiteX8" fmla="*/ 124416 w 248138"/>
                    <a:gd name="connsiteY8" fmla="*/ 149399 h 149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8138" h="149399">
                      <a:moveTo>
                        <a:pt x="124416" y="149399"/>
                      </a:moveTo>
                      <a:cubicBezTo>
                        <a:pt x="77174" y="149399"/>
                        <a:pt x="34404" y="130250"/>
                        <a:pt x="3444" y="99291"/>
                      </a:cubicBezTo>
                      <a:lnTo>
                        <a:pt x="0" y="94182"/>
                      </a:lnTo>
                      <a:lnTo>
                        <a:pt x="2800" y="80314"/>
                      </a:lnTo>
                      <a:cubicBezTo>
                        <a:pt x="22763" y="33117"/>
                        <a:pt x="69496" y="0"/>
                        <a:pt x="123965" y="0"/>
                      </a:cubicBezTo>
                      <a:cubicBezTo>
                        <a:pt x="178434" y="0"/>
                        <a:pt x="225168" y="33117"/>
                        <a:pt x="245130" y="80314"/>
                      </a:cubicBezTo>
                      <a:lnTo>
                        <a:pt x="248138" y="95212"/>
                      </a:lnTo>
                      <a:lnTo>
                        <a:pt x="245388" y="99291"/>
                      </a:lnTo>
                      <a:cubicBezTo>
                        <a:pt x="214429" y="130250"/>
                        <a:pt x="171659" y="149399"/>
                        <a:pt x="124416" y="14939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B73E9">
                        <a:alpha val="0"/>
                      </a:srgbClr>
                    </a:gs>
                    <a:gs pos="100000">
                      <a:srgbClr val="7B73E9">
                        <a:alpha val="5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9" name="フリーフォーム: 図形 78">
                  <a:extLst>
                    <a:ext uri="{FF2B5EF4-FFF2-40B4-BE49-F238E27FC236}">
                      <a16:creationId xmlns:a16="http://schemas.microsoft.com/office/drawing/2014/main" id="{A18FC543-C274-4D4D-8026-9452A65589D9}"/>
                    </a:ext>
                  </a:extLst>
                </p:cNvPr>
                <p:cNvSpPr/>
                <p:nvPr/>
              </p:nvSpPr>
              <p:spPr>
                <a:xfrm rot="10800000">
                  <a:off x="6707570" y="3538461"/>
                  <a:ext cx="273856" cy="158555"/>
                </a:xfrm>
                <a:custGeom>
                  <a:avLst/>
                  <a:gdLst>
                    <a:gd name="connsiteX0" fmla="*/ 138405 w 273856"/>
                    <a:gd name="connsiteY0" fmla="*/ 158555 h 158555"/>
                    <a:gd name="connsiteX1" fmla="*/ 27729 w 273856"/>
                    <a:gd name="connsiteY1" fmla="*/ 112712 h 158555"/>
                    <a:gd name="connsiteX2" fmla="*/ 0 w 273856"/>
                    <a:gd name="connsiteY2" fmla="*/ 71584 h 158555"/>
                    <a:gd name="connsiteX3" fmla="*/ 14479 w 273856"/>
                    <a:gd name="connsiteY3" fmla="*/ 50108 h 158555"/>
                    <a:gd name="connsiteX4" fmla="*/ 135451 w 273856"/>
                    <a:gd name="connsiteY4" fmla="*/ 0 h 158555"/>
                    <a:gd name="connsiteX5" fmla="*/ 256423 w 273856"/>
                    <a:gd name="connsiteY5" fmla="*/ 50108 h 158555"/>
                    <a:gd name="connsiteX6" fmla="*/ 273856 w 273856"/>
                    <a:gd name="connsiteY6" fmla="*/ 75965 h 158555"/>
                    <a:gd name="connsiteX7" fmla="*/ 249080 w 273856"/>
                    <a:gd name="connsiteY7" fmla="*/ 112712 h 158555"/>
                    <a:gd name="connsiteX8" fmla="*/ 138405 w 273856"/>
                    <a:gd name="connsiteY8" fmla="*/ 158555 h 158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3856" h="158555">
                      <a:moveTo>
                        <a:pt x="138405" y="158555"/>
                      </a:moveTo>
                      <a:cubicBezTo>
                        <a:pt x="95183" y="158555"/>
                        <a:pt x="56053" y="141036"/>
                        <a:pt x="27729" y="112712"/>
                      </a:cubicBezTo>
                      <a:lnTo>
                        <a:pt x="0" y="71584"/>
                      </a:lnTo>
                      <a:lnTo>
                        <a:pt x="14479" y="50108"/>
                      </a:lnTo>
                      <a:cubicBezTo>
                        <a:pt x="45438" y="19149"/>
                        <a:pt x="88208" y="0"/>
                        <a:pt x="135451" y="0"/>
                      </a:cubicBezTo>
                      <a:cubicBezTo>
                        <a:pt x="182693" y="0"/>
                        <a:pt x="225463" y="19149"/>
                        <a:pt x="256423" y="50108"/>
                      </a:cubicBezTo>
                      <a:lnTo>
                        <a:pt x="273856" y="75965"/>
                      </a:lnTo>
                      <a:lnTo>
                        <a:pt x="249080" y="112712"/>
                      </a:lnTo>
                      <a:cubicBezTo>
                        <a:pt x="220756" y="141036"/>
                        <a:pt x="181626" y="158555"/>
                        <a:pt x="138405" y="15855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B73E9">
                        <a:alpha val="0"/>
                      </a:srgbClr>
                    </a:gs>
                    <a:gs pos="100000">
                      <a:srgbClr val="7B73E9">
                        <a:alpha val="42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80" name="楕円 79">
                  <a:extLst>
                    <a:ext uri="{FF2B5EF4-FFF2-40B4-BE49-F238E27FC236}">
                      <a16:creationId xmlns:a16="http://schemas.microsoft.com/office/drawing/2014/main" id="{65A5232D-1447-4228-A8A5-1060FBCBB325}"/>
                    </a:ext>
                  </a:extLst>
                </p:cNvPr>
                <p:cNvSpPr/>
                <p:nvPr/>
              </p:nvSpPr>
              <p:spPr>
                <a:xfrm>
                  <a:off x="6715783" y="3329549"/>
                  <a:ext cx="257430" cy="365877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70D14"/>
                    </a:gs>
                    <a:gs pos="0">
                      <a:srgbClr val="080703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81" name="グループ化 80">
                  <a:extLst>
                    <a:ext uri="{FF2B5EF4-FFF2-40B4-BE49-F238E27FC236}">
                      <a16:creationId xmlns:a16="http://schemas.microsoft.com/office/drawing/2014/main" id="{28270483-31EF-462D-A773-4A4420FE3E00}"/>
                    </a:ext>
                  </a:extLst>
                </p:cNvPr>
                <p:cNvGrpSpPr/>
                <p:nvPr/>
              </p:nvGrpSpPr>
              <p:grpSpPr>
                <a:xfrm>
                  <a:off x="6811373" y="3503268"/>
                  <a:ext cx="66250" cy="70989"/>
                  <a:chOff x="6815563" y="3524699"/>
                  <a:chExt cx="71346" cy="89644"/>
                </a:xfrm>
              </p:grpSpPr>
              <p:sp>
                <p:nvSpPr>
                  <p:cNvPr id="87" name="楕円 86">
                    <a:extLst>
                      <a:ext uri="{FF2B5EF4-FFF2-40B4-BE49-F238E27FC236}">
                        <a16:creationId xmlns:a16="http://schemas.microsoft.com/office/drawing/2014/main" id="{C7E2F270-96B5-4BCA-B08F-0400BB33C1DE}"/>
                      </a:ext>
                    </a:extLst>
                  </p:cNvPr>
                  <p:cNvSpPr/>
                  <p:nvPr/>
                </p:nvSpPr>
                <p:spPr>
                  <a:xfrm>
                    <a:off x="6820659" y="3524699"/>
                    <a:ext cx="61154" cy="45719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/>
                      </a:gs>
                      <a:gs pos="0">
                        <a:srgbClr val="93AADD">
                          <a:alpha val="64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88" name="楕円 87">
                    <a:extLst>
                      <a:ext uri="{FF2B5EF4-FFF2-40B4-BE49-F238E27FC236}">
                        <a16:creationId xmlns:a16="http://schemas.microsoft.com/office/drawing/2014/main" id="{4D381F2D-4F02-4A53-9F6F-BA0E3D2B3110}"/>
                      </a:ext>
                    </a:extLst>
                  </p:cNvPr>
                  <p:cNvSpPr/>
                  <p:nvPr/>
                </p:nvSpPr>
                <p:spPr>
                  <a:xfrm>
                    <a:off x="6815563" y="3556500"/>
                    <a:ext cx="71346" cy="57843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>
                          <a:alpha val="70000"/>
                        </a:srgbClr>
                      </a:gs>
                      <a:gs pos="0">
                        <a:srgbClr val="93AADD">
                          <a:alpha val="58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82" name="グループ化 81">
                  <a:extLst>
                    <a:ext uri="{FF2B5EF4-FFF2-40B4-BE49-F238E27FC236}">
                      <a16:creationId xmlns:a16="http://schemas.microsoft.com/office/drawing/2014/main" id="{23D26FBD-8A79-4658-8A62-E489C40685D4}"/>
                    </a:ext>
                  </a:extLst>
                </p:cNvPr>
                <p:cNvGrpSpPr/>
                <p:nvPr/>
              </p:nvGrpSpPr>
              <p:grpSpPr>
                <a:xfrm rot="10800000">
                  <a:off x="6821639" y="3420447"/>
                  <a:ext cx="45719" cy="48989"/>
                  <a:chOff x="6815563" y="3524699"/>
                  <a:chExt cx="71346" cy="89644"/>
                </a:xfrm>
              </p:grpSpPr>
              <p:sp>
                <p:nvSpPr>
                  <p:cNvPr id="85" name="楕円 84">
                    <a:extLst>
                      <a:ext uri="{FF2B5EF4-FFF2-40B4-BE49-F238E27FC236}">
                        <a16:creationId xmlns:a16="http://schemas.microsoft.com/office/drawing/2014/main" id="{D4A8FE06-E53C-4A73-A7D2-4A23BF6E6DBB}"/>
                      </a:ext>
                    </a:extLst>
                  </p:cNvPr>
                  <p:cNvSpPr/>
                  <p:nvPr/>
                </p:nvSpPr>
                <p:spPr>
                  <a:xfrm>
                    <a:off x="6820659" y="3524699"/>
                    <a:ext cx="61154" cy="45719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/>
                      </a:gs>
                      <a:gs pos="0">
                        <a:srgbClr val="93AADD">
                          <a:alpha val="64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86" name="楕円 85">
                    <a:extLst>
                      <a:ext uri="{FF2B5EF4-FFF2-40B4-BE49-F238E27FC236}">
                        <a16:creationId xmlns:a16="http://schemas.microsoft.com/office/drawing/2014/main" id="{A6B3A089-576C-4CFC-81EA-BD83B3722370}"/>
                      </a:ext>
                    </a:extLst>
                  </p:cNvPr>
                  <p:cNvSpPr/>
                  <p:nvPr/>
                </p:nvSpPr>
                <p:spPr>
                  <a:xfrm>
                    <a:off x="6815563" y="3556500"/>
                    <a:ext cx="71346" cy="57843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>
                          <a:alpha val="87000"/>
                        </a:srgbClr>
                      </a:gs>
                      <a:gs pos="0">
                        <a:srgbClr val="93AADD">
                          <a:alpha val="64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sp>
              <p:nvSpPr>
                <p:cNvPr id="83" name="フリーフォーム: 図形 82">
                  <a:extLst>
                    <a:ext uri="{FF2B5EF4-FFF2-40B4-BE49-F238E27FC236}">
                      <a16:creationId xmlns:a16="http://schemas.microsoft.com/office/drawing/2014/main" id="{A91FA893-41EC-4A27-8428-2F936484C57D}"/>
                    </a:ext>
                  </a:extLst>
                </p:cNvPr>
                <p:cNvSpPr/>
                <p:nvPr/>
              </p:nvSpPr>
              <p:spPr>
                <a:xfrm>
                  <a:off x="6771268" y="3559221"/>
                  <a:ext cx="146461" cy="117061"/>
                </a:xfrm>
                <a:custGeom>
                  <a:avLst/>
                  <a:gdLst>
                    <a:gd name="connsiteX0" fmla="*/ 72965 w 146461"/>
                    <a:gd name="connsiteY0" fmla="*/ 0 h 117061"/>
                    <a:gd name="connsiteX1" fmla="*/ 140756 w 146461"/>
                    <a:gd name="connsiteY1" fmla="*/ 61982 h 117061"/>
                    <a:gd name="connsiteX2" fmla="*/ 146461 w 146461"/>
                    <a:gd name="connsiteY2" fmla="*/ 100954 h 117061"/>
                    <a:gd name="connsiteX3" fmla="*/ 142510 w 146461"/>
                    <a:gd name="connsiteY3" fmla="*/ 103617 h 117061"/>
                    <a:gd name="connsiteX4" fmla="*/ 75918 w 146461"/>
                    <a:gd name="connsiteY4" fmla="*/ 117061 h 117061"/>
                    <a:gd name="connsiteX5" fmla="*/ 9326 w 146461"/>
                    <a:gd name="connsiteY5" fmla="*/ 103617 h 117061"/>
                    <a:gd name="connsiteX6" fmla="*/ 0 w 146461"/>
                    <a:gd name="connsiteY6" fmla="*/ 97329 h 117061"/>
                    <a:gd name="connsiteX7" fmla="*/ 5174 w 146461"/>
                    <a:gd name="connsiteY7" fmla="*/ 61982 h 117061"/>
                    <a:gd name="connsiteX8" fmla="*/ 72965 w 146461"/>
                    <a:gd name="connsiteY8" fmla="*/ 0 h 1170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6461" h="117061">
                      <a:moveTo>
                        <a:pt x="72965" y="0"/>
                      </a:moveTo>
                      <a:cubicBezTo>
                        <a:pt x="103440" y="0"/>
                        <a:pt x="129587" y="25558"/>
                        <a:pt x="140756" y="61982"/>
                      </a:cubicBezTo>
                      <a:lnTo>
                        <a:pt x="146461" y="100954"/>
                      </a:lnTo>
                      <a:lnTo>
                        <a:pt x="142510" y="103617"/>
                      </a:lnTo>
                      <a:cubicBezTo>
                        <a:pt x="122043" y="112274"/>
                        <a:pt x="99540" y="117061"/>
                        <a:pt x="75918" y="117061"/>
                      </a:cubicBezTo>
                      <a:cubicBezTo>
                        <a:pt x="52297" y="117061"/>
                        <a:pt x="29794" y="112274"/>
                        <a:pt x="9326" y="103617"/>
                      </a:cubicBezTo>
                      <a:lnTo>
                        <a:pt x="0" y="97329"/>
                      </a:lnTo>
                      <a:lnTo>
                        <a:pt x="5174" y="61982"/>
                      </a:lnTo>
                      <a:cubicBezTo>
                        <a:pt x="16343" y="25558"/>
                        <a:pt x="42491" y="0"/>
                        <a:pt x="72965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38000">
                      <a:schemeClr val="bg1"/>
                    </a:gs>
                    <a:gs pos="100000">
                      <a:srgbClr val="7B73E9">
                        <a:alpha val="0"/>
                      </a:srgb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84" name="フリーフォーム: 図形 83">
                  <a:extLst>
                    <a:ext uri="{FF2B5EF4-FFF2-40B4-BE49-F238E27FC236}">
                      <a16:creationId xmlns:a16="http://schemas.microsoft.com/office/drawing/2014/main" id="{988A82E7-B745-4D2D-957A-12DCE2A389AD}"/>
                    </a:ext>
                  </a:extLst>
                </p:cNvPr>
                <p:cNvSpPr/>
                <p:nvPr/>
              </p:nvSpPr>
              <p:spPr>
                <a:xfrm>
                  <a:off x="6800016" y="3334121"/>
                  <a:ext cx="88964" cy="49910"/>
                </a:xfrm>
                <a:custGeom>
                  <a:avLst/>
                  <a:gdLst>
                    <a:gd name="connsiteX0" fmla="*/ 44695 w 88964"/>
                    <a:gd name="connsiteY0" fmla="*/ 0 h 49910"/>
                    <a:gd name="connsiteX1" fmla="*/ 88964 w 88964"/>
                    <a:gd name="connsiteY1" fmla="*/ 8938 h 49910"/>
                    <a:gd name="connsiteX2" fmla="*/ 86288 w 88964"/>
                    <a:gd name="connsiteY2" fmla="*/ 22193 h 49910"/>
                    <a:gd name="connsiteX3" fmla="*/ 44473 w 88964"/>
                    <a:gd name="connsiteY3" fmla="*/ 49910 h 49910"/>
                    <a:gd name="connsiteX4" fmla="*/ 2659 w 88964"/>
                    <a:gd name="connsiteY4" fmla="*/ 22193 h 49910"/>
                    <a:gd name="connsiteX5" fmla="*/ 0 w 88964"/>
                    <a:gd name="connsiteY5" fmla="*/ 9024 h 49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8964" h="49910">
                      <a:moveTo>
                        <a:pt x="44695" y="0"/>
                      </a:moveTo>
                      <a:lnTo>
                        <a:pt x="88964" y="8938"/>
                      </a:lnTo>
                      <a:lnTo>
                        <a:pt x="86288" y="22193"/>
                      </a:lnTo>
                      <a:cubicBezTo>
                        <a:pt x="79399" y="38481"/>
                        <a:pt x="63271" y="49910"/>
                        <a:pt x="44473" y="49910"/>
                      </a:cubicBezTo>
                      <a:cubicBezTo>
                        <a:pt x="25676" y="49910"/>
                        <a:pt x="9548" y="38481"/>
                        <a:pt x="2659" y="22193"/>
                      </a:cubicBezTo>
                      <a:lnTo>
                        <a:pt x="0" y="9024"/>
                      </a:lnTo>
                      <a:close/>
                    </a:path>
                  </a:pathLst>
                </a:custGeom>
                <a:gradFill flip="none" rotWithShape="1">
                  <a:gsLst>
                    <a:gs pos="52000">
                      <a:srgbClr val="77C3C1">
                        <a:alpha val="78000"/>
                      </a:srgbClr>
                    </a:gs>
                    <a:gs pos="75000">
                      <a:srgbClr val="7B73E9">
                        <a:alpha val="15000"/>
                      </a:srgbClr>
                    </a:gs>
                    <a:gs pos="100000">
                      <a:schemeClr val="bg1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</p:grpSp>
        </p:grpSp>
        <p:sp>
          <p:nvSpPr>
            <p:cNvPr id="90" name="四角形: 角を丸くする 89">
              <a:extLst>
                <a:ext uri="{FF2B5EF4-FFF2-40B4-BE49-F238E27FC236}">
                  <a16:creationId xmlns:a16="http://schemas.microsoft.com/office/drawing/2014/main" id="{9C4A16B3-E801-4296-B243-6E7250463B1E}"/>
                </a:ext>
              </a:extLst>
            </p:cNvPr>
            <p:cNvSpPr/>
            <p:nvPr/>
          </p:nvSpPr>
          <p:spPr>
            <a:xfrm>
              <a:off x="1970682" y="280919"/>
              <a:ext cx="2433861" cy="5097502"/>
            </a:xfrm>
            <a:prstGeom prst="roundRect">
              <a:avLst>
                <a:gd name="adj" fmla="val 11895"/>
              </a:avLst>
            </a:prstGeom>
            <a:noFill/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四角形: 角を丸くする 141">
              <a:extLst>
                <a:ext uri="{FF2B5EF4-FFF2-40B4-BE49-F238E27FC236}">
                  <a16:creationId xmlns:a16="http://schemas.microsoft.com/office/drawing/2014/main" id="{E1747BC1-9503-49E2-8363-B5A24B1887BE}"/>
                </a:ext>
              </a:extLst>
            </p:cNvPr>
            <p:cNvSpPr/>
            <p:nvPr/>
          </p:nvSpPr>
          <p:spPr>
            <a:xfrm>
              <a:off x="1881411" y="240089"/>
              <a:ext cx="2518329" cy="5195190"/>
            </a:xfrm>
            <a:prstGeom prst="roundRect">
              <a:avLst>
                <a:gd name="adj" fmla="val 11716"/>
              </a:avLst>
            </a:prstGeom>
            <a:gradFill>
              <a:gsLst>
                <a:gs pos="62000">
                  <a:schemeClr val="tx1">
                    <a:alpha val="4000"/>
                  </a:schemeClr>
                </a:gs>
                <a:gs pos="0">
                  <a:schemeClr val="bg1">
                    <a:alpha val="16000"/>
                  </a:schemeClr>
                </a:gs>
                <a:gs pos="100000">
                  <a:schemeClr val="bg1">
                    <a:alpha val="0"/>
                  </a:schemeClr>
                </a:gs>
                <a:gs pos="62000">
                  <a:schemeClr val="bg1">
                    <a:alpha val="0"/>
                  </a:schemeClr>
                </a:gs>
                <a:gs pos="62000">
                  <a:schemeClr val="bg1">
                    <a:alpha val="15000"/>
                  </a:scheme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EEC91E81-4027-48F1-B8F5-0860AB7FA26F}"/>
                </a:ext>
              </a:extLst>
            </p:cNvPr>
            <p:cNvGrpSpPr/>
            <p:nvPr/>
          </p:nvGrpSpPr>
          <p:grpSpPr>
            <a:xfrm>
              <a:off x="1874036" y="199261"/>
              <a:ext cx="2649266" cy="5276850"/>
              <a:chOff x="5005093" y="790575"/>
              <a:chExt cx="2649266" cy="5276850"/>
            </a:xfrm>
          </p:grpSpPr>
          <p:sp>
            <p:nvSpPr>
              <p:cNvPr id="3" name="フリーフォーム: 図形 2">
                <a:extLst>
                  <a:ext uri="{FF2B5EF4-FFF2-40B4-BE49-F238E27FC236}">
                    <a16:creationId xmlns:a16="http://schemas.microsoft.com/office/drawing/2014/main" id="{BF0D741E-AED0-4EE9-8FC9-218FE1E908AD}"/>
                  </a:ext>
                </a:extLst>
              </p:cNvPr>
              <p:cNvSpPr/>
              <p:nvPr/>
            </p:nvSpPr>
            <p:spPr>
              <a:xfrm>
                <a:off x="5023486" y="790575"/>
                <a:ext cx="2609850" cy="5276850"/>
              </a:xfrm>
              <a:custGeom>
                <a:avLst/>
                <a:gdLst>
                  <a:gd name="connsiteX0" fmla="*/ 377603 w 2609850"/>
                  <a:gd name="connsiteY0" fmla="*/ 109425 h 5276850"/>
                  <a:gd name="connsiteX1" fmla="*/ 108597 w 2609850"/>
                  <a:gd name="connsiteY1" fmla="*/ 378431 h 5276850"/>
                  <a:gd name="connsiteX2" fmla="*/ 108597 w 2609850"/>
                  <a:gd name="connsiteY2" fmla="*/ 4898419 h 5276850"/>
                  <a:gd name="connsiteX3" fmla="*/ 377603 w 2609850"/>
                  <a:gd name="connsiteY3" fmla="*/ 5167425 h 5276850"/>
                  <a:gd name="connsiteX4" fmla="*/ 2232248 w 2609850"/>
                  <a:gd name="connsiteY4" fmla="*/ 5167425 h 5276850"/>
                  <a:gd name="connsiteX5" fmla="*/ 2501254 w 2609850"/>
                  <a:gd name="connsiteY5" fmla="*/ 4898419 h 5276850"/>
                  <a:gd name="connsiteX6" fmla="*/ 2501254 w 2609850"/>
                  <a:gd name="connsiteY6" fmla="*/ 378431 h 5276850"/>
                  <a:gd name="connsiteX7" fmla="*/ 2232248 w 2609850"/>
                  <a:gd name="connsiteY7" fmla="*/ 109425 h 5276850"/>
                  <a:gd name="connsiteX8" fmla="*/ 382839 w 2609850"/>
                  <a:gd name="connsiteY8" fmla="*/ 0 h 5276850"/>
                  <a:gd name="connsiteX9" fmla="*/ 2227011 w 2609850"/>
                  <a:gd name="connsiteY9" fmla="*/ 0 h 5276850"/>
                  <a:gd name="connsiteX10" fmla="*/ 2609850 w 2609850"/>
                  <a:gd name="connsiteY10" fmla="*/ 382839 h 5276850"/>
                  <a:gd name="connsiteX11" fmla="*/ 2609850 w 2609850"/>
                  <a:gd name="connsiteY11" fmla="*/ 4894011 h 5276850"/>
                  <a:gd name="connsiteX12" fmla="*/ 2227011 w 2609850"/>
                  <a:gd name="connsiteY12" fmla="*/ 5276850 h 5276850"/>
                  <a:gd name="connsiteX13" fmla="*/ 382839 w 2609850"/>
                  <a:gd name="connsiteY13" fmla="*/ 5276850 h 5276850"/>
                  <a:gd name="connsiteX14" fmla="*/ 0 w 2609850"/>
                  <a:gd name="connsiteY14" fmla="*/ 4894011 h 5276850"/>
                  <a:gd name="connsiteX15" fmla="*/ 0 w 2609850"/>
                  <a:gd name="connsiteY15" fmla="*/ 382839 h 5276850"/>
                  <a:gd name="connsiteX16" fmla="*/ 382839 w 2609850"/>
                  <a:gd name="connsiteY16" fmla="*/ 0 h 5276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09850" h="5276850">
                    <a:moveTo>
                      <a:pt x="377603" y="109425"/>
                    </a:moveTo>
                    <a:cubicBezTo>
                      <a:pt x="229035" y="109425"/>
                      <a:pt x="108597" y="229863"/>
                      <a:pt x="108597" y="378431"/>
                    </a:cubicBezTo>
                    <a:lnTo>
                      <a:pt x="108597" y="4898419"/>
                    </a:lnTo>
                    <a:cubicBezTo>
                      <a:pt x="108597" y="5046987"/>
                      <a:pt x="229035" y="5167425"/>
                      <a:pt x="377603" y="5167425"/>
                    </a:cubicBezTo>
                    <a:lnTo>
                      <a:pt x="2232248" y="5167425"/>
                    </a:lnTo>
                    <a:cubicBezTo>
                      <a:pt x="2380816" y="5167425"/>
                      <a:pt x="2501254" y="5046987"/>
                      <a:pt x="2501254" y="4898419"/>
                    </a:cubicBezTo>
                    <a:lnTo>
                      <a:pt x="2501254" y="378431"/>
                    </a:lnTo>
                    <a:cubicBezTo>
                      <a:pt x="2501254" y="229863"/>
                      <a:pt x="2380816" y="109425"/>
                      <a:pt x="2232248" y="109425"/>
                    </a:cubicBezTo>
                    <a:close/>
                    <a:moveTo>
                      <a:pt x="382839" y="0"/>
                    </a:moveTo>
                    <a:lnTo>
                      <a:pt x="2227011" y="0"/>
                    </a:lnTo>
                    <a:cubicBezTo>
                      <a:pt x="2438447" y="0"/>
                      <a:pt x="2609850" y="171403"/>
                      <a:pt x="2609850" y="382839"/>
                    </a:cubicBezTo>
                    <a:lnTo>
                      <a:pt x="2609850" y="4894011"/>
                    </a:lnTo>
                    <a:cubicBezTo>
                      <a:pt x="2609850" y="5105447"/>
                      <a:pt x="2438447" y="5276850"/>
                      <a:pt x="2227011" y="5276850"/>
                    </a:cubicBezTo>
                    <a:lnTo>
                      <a:pt x="382839" y="5276850"/>
                    </a:lnTo>
                    <a:cubicBezTo>
                      <a:pt x="171403" y="5276850"/>
                      <a:pt x="0" y="5105447"/>
                      <a:pt x="0" y="4894011"/>
                    </a:cubicBezTo>
                    <a:lnTo>
                      <a:pt x="0" y="382839"/>
                    </a:lnTo>
                    <a:cubicBezTo>
                      <a:pt x="0" y="171403"/>
                      <a:pt x="171403" y="0"/>
                      <a:pt x="382839" y="0"/>
                    </a:cubicBezTo>
                    <a:close/>
                  </a:path>
                </a:pathLst>
              </a:custGeom>
              <a:gradFill>
                <a:gsLst>
                  <a:gs pos="77000">
                    <a:srgbClr val="333437"/>
                  </a:gs>
                  <a:gs pos="0">
                    <a:srgbClr val="2D2D33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63500"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 dirty="0"/>
              </a:p>
            </p:txBody>
          </p:sp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B7FD95DF-DA32-431B-A319-31BE8FA40EF6}"/>
                  </a:ext>
                </a:extLst>
              </p:cNvPr>
              <p:cNvCxnSpPr/>
              <p:nvPr/>
            </p:nvCxnSpPr>
            <p:spPr>
              <a:xfrm flipV="1">
                <a:off x="7097639" y="790575"/>
                <a:ext cx="0" cy="408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7CEE60EC-5827-4643-8617-EF6C0985C535}"/>
                  </a:ext>
                </a:extLst>
              </p:cNvPr>
              <p:cNvCxnSpPr/>
              <p:nvPr/>
            </p:nvCxnSpPr>
            <p:spPr>
              <a:xfrm>
                <a:off x="7588915" y="131918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B2A6E39F-AC78-4D04-88A9-C3151770A28A}"/>
                  </a:ext>
                </a:extLst>
              </p:cNvPr>
              <p:cNvCxnSpPr/>
              <p:nvPr/>
            </p:nvCxnSpPr>
            <p:spPr>
              <a:xfrm>
                <a:off x="5024133" y="131918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38219007-64CD-46D1-A671-F32CF6FCD7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8915" y="554561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38EBCF16-70BF-48D3-9B53-E8FB95B33F5D}"/>
                  </a:ext>
                </a:extLst>
              </p:cNvPr>
              <p:cNvCxnSpPr/>
              <p:nvPr/>
            </p:nvCxnSpPr>
            <p:spPr>
              <a:xfrm>
                <a:off x="5024133" y="554755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CECBC386-8614-4130-B25A-50B0E0E56D5E}"/>
                  </a:ext>
                </a:extLst>
              </p:cNvPr>
              <p:cNvCxnSpPr/>
              <p:nvPr/>
            </p:nvCxnSpPr>
            <p:spPr>
              <a:xfrm>
                <a:off x="5541338" y="6026595"/>
                <a:ext cx="0" cy="4083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2E039673-4D5C-4E2C-9173-93C6916F3A5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608744" y="2086293"/>
                <a:ext cx="45615" cy="612000"/>
                <a:chOff x="7308422" y="2104532"/>
                <a:chExt cx="132803" cy="1781781"/>
              </a:xfrm>
            </p:grpSpPr>
            <p:sp>
              <p:nvSpPr>
                <p:cNvPr id="30" name="フリーフォーム: 図形 29">
                  <a:extLst>
                    <a:ext uri="{FF2B5EF4-FFF2-40B4-BE49-F238E27FC236}">
                      <a16:creationId xmlns:a16="http://schemas.microsoft.com/office/drawing/2014/main" id="{787AF535-4EBB-4142-8C7F-BA49CC2DC5A9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37" name="グループ化 36">
                  <a:extLst>
                    <a:ext uri="{FF2B5EF4-FFF2-40B4-BE49-F238E27FC236}">
                      <a16:creationId xmlns:a16="http://schemas.microsoft.com/office/drawing/2014/main" id="{688286EE-82F0-4557-8028-A391E0F66545}"/>
                    </a:ext>
                  </a:extLst>
                </p:cNvPr>
                <p:cNvGrpSpPr/>
                <p:nvPr/>
              </p:nvGrpSpPr>
              <p:grpSpPr>
                <a:xfrm>
                  <a:off x="7308425" y="2104532"/>
                  <a:ext cx="132800" cy="1781781"/>
                  <a:chOff x="7308425" y="2104532"/>
                  <a:chExt cx="132800" cy="1781781"/>
                </a:xfrm>
              </p:grpSpPr>
              <p:sp>
                <p:nvSpPr>
                  <p:cNvPr id="35" name="フリーフォーム: 図形 34">
                    <a:extLst>
                      <a:ext uri="{FF2B5EF4-FFF2-40B4-BE49-F238E27FC236}">
                        <a16:creationId xmlns:a16="http://schemas.microsoft.com/office/drawing/2014/main" id="{D5775EC8-65F3-4514-AA48-71A700FF79E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5" y="2105343"/>
                    <a:ext cx="104458" cy="1780970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/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36" name="フリーフォーム: 図形 35">
                    <a:extLst>
                      <a:ext uri="{FF2B5EF4-FFF2-40B4-BE49-F238E27FC236}">
                        <a16:creationId xmlns:a16="http://schemas.microsoft.com/office/drawing/2014/main" id="{369C1137-8AC1-4AFF-9E76-5A88A0E72C8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194B80F5-2A75-4225-9DC3-72D5DC4130B0}"/>
                  </a:ext>
                </a:extLst>
              </p:cNvPr>
              <p:cNvGrpSpPr>
                <a:grpSpLocks/>
              </p:cNvGrpSpPr>
              <p:nvPr/>
            </p:nvGrpSpPr>
            <p:grpSpPr>
              <a:xfrm rot="10800000">
                <a:off x="5008105" y="1962956"/>
                <a:ext cx="36000" cy="396000"/>
                <a:chOff x="7308422" y="2104532"/>
                <a:chExt cx="132803" cy="1781781"/>
              </a:xfrm>
            </p:grpSpPr>
            <p:sp>
              <p:nvSpPr>
                <p:cNvPr id="42" name="フリーフォーム: 図形 41">
                  <a:extLst>
                    <a:ext uri="{FF2B5EF4-FFF2-40B4-BE49-F238E27FC236}">
                      <a16:creationId xmlns:a16="http://schemas.microsoft.com/office/drawing/2014/main" id="{D66E5E99-C06C-4E32-ADE5-FB2D98F0F3DB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43" name="グループ化 42">
                  <a:extLst>
                    <a:ext uri="{FF2B5EF4-FFF2-40B4-BE49-F238E27FC236}">
                      <a16:creationId xmlns:a16="http://schemas.microsoft.com/office/drawing/2014/main" id="{25DE2507-D9AC-48E6-9ADD-966051A8A926}"/>
                    </a:ext>
                  </a:extLst>
                </p:cNvPr>
                <p:cNvGrpSpPr/>
                <p:nvPr/>
              </p:nvGrpSpPr>
              <p:grpSpPr>
                <a:xfrm>
                  <a:off x="7308429" y="2104532"/>
                  <a:ext cx="132796" cy="1781781"/>
                  <a:chOff x="7308429" y="2104532"/>
                  <a:chExt cx="132796" cy="1781781"/>
                </a:xfrm>
              </p:grpSpPr>
              <p:sp>
                <p:nvSpPr>
                  <p:cNvPr id="44" name="フリーフォーム: 図形 43">
                    <a:extLst>
                      <a:ext uri="{FF2B5EF4-FFF2-40B4-BE49-F238E27FC236}">
                        <a16:creationId xmlns:a16="http://schemas.microsoft.com/office/drawing/2014/main" id="{5B9CD559-E2EE-48D7-9C48-9628C06E021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9" y="2105342"/>
                    <a:ext cx="104457" cy="1780971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>
                          <a:alpha val="5000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45" name="フリーフォーム: 図形 44">
                    <a:extLst>
                      <a:ext uri="{FF2B5EF4-FFF2-40B4-BE49-F238E27FC236}">
                        <a16:creationId xmlns:a16="http://schemas.microsoft.com/office/drawing/2014/main" id="{23DE2584-E64C-43A8-B4D0-AE28D1A7955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  <p:grpSp>
            <p:nvGrpSpPr>
              <p:cNvPr id="46" name="グループ化 45">
                <a:extLst>
                  <a:ext uri="{FF2B5EF4-FFF2-40B4-BE49-F238E27FC236}">
                    <a16:creationId xmlns:a16="http://schemas.microsoft.com/office/drawing/2014/main" id="{B8615241-EFF9-42EA-A145-64FA686CDC26}"/>
                  </a:ext>
                </a:extLst>
              </p:cNvPr>
              <p:cNvGrpSpPr>
                <a:grpSpLocks/>
              </p:cNvGrpSpPr>
              <p:nvPr/>
            </p:nvGrpSpPr>
            <p:grpSpPr>
              <a:xfrm rot="10800000">
                <a:off x="5008105" y="2441588"/>
                <a:ext cx="36000" cy="396000"/>
                <a:chOff x="7308422" y="2104532"/>
                <a:chExt cx="132803" cy="1781781"/>
              </a:xfrm>
            </p:grpSpPr>
            <p:sp>
              <p:nvSpPr>
                <p:cNvPr id="47" name="フリーフォーム: 図形 46">
                  <a:extLst>
                    <a:ext uri="{FF2B5EF4-FFF2-40B4-BE49-F238E27FC236}">
                      <a16:creationId xmlns:a16="http://schemas.microsoft.com/office/drawing/2014/main" id="{0D1BFECD-7066-47EC-940A-B40EE57331A6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48" name="グループ化 47">
                  <a:extLst>
                    <a:ext uri="{FF2B5EF4-FFF2-40B4-BE49-F238E27FC236}">
                      <a16:creationId xmlns:a16="http://schemas.microsoft.com/office/drawing/2014/main" id="{9A37A051-6ECC-40F3-B2D7-29D0039B7673}"/>
                    </a:ext>
                  </a:extLst>
                </p:cNvPr>
                <p:cNvGrpSpPr/>
                <p:nvPr/>
              </p:nvGrpSpPr>
              <p:grpSpPr>
                <a:xfrm>
                  <a:off x="7308429" y="2104532"/>
                  <a:ext cx="132796" cy="1781781"/>
                  <a:chOff x="7308429" y="2104532"/>
                  <a:chExt cx="132796" cy="1781781"/>
                </a:xfrm>
              </p:grpSpPr>
              <p:sp>
                <p:nvSpPr>
                  <p:cNvPr id="49" name="フリーフォーム: 図形 48">
                    <a:extLst>
                      <a:ext uri="{FF2B5EF4-FFF2-40B4-BE49-F238E27FC236}">
                        <a16:creationId xmlns:a16="http://schemas.microsoft.com/office/drawing/2014/main" id="{EBDBAC72-1345-4239-BB7A-E83885CFE2A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9" y="2105342"/>
                    <a:ext cx="104457" cy="1780971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>
                          <a:alpha val="5000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50" name="フリーフォーム: 図形 49">
                    <a:extLst>
                      <a:ext uri="{FF2B5EF4-FFF2-40B4-BE49-F238E27FC236}">
                        <a16:creationId xmlns:a16="http://schemas.microsoft.com/office/drawing/2014/main" id="{A0E00FBB-18BE-4A0F-852A-E5A367668F6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6442115F-6221-4E45-A966-218A86DFB416}"/>
                  </a:ext>
                </a:extLst>
              </p:cNvPr>
              <p:cNvGrpSpPr>
                <a:grpSpLocks/>
              </p:cNvGrpSpPr>
              <p:nvPr/>
            </p:nvGrpSpPr>
            <p:grpSpPr>
              <a:xfrm rot="10800000">
                <a:off x="5005093" y="1562063"/>
                <a:ext cx="36000" cy="216000"/>
                <a:chOff x="7308422" y="2104532"/>
                <a:chExt cx="132803" cy="1781781"/>
              </a:xfrm>
            </p:grpSpPr>
            <p:sp>
              <p:nvSpPr>
                <p:cNvPr id="52" name="フリーフォーム: 図形 51">
                  <a:extLst>
                    <a:ext uri="{FF2B5EF4-FFF2-40B4-BE49-F238E27FC236}">
                      <a16:creationId xmlns:a16="http://schemas.microsoft.com/office/drawing/2014/main" id="{308EDAFB-666B-48BD-B581-D62CDD79A1DA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EAE78009-8C5B-4275-8B67-977795B40DA8}"/>
                    </a:ext>
                  </a:extLst>
                </p:cNvPr>
                <p:cNvGrpSpPr/>
                <p:nvPr/>
              </p:nvGrpSpPr>
              <p:grpSpPr>
                <a:xfrm>
                  <a:off x="7308429" y="2104532"/>
                  <a:ext cx="132796" cy="1781781"/>
                  <a:chOff x="7308429" y="2104532"/>
                  <a:chExt cx="132796" cy="1781781"/>
                </a:xfrm>
              </p:grpSpPr>
              <p:sp>
                <p:nvSpPr>
                  <p:cNvPr id="54" name="フリーフォーム: 図形 53">
                    <a:extLst>
                      <a:ext uri="{FF2B5EF4-FFF2-40B4-BE49-F238E27FC236}">
                        <a16:creationId xmlns:a16="http://schemas.microsoft.com/office/drawing/2014/main" id="{3C2D52E4-083C-4DF1-81AC-226B73304E6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9" y="2105342"/>
                    <a:ext cx="104457" cy="1780971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>
                          <a:alpha val="5000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55" name="フリーフォーム: 図形 54">
                    <a:extLst>
                      <a:ext uri="{FF2B5EF4-FFF2-40B4-BE49-F238E27FC236}">
                        <a16:creationId xmlns:a16="http://schemas.microsoft.com/office/drawing/2014/main" id="{6C97C94B-84D5-4207-8646-38644DD3970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</p:grp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B958B8A-E46C-4964-AACC-35C53C482A32}"/>
              </a:ext>
            </a:extLst>
          </p:cNvPr>
          <p:cNvGrpSpPr/>
          <p:nvPr/>
        </p:nvGrpSpPr>
        <p:grpSpPr>
          <a:xfrm>
            <a:off x="4693050" y="199261"/>
            <a:ext cx="2649266" cy="5276850"/>
            <a:chOff x="7797615" y="199262"/>
            <a:chExt cx="2649266" cy="5276850"/>
          </a:xfrm>
        </p:grpSpPr>
        <p:sp>
          <p:nvSpPr>
            <p:cNvPr id="91" name="四角形: 角を丸くする 90">
              <a:extLst>
                <a:ext uri="{FF2B5EF4-FFF2-40B4-BE49-F238E27FC236}">
                  <a16:creationId xmlns:a16="http://schemas.microsoft.com/office/drawing/2014/main" id="{5C01CD43-9097-4D97-82B6-4011CA3C4BC8}"/>
                </a:ext>
              </a:extLst>
            </p:cNvPr>
            <p:cNvSpPr/>
            <p:nvPr/>
          </p:nvSpPr>
          <p:spPr>
            <a:xfrm>
              <a:off x="7861076" y="240091"/>
              <a:ext cx="2518329" cy="5195190"/>
            </a:xfrm>
            <a:prstGeom prst="roundRect">
              <a:avLst>
                <a:gd name="adj" fmla="val 1171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pslz="http://schemas.microsoft.com/office/powerpoint/2016/slidezoom">
          <mc:Choice Requires="pslz">
            <p:graphicFrame>
              <p:nvGraphicFramePr>
                <p:cNvPr id="92" name="スライド ズーム 91">
                  <a:extLst>
                    <a:ext uri="{FF2B5EF4-FFF2-40B4-BE49-F238E27FC236}">
                      <a16:creationId xmlns:a16="http://schemas.microsoft.com/office/drawing/2014/main" id="{C5BFF5D0-484E-4D1C-8F9E-FDCC799D8E2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42465501"/>
                    </p:ext>
                  </p:extLst>
                </p:nvPr>
              </p:nvGraphicFramePr>
              <p:xfrm rot="16200000">
                <a:off x="6594274" y="1638175"/>
                <a:ext cx="5058000" cy="2389379"/>
              </p:xfrm>
              <a:graphic>
                <a:graphicData uri="http://schemas.microsoft.com/office/powerpoint/2016/slidezoom">
                  <pslz:sldZm>
                    <pslz:sldZmObj sldId="258" cId="1341613725">
                      <pslz:zmPr id="{034E6E72-1B53-46E1-883F-CCB85DD59791}" returnToParent="0" transitionDur="1000">
                        <p166:blipFill xmlns:p166="http://schemas.microsoft.com/office/powerpoint/2016/6/main">
                          <a:blip r:embed="rId2"/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 rot="16200000">
                            <a:off x="0" y="0"/>
                            <a:ext cx="5058000" cy="2389379"/>
                          </a:xfrm>
                          <a:prstGeom prst="rect">
                            <a:avLst/>
                          </a:prstGeom>
                          <a:ln w="3175">
                            <a:noFill/>
                          </a:ln>
                        </p166:spPr>
                      </pslz:zmPr>
                    </pslz:sldZmObj>
                  </pslz:sldZm>
                </a:graphicData>
              </a:graphic>
            </p:graphicFrame>
          </mc:Choice>
          <mc:Fallback xmlns="">
            <p:pic>
              <p:nvPicPr>
                <p:cNvPr id="92" name="スライド ズーム 91">
                  <a:hlinkClick r:id="rId3" action="ppaction://hlinksldjump"/>
                  <a:extLst>
                    <a:ext uri="{FF2B5EF4-FFF2-40B4-BE49-F238E27FC236}">
                      <a16:creationId xmlns:a16="http://schemas.microsoft.com/office/drawing/2014/main" id="{C5BFF5D0-484E-4D1C-8F9E-FDCC799D8E2A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6200000">
                  <a:off x="3489709" y="1638176"/>
                  <a:ext cx="5058000" cy="2389379"/>
                </a:xfrm>
                <a:prstGeom prst="rect">
                  <a:avLst/>
                </a:prstGeom>
                <a:ln w="3175">
                  <a:noFill/>
                </a:ln>
              </p:spPr>
            </p:pic>
          </mc:Fallback>
        </mc:AlternateContent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FF776977-09CB-41E8-9A38-8BC40D4D5B21}"/>
                </a:ext>
              </a:extLst>
            </p:cNvPr>
            <p:cNvGrpSpPr/>
            <p:nvPr/>
          </p:nvGrpSpPr>
          <p:grpSpPr>
            <a:xfrm>
              <a:off x="8353020" y="286273"/>
              <a:ext cx="1538456" cy="232175"/>
              <a:chOff x="8794752" y="416156"/>
              <a:chExt cx="1538456" cy="232175"/>
            </a:xfrm>
          </p:grpSpPr>
          <p:sp>
            <p:nvSpPr>
              <p:cNvPr id="94" name="フリーフォーム: 図形 93">
                <a:extLst>
                  <a:ext uri="{FF2B5EF4-FFF2-40B4-BE49-F238E27FC236}">
                    <a16:creationId xmlns:a16="http://schemas.microsoft.com/office/drawing/2014/main" id="{74289EF1-AD96-4837-A207-C09143881D52}"/>
                  </a:ext>
                </a:extLst>
              </p:cNvPr>
              <p:cNvSpPr/>
              <p:nvPr/>
            </p:nvSpPr>
            <p:spPr>
              <a:xfrm>
                <a:off x="8794752" y="416156"/>
                <a:ext cx="1538456" cy="232175"/>
              </a:xfrm>
              <a:custGeom>
                <a:avLst/>
                <a:gdLst>
                  <a:gd name="connsiteX0" fmla="*/ 0 w 7283747"/>
                  <a:gd name="connsiteY0" fmla="*/ 0 h 1202784"/>
                  <a:gd name="connsiteX1" fmla="*/ 7283747 w 7283747"/>
                  <a:gd name="connsiteY1" fmla="*/ 0 h 1202784"/>
                  <a:gd name="connsiteX2" fmla="*/ 7283747 w 7283747"/>
                  <a:gd name="connsiteY2" fmla="*/ 173667 h 1202784"/>
                  <a:gd name="connsiteX3" fmla="*/ 7080471 w 7283747"/>
                  <a:gd name="connsiteY3" fmla="*/ 173667 h 1202784"/>
                  <a:gd name="connsiteX4" fmla="*/ 6576366 w 7283747"/>
                  <a:gd name="connsiteY4" fmla="*/ 584524 h 1202784"/>
                  <a:gd name="connsiteX5" fmla="*/ 6565912 w 7283747"/>
                  <a:gd name="connsiteY5" fmla="*/ 688225 h 1202784"/>
                  <a:gd name="connsiteX6" fmla="*/ 6565912 w 7283747"/>
                  <a:gd name="connsiteY6" fmla="*/ 688225 h 1202784"/>
                  <a:gd name="connsiteX7" fmla="*/ 6051353 w 7283747"/>
                  <a:gd name="connsiteY7" fmla="*/ 1202784 h 1202784"/>
                  <a:gd name="connsiteX8" fmla="*/ 1331612 w 7283747"/>
                  <a:gd name="connsiteY8" fmla="*/ 1202783 h 1202784"/>
                  <a:gd name="connsiteX9" fmla="*/ 827508 w 7283747"/>
                  <a:gd name="connsiteY9" fmla="*/ 791926 h 1202784"/>
                  <a:gd name="connsiteX10" fmla="*/ 817173 w 7283747"/>
                  <a:gd name="connsiteY10" fmla="*/ 689411 h 1202784"/>
                  <a:gd name="connsiteX11" fmla="*/ 817292 w 7283747"/>
                  <a:gd name="connsiteY11" fmla="*/ 688226 h 1202784"/>
                  <a:gd name="connsiteX12" fmla="*/ 817293 w 7283747"/>
                  <a:gd name="connsiteY12" fmla="*/ 688226 h 1202784"/>
                  <a:gd name="connsiteX13" fmla="*/ 302734 w 7283747"/>
                  <a:gd name="connsiteY13" fmla="*/ 173667 h 1202784"/>
                  <a:gd name="connsiteX14" fmla="*/ 0 w 7283747"/>
                  <a:gd name="connsiteY14" fmla="*/ 173667 h 1202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283747" h="1202784">
                    <a:moveTo>
                      <a:pt x="0" y="0"/>
                    </a:moveTo>
                    <a:lnTo>
                      <a:pt x="7283747" y="0"/>
                    </a:lnTo>
                    <a:lnTo>
                      <a:pt x="7283747" y="173667"/>
                    </a:lnTo>
                    <a:lnTo>
                      <a:pt x="7080471" y="173667"/>
                    </a:lnTo>
                    <a:cubicBezTo>
                      <a:pt x="6831811" y="173667"/>
                      <a:pt x="6624347" y="350049"/>
                      <a:pt x="6576366" y="584524"/>
                    </a:cubicBezTo>
                    <a:lnTo>
                      <a:pt x="6565912" y="688225"/>
                    </a:lnTo>
                    <a:lnTo>
                      <a:pt x="6565912" y="688225"/>
                    </a:lnTo>
                    <a:cubicBezTo>
                      <a:pt x="6565912" y="972408"/>
                      <a:pt x="6335536" y="1202784"/>
                      <a:pt x="6051353" y="1202784"/>
                    </a:cubicBezTo>
                    <a:lnTo>
                      <a:pt x="1331612" y="1202783"/>
                    </a:lnTo>
                    <a:cubicBezTo>
                      <a:pt x="1082952" y="1202783"/>
                      <a:pt x="875488" y="1026401"/>
                      <a:pt x="827508" y="791926"/>
                    </a:cubicBezTo>
                    <a:lnTo>
                      <a:pt x="817173" y="689411"/>
                    </a:lnTo>
                    <a:lnTo>
                      <a:pt x="817292" y="688226"/>
                    </a:lnTo>
                    <a:lnTo>
                      <a:pt x="817293" y="688226"/>
                    </a:lnTo>
                    <a:cubicBezTo>
                      <a:pt x="817293" y="404043"/>
                      <a:pt x="586917" y="173667"/>
                      <a:pt x="302734" y="173667"/>
                    </a:cubicBezTo>
                    <a:lnTo>
                      <a:pt x="0" y="17366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95" name="四角形: 角を丸くする 94">
                <a:extLst>
                  <a:ext uri="{FF2B5EF4-FFF2-40B4-BE49-F238E27FC236}">
                    <a16:creationId xmlns:a16="http://schemas.microsoft.com/office/drawing/2014/main" id="{EB986135-236E-4364-9C64-01BA862FF78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421661" y="511528"/>
                <a:ext cx="291600" cy="39600"/>
              </a:xfrm>
              <a:prstGeom prst="roundRect">
                <a:avLst>
                  <a:gd name="adj" fmla="val 50000"/>
                </a:avLst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96" name="グループ化 95">
                <a:extLst>
                  <a:ext uri="{FF2B5EF4-FFF2-40B4-BE49-F238E27FC236}">
                    <a16:creationId xmlns:a16="http://schemas.microsoft.com/office/drawing/2014/main" id="{6CB96F1B-D6B6-4936-BB8B-A6232AAB1403}"/>
                  </a:ext>
                </a:extLst>
              </p:cNvPr>
              <p:cNvGrpSpPr/>
              <p:nvPr/>
            </p:nvGrpSpPr>
            <p:grpSpPr>
              <a:xfrm>
                <a:off x="9782395" y="477937"/>
                <a:ext cx="96033" cy="96033"/>
                <a:chOff x="6585566" y="3246269"/>
                <a:chExt cx="517864" cy="517864"/>
              </a:xfrm>
            </p:grpSpPr>
            <p:sp>
              <p:nvSpPr>
                <p:cNvPr id="97" name="楕円 96">
                  <a:extLst>
                    <a:ext uri="{FF2B5EF4-FFF2-40B4-BE49-F238E27FC236}">
                      <a16:creationId xmlns:a16="http://schemas.microsoft.com/office/drawing/2014/main" id="{8D1EFC3D-5DF9-4EBD-9856-18739B1F42D7}"/>
                    </a:ext>
                  </a:extLst>
                </p:cNvPr>
                <p:cNvSpPr/>
                <p:nvPr/>
              </p:nvSpPr>
              <p:spPr>
                <a:xfrm>
                  <a:off x="6585566" y="3246269"/>
                  <a:ext cx="517864" cy="517864"/>
                </a:xfrm>
                <a:prstGeom prst="ellipse">
                  <a:avLst/>
                </a:prstGeom>
                <a:gradFill>
                  <a:gsLst>
                    <a:gs pos="0">
                      <a:srgbClr val="0B0C10"/>
                    </a:gs>
                    <a:gs pos="100000">
                      <a:srgbClr val="161B29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98" name="楕円 97">
                  <a:extLst>
                    <a:ext uri="{FF2B5EF4-FFF2-40B4-BE49-F238E27FC236}">
                      <a16:creationId xmlns:a16="http://schemas.microsoft.com/office/drawing/2014/main" id="{1BF80304-63B2-4730-BFA5-5FA52E4CED83}"/>
                    </a:ext>
                  </a:extLst>
                </p:cNvPr>
                <p:cNvSpPr/>
                <p:nvPr/>
              </p:nvSpPr>
              <p:spPr>
                <a:xfrm>
                  <a:off x="6675453" y="3336156"/>
                  <a:ext cx="338091" cy="338091"/>
                </a:xfrm>
                <a:prstGeom prst="ellipse">
                  <a:avLst/>
                </a:prstGeom>
                <a:gradFill>
                  <a:gsLst>
                    <a:gs pos="0">
                      <a:srgbClr val="0B0C10"/>
                    </a:gs>
                    <a:gs pos="100000">
                      <a:srgbClr val="161B29"/>
                    </a:gs>
                  </a:gsLst>
                  <a:lin ang="5400000" scaled="1"/>
                </a:gradFill>
                <a:ln w="19050">
                  <a:solidFill>
                    <a:srgbClr val="0B0C1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99" name="楕円 98">
                  <a:extLst>
                    <a:ext uri="{FF2B5EF4-FFF2-40B4-BE49-F238E27FC236}">
                      <a16:creationId xmlns:a16="http://schemas.microsoft.com/office/drawing/2014/main" id="{2C1B84FC-E1E1-4125-895A-EBB0F2AEF1C1}"/>
                    </a:ext>
                  </a:extLst>
                </p:cNvPr>
                <p:cNvSpPr/>
                <p:nvPr/>
              </p:nvSpPr>
              <p:spPr>
                <a:xfrm>
                  <a:off x="6673418" y="3334121"/>
                  <a:ext cx="342160" cy="342160"/>
                </a:xfrm>
                <a:prstGeom prst="ellipse">
                  <a:avLst/>
                </a:prstGeom>
                <a:gradFill flip="none" rotWithShape="1">
                  <a:gsLst>
                    <a:gs pos="47000">
                      <a:srgbClr val="080703"/>
                    </a:gs>
                    <a:gs pos="100000">
                      <a:srgbClr val="344F5E"/>
                    </a:gs>
                    <a:gs pos="0">
                      <a:srgbClr val="101A1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00" name="楕円 99">
                  <a:extLst>
                    <a:ext uri="{FF2B5EF4-FFF2-40B4-BE49-F238E27FC236}">
                      <a16:creationId xmlns:a16="http://schemas.microsoft.com/office/drawing/2014/main" id="{035D3A89-7A3A-4EAB-91D9-AB151C9D883C}"/>
                    </a:ext>
                  </a:extLst>
                </p:cNvPr>
                <p:cNvSpPr/>
                <p:nvPr/>
              </p:nvSpPr>
              <p:spPr>
                <a:xfrm>
                  <a:off x="6712999" y="3373702"/>
                  <a:ext cx="262998" cy="262998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84DBC"/>
                    </a:gs>
                    <a:gs pos="35000">
                      <a:srgbClr val="070D14"/>
                    </a:gs>
                    <a:gs pos="0">
                      <a:srgbClr val="08070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01" name="フリーフォーム: 図形 100">
                  <a:extLst>
                    <a:ext uri="{FF2B5EF4-FFF2-40B4-BE49-F238E27FC236}">
                      <a16:creationId xmlns:a16="http://schemas.microsoft.com/office/drawing/2014/main" id="{D4851EF9-1630-4B8A-821D-8486D8314FC1}"/>
                    </a:ext>
                  </a:extLst>
                </p:cNvPr>
                <p:cNvSpPr/>
                <p:nvPr/>
              </p:nvSpPr>
              <p:spPr>
                <a:xfrm rot="10800000">
                  <a:off x="6720429" y="3329549"/>
                  <a:ext cx="248138" cy="149399"/>
                </a:xfrm>
                <a:custGeom>
                  <a:avLst/>
                  <a:gdLst>
                    <a:gd name="connsiteX0" fmla="*/ 124416 w 248138"/>
                    <a:gd name="connsiteY0" fmla="*/ 149399 h 149399"/>
                    <a:gd name="connsiteX1" fmla="*/ 3444 w 248138"/>
                    <a:gd name="connsiteY1" fmla="*/ 99291 h 149399"/>
                    <a:gd name="connsiteX2" fmla="*/ 0 w 248138"/>
                    <a:gd name="connsiteY2" fmla="*/ 94182 h 149399"/>
                    <a:gd name="connsiteX3" fmla="*/ 2800 w 248138"/>
                    <a:gd name="connsiteY3" fmla="*/ 80314 h 149399"/>
                    <a:gd name="connsiteX4" fmla="*/ 123965 w 248138"/>
                    <a:gd name="connsiteY4" fmla="*/ 0 h 149399"/>
                    <a:gd name="connsiteX5" fmla="*/ 245130 w 248138"/>
                    <a:gd name="connsiteY5" fmla="*/ 80314 h 149399"/>
                    <a:gd name="connsiteX6" fmla="*/ 248138 w 248138"/>
                    <a:gd name="connsiteY6" fmla="*/ 95212 h 149399"/>
                    <a:gd name="connsiteX7" fmla="*/ 245388 w 248138"/>
                    <a:gd name="connsiteY7" fmla="*/ 99291 h 149399"/>
                    <a:gd name="connsiteX8" fmla="*/ 124416 w 248138"/>
                    <a:gd name="connsiteY8" fmla="*/ 149399 h 149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8138" h="149399">
                      <a:moveTo>
                        <a:pt x="124416" y="149399"/>
                      </a:moveTo>
                      <a:cubicBezTo>
                        <a:pt x="77174" y="149399"/>
                        <a:pt x="34404" y="130250"/>
                        <a:pt x="3444" y="99291"/>
                      </a:cubicBezTo>
                      <a:lnTo>
                        <a:pt x="0" y="94182"/>
                      </a:lnTo>
                      <a:lnTo>
                        <a:pt x="2800" y="80314"/>
                      </a:lnTo>
                      <a:cubicBezTo>
                        <a:pt x="22763" y="33117"/>
                        <a:pt x="69496" y="0"/>
                        <a:pt x="123965" y="0"/>
                      </a:cubicBezTo>
                      <a:cubicBezTo>
                        <a:pt x="178434" y="0"/>
                        <a:pt x="225168" y="33117"/>
                        <a:pt x="245130" y="80314"/>
                      </a:cubicBezTo>
                      <a:lnTo>
                        <a:pt x="248138" y="95212"/>
                      </a:lnTo>
                      <a:lnTo>
                        <a:pt x="245388" y="99291"/>
                      </a:lnTo>
                      <a:cubicBezTo>
                        <a:pt x="214429" y="130250"/>
                        <a:pt x="171659" y="149399"/>
                        <a:pt x="124416" y="14939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B73E9">
                        <a:alpha val="0"/>
                      </a:srgbClr>
                    </a:gs>
                    <a:gs pos="100000">
                      <a:srgbClr val="7B73E9">
                        <a:alpha val="5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02" name="フリーフォーム: 図形 101">
                  <a:extLst>
                    <a:ext uri="{FF2B5EF4-FFF2-40B4-BE49-F238E27FC236}">
                      <a16:creationId xmlns:a16="http://schemas.microsoft.com/office/drawing/2014/main" id="{5480ADA6-E34C-4BD2-9A5F-F554C32667B4}"/>
                    </a:ext>
                  </a:extLst>
                </p:cNvPr>
                <p:cNvSpPr/>
                <p:nvPr/>
              </p:nvSpPr>
              <p:spPr>
                <a:xfrm rot="10800000">
                  <a:off x="6707570" y="3538461"/>
                  <a:ext cx="273856" cy="158555"/>
                </a:xfrm>
                <a:custGeom>
                  <a:avLst/>
                  <a:gdLst>
                    <a:gd name="connsiteX0" fmla="*/ 138405 w 273856"/>
                    <a:gd name="connsiteY0" fmla="*/ 158555 h 158555"/>
                    <a:gd name="connsiteX1" fmla="*/ 27729 w 273856"/>
                    <a:gd name="connsiteY1" fmla="*/ 112712 h 158555"/>
                    <a:gd name="connsiteX2" fmla="*/ 0 w 273856"/>
                    <a:gd name="connsiteY2" fmla="*/ 71584 h 158555"/>
                    <a:gd name="connsiteX3" fmla="*/ 14479 w 273856"/>
                    <a:gd name="connsiteY3" fmla="*/ 50108 h 158555"/>
                    <a:gd name="connsiteX4" fmla="*/ 135451 w 273856"/>
                    <a:gd name="connsiteY4" fmla="*/ 0 h 158555"/>
                    <a:gd name="connsiteX5" fmla="*/ 256423 w 273856"/>
                    <a:gd name="connsiteY5" fmla="*/ 50108 h 158555"/>
                    <a:gd name="connsiteX6" fmla="*/ 273856 w 273856"/>
                    <a:gd name="connsiteY6" fmla="*/ 75965 h 158555"/>
                    <a:gd name="connsiteX7" fmla="*/ 249080 w 273856"/>
                    <a:gd name="connsiteY7" fmla="*/ 112712 h 158555"/>
                    <a:gd name="connsiteX8" fmla="*/ 138405 w 273856"/>
                    <a:gd name="connsiteY8" fmla="*/ 158555 h 158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3856" h="158555">
                      <a:moveTo>
                        <a:pt x="138405" y="158555"/>
                      </a:moveTo>
                      <a:cubicBezTo>
                        <a:pt x="95183" y="158555"/>
                        <a:pt x="56053" y="141036"/>
                        <a:pt x="27729" y="112712"/>
                      </a:cubicBezTo>
                      <a:lnTo>
                        <a:pt x="0" y="71584"/>
                      </a:lnTo>
                      <a:lnTo>
                        <a:pt x="14479" y="50108"/>
                      </a:lnTo>
                      <a:cubicBezTo>
                        <a:pt x="45438" y="19149"/>
                        <a:pt x="88208" y="0"/>
                        <a:pt x="135451" y="0"/>
                      </a:cubicBezTo>
                      <a:cubicBezTo>
                        <a:pt x="182693" y="0"/>
                        <a:pt x="225463" y="19149"/>
                        <a:pt x="256423" y="50108"/>
                      </a:cubicBezTo>
                      <a:lnTo>
                        <a:pt x="273856" y="75965"/>
                      </a:lnTo>
                      <a:lnTo>
                        <a:pt x="249080" y="112712"/>
                      </a:lnTo>
                      <a:cubicBezTo>
                        <a:pt x="220756" y="141036"/>
                        <a:pt x="181626" y="158555"/>
                        <a:pt x="138405" y="15855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B73E9">
                        <a:alpha val="0"/>
                      </a:srgbClr>
                    </a:gs>
                    <a:gs pos="100000">
                      <a:srgbClr val="7B73E9">
                        <a:alpha val="42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03" name="楕円 102">
                  <a:extLst>
                    <a:ext uri="{FF2B5EF4-FFF2-40B4-BE49-F238E27FC236}">
                      <a16:creationId xmlns:a16="http://schemas.microsoft.com/office/drawing/2014/main" id="{3253D1F6-7D5D-4D09-808F-5BB7E217D83F}"/>
                    </a:ext>
                  </a:extLst>
                </p:cNvPr>
                <p:cNvSpPr/>
                <p:nvPr/>
              </p:nvSpPr>
              <p:spPr>
                <a:xfrm>
                  <a:off x="6715783" y="3329549"/>
                  <a:ext cx="257430" cy="365877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70D14"/>
                    </a:gs>
                    <a:gs pos="0">
                      <a:srgbClr val="080703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104" name="グループ化 103">
                  <a:extLst>
                    <a:ext uri="{FF2B5EF4-FFF2-40B4-BE49-F238E27FC236}">
                      <a16:creationId xmlns:a16="http://schemas.microsoft.com/office/drawing/2014/main" id="{2072E850-6842-46F3-9162-087E2F0004A0}"/>
                    </a:ext>
                  </a:extLst>
                </p:cNvPr>
                <p:cNvGrpSpPr/>
                <p:nvPr/>
              </p:nvGrpSpPr>
              <p:grpSpPr>
                <a:xfrm>
                  <a:off x="6811373" y="3503268"/>
                  <a:ext cx="66250" cy="70989"/>
                  <a:chOff x="6815563" y="3524699"/>
                  <a:chExt cx="71346" cy="89644"/>
                </a:xfrm>
              </p:grpSpPr>
              <p:sp>
                <p:nvSpPr>
                  <p:cNvPr id="110" name="楕円 109">
                    <a:extLst>
                      <a:ext uri="{FF2B5EF4-FFF2-40B4-BE49-F238E27FC236}">
                        <a16:creationId xmlns:a16="http://schemas.microsoft.com/office/drawing/2014/main" id="{5054201D-14E9-47E9-ADD3-519043ECCAFE}"/>
                      </a:ext>
                    </a:extLst>
                  </p:cNvPr>
                  <p:cNvSpPr/>
                  <p:nvPr/>
                </p:nvSpPr>
                <p:spPr>
                  <a:xfrm>
                    <a:off x="6820659" y="3524699"/>
                    <a:ext cx="61154" cy="45719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/>
                      </a:gs>
                      <a:gs pos="0">
                        <a:srgbClr val="93AADD">
                          <a:alpha val="64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11" name="楕円 110">
                    <a:extLst>
                      <a:ext uri="{FF2B5EF4-FFF2-40B4-BE49-F238E27FC236}">
                        <a16:creationId xmlns:a16="http://schemas.microsoft.com/office/drawing/2014/main" id="{DB023A29-9166-48FC-BE7D-44D3CE54BA03}"/>
                      </a:ext>
                    </a:extLst>
                  </p:cNvPr>
                  <p:cNvSpPr/>
                  <p:nvPr/>
                </p:nvSpPr>
                <p:spPr>
                  <a:xfrm>
                    <a:off x="6815563" y="3556500"/>
                    <a:ext cx="71346" cy="57843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>
                          <a:alpha val="70000"/>
                        </a:srgbClr>
                      </a:gs>
                      <a:gs pos="0">
                        <a:srgbClr val="93AADD">
                          <a:alpha val="58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05" name="グループ化 104">
                  <a:extLst>
                    <a:ext uri="{FF2B5EF4-FFF2-40B4-BE49-F238E27FC236}">
                      <a16:creationId xmlns:a16="http://schemas.microsoft.com/office/drawing/2014/main" id="{6ED76B71-363E-463D-87D9-88D5621D0734}"/>
                    </a:ext>
                  </a:extLst>
                </p:cNvPr>
                <p:cNvGrpSpPr/>
                <p:nvPr/>
              </p:nvGrpSpPr>
              <p:grpSpPr>
                <a:xfrm rot="10800000">
                  <a:off x="6821639" y="3420447"/>
                  <a:ext cx="45719" cy="48989"/>
                  <a:chOff x="6815563" y="3524699"/>
                  <a:chExt cx="71346" cy="89644"/>
                </a:xfrm>
              </p:grpSpPr>
              <p:sp>
                <p:nvSpPr>
                  <p:cNvPr id="108" name="楕円 107">
                    <a:extLst>
                      <a:ext uri="{FF2B5EF4-FFF2-40B4-BE49-F238E27FC236}">
                        <a16:creationId xmlns:a16="http://schemas.microsoft.com/office/drawing/2014/main" id="{4F02E63E-A09E-496F-BB72-7D719CE2D5BB}"/>
                      </a:ext>
                    </a:extLst>
                  </p:cNvPr>
                  <p:cNvSpPr/>
                  <p:nvPr/>
                </p:nvSpPr>
                <p:spPr>
                  <a:xfrm>
                    <a:off x="6820659" y="3524699"/>
                    <a:ext cx="61154" cy="45719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/>
                      </a:gs>
                      <a:gs pos="0">
                        <a:srgbClr val="93AADD">
                          <a:alpha val="64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09" name="楕円 108">
                    <a:extLst>
                      <a:ext uri="{FF2B5EF4-FFF2-40B4-BE49-F238E27FC236}">
                        <a16:creationId xmlns:a16="http://schemas.microsoft.com/office/drawing/2014/main" id="{6FE169E1-D419-4EE2-A35D-9031AF971EBF}"/>
                      </a:ext>
                    </a:extLst>
                  </p:cNvPr>
                  <p:cNvSpPr/>
                  <p:nvPr/>
                </p:nvSpPr>
                <p:spPr>
                  <a:xfrm>
                    <a:off x="6815563" y="3556500"/>
                    <a:ext cx="71346" cy="57843"/>
                  </a:xfrm>
                  <a:prstGeom prst="ellipse">
                    <a:avLst/>
                  </a:prstGeom>
                  <a:gradFill flip="none" rotWithShape="1">
                    <a:gsLst>
                      <a:gs pos="100000">
                        <a:srgbClr val="7B73E9">
                          <a:alpha val="87000"/>
                        </a:srgbClr>
                      </a:gs>
                      <a:gs pos="0">
                        <a:srgbClr val="93AADD">
                          <a:alpha val="64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sp>
              <p:nvSpPr>
                <p:cNvPr id="106" name="フリーフォーム: 図形 105">
                  <a:extLst>
                    <a:ext uri="{FF2B5EF4-FFF2-40B4-BE49-F238E27FC236}">
                      <a16:creationId xmlns:a16="http://schemas.microsoft.com/office/drawing/2014/main" id="{CFBFEEB6-C1A9-431B-88D0-A21BD32FB81B}"/>
                    </a:ext>
                  </a:extLst>
                </p:cNvPr>
                <p:cNvSpPr/>
                <p:nvPr/>
              </p:nvSpPr>
              <p:spPr>
                <a:xfrm>
                  <a:off x="6771268" y="3559221"/>
                  <a:ext cx="146461" cy="117061"/>
                </a:xfrm>
                <a:custGeom>
                  <a:avLst/>
                  <a:gdLst>
                    <a:gd name="connsiteX0" fmla="*/ 72965 w 146461"/>
                    <a:gd name="connsiteY0" fmla="*/ 0 h 117061"/>
                    <a:gd name="connsiteX1" fmla="*/ 140756 w 146461"/>
                    <a:gd name="connsiteY1" fmla="*/ 61982 h 117061"/>
                    <a:gd name="connsiteX2" fmla="*/ 146461 w 146461"/>
                    <a:gd name="connsiteY2" fmla="*/ 100954 h 117061"/>
                    <a:gd name="connsiteX3" fmla="*/ 142510 w 146461"/>
                    <a:gd name="connsiteY3" fmla="*/ 103617 h 117061"/>
                    <a:gd name="connsiteX4" fmla="*/ 75918 w 146461"/>
                    <a:gd name="connsiteY4" fmla="*/ 117061 h 117061"/>
                    <a:gd name="connsiteX5" fmla="*/ 9326 w 146461"/>
                    <a:gd name="connsiteY5" fmla="*/ 103617 h 117061"/>
                    <a:gd name="connsiteX6" fmla="*/ 0 w 146461"/>
                    <a:gd name="connsiteY6" fmla="*/ 97329 h 117061"/>
                    <a:gd name="connsiteX7" fmla="*/ 5174 w 146461"/>
                    <a:gd name="connsiteY7" fmla="*/ 61982 h 117061"/>
                    <a:gd name="connsiteX8" fmla="*/ 72965 w 146461"/>
                    <a:gd name="connsiteY8" fmla="*/ 0 h 1170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6461" h="117061">
                      <a:moveTo>
                        <a:pt x="72965" y="0"/>
                      </a:moveTo>
                      <a:cubicBezTo>
                        <a:pt x="103440" y="0"/>
                        <a:pt x="129587" y="25558"/>
                        <a:pt x="140756" y="61982"/>
                      </a:cubicBezTo>
                      <a:lnTo>
                        <a:pt x="146461" y="100954"/>
                      </a:lnTo>
                      <a:lnTo>
                        <a:pt x="142510" y="103617"/>
                      </a:lnTo>
                      <a:cubicBezTo>
                        <a:pt x="122043" y="112274"/>
                        <a:pt x="99540" y="117061"/>
                        <a:pt x="75918" y="117061"/>
                      </a:cubicBezTo>
                      <a:cubicBezTo>
                        <a:pt x="52297" y="117061"/>
                        <a:pt x="29794" y="112274"/>
                        <a:pt x="9326" y="103617"/>
                      </a:cubicBezTo>
                      <a:lnTo>
                        <a:pt x="0" y="97329"/>
                      </a:lnTo>
                      <a:lnTo>
                        <a:pt x="5174" y="61982"/>
                      </a:lnTo>
                      <a:cubicBezTo>
                        <a:pt x="16343" y="25558"/>
                        <a:pt x="42491" y="0"/>
                        <a:pt x="72965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38000">
                      <a:schemeClr val="bg1"/>
                    </a:gs>
                    <a:gs pos="100000">
                      <a:srgbClr val="7B73E9">
                        <a:alpha val="0"/>
                      </a:srgb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07" name="フリーフォーム: 図形 106">
                  <a:extLst>
                    <a:ext uri="{FF2B5EF4-FFF2-40B4-BE49-F238E27FC236}">
                      <a16:creationId xmlns:a16="http://schemas.microsoft.com/office/drawing/2014/main" id="{039D5F02-9AA2-4ECD-84C7-26FA1EFB118E}"/>
                    </a:ext>
                  </a:extLst>
                </p:cNvPr>
                <p:cNvSpPr/>
                <p:nvPr/>
              </p:nvSpPr>
              <p:spPr>
                <a:xfrm>
                  <a:off x="6800016" y="3334121"/>
                  <a:ext cx="88964" cy="49910"/>
                </a:xfrm>
                <a:custGeom>
                  <a:avLst/>
                  <a:gdLst>
                    <a:gd name="connsiteX0" fmla="*/ 44695 w 88964"/>
                    <a:gd name="connsiteY0" fmla="*/ 0 h 49910"/>
                    <a:gd name="connsiteX1" fmla="*/ 88964 w 88964"/>
                    <a:gd name="connsiteY1" fmla="*/ 8938 h 49910"/>
                    <a:gd name="connsiteX2" fmla="*/ 86288 w 88964"/>
                    <a:gd name="connsiteY2" fmla="*/ 22193 h 49910"/>
                    <a:gd name="connsiteX3" fmla="*/ 44473 w 88964"/>
                    <a:gd name="connsiteY3" fmla="*/ 49910 h 49910"/>
                    <a:gd name="connsiteX4" fmla="*/ 2659 w 88964"/>
                    <a:gd name="connsiteY4" fmla="*/ 22193 h 49910"/>
                    <a:gd name="connsiteX5" fmla="*/ 0 w 88964"/>
                    <a:gd name="connsiteY5" fmla="*/ 9024 h 49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8964" h="49910">
                      <a:moveTo>
                        <a:pt x="44695" y="0"/>
                      </a:moveTo>
                      <a:lnTo>
                        <a:pt x="88964" y="8938"/>
                      </a:lnTo>
                      <a:lnTo>
                        <a:pt x="86288" y="22193"/>
                      </a:lnTo>
                      <a:cubicBezTo>
                        <a:pt x="79399" y="38481"/>
                        <a:pt x="63271" y="49910"/>
                        <a:pt x="44473" y="49910"/>
                      </a:cubicBezTo>
                      <a:cubicBezTo>
                        <a:pt x="25676" y="49910"/>
                        <a:pt x="9548" y="38481"/>
                        <a:pt x="2659" y="22193"/>
                      </a:cubicBezTo>
                      <a:lnTo>
                        <a:pt x="0" y="9024"/>
                      </a:lnTo>
                      <a:close/>
                    </a:path>
                  </a:pathLst>
                </a:custGeom>
                <a:gradFill flip="none" rotWithShape="1">
                  <a:gsLst>
                    <a:gs pos="52000">
                      <a:srgbClr val="77C3C1">
                        <a:alpha val="78000"/>
                      </a:srgbClr>
                    </a:gs>
                    <a:gs pos="75000">
                      <a:srgbClr val="7B73E9">
                        <a:alpha val="15000"/>
                      </a:srgbClr>
                    </a:gs>
                    <a:gs pos="100000">
                      <a:schemeClr val="bg1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</p:grpSp>
        </p:grpSp>
        <p:sp>
          <p:nvSpPr>
            <p:cNvPr id="143" name="四角形: 角を丸くする 142">
              <a:extLst>
                <a:ext uri="{FF2B5EF4-FFF2-40B4-BE49-F238E27FC236}">
                  <a16:creationId xmlns:a16="http://schemas.microsoft.com/office/drawing/2014/main" id="{99FC7DD0-DE2E-4C11-92FF-F74BD8DE6270}"/>
                </a:ext>
              </a:extLst>
            </p:cNvPr>
            <p:cNvSpPr/>
            <p:nvPr/>
          </p:nvSpPr>
          <p:spPr>
            <a:xfrm>
              <a:off x="7899173" y="283966"/>
              <a:ext cx="2433861" cy="5097502"/>
            </a:xfrm>
            <a:prstGeom prst="roundRect">
              <a:avLst>
                <a:gd name="adj" fmla="val 11895"/>
              </a:avLst>
            </a:prstGeom>
            <a:noFill/>
            <a:ln w="101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0A2F7E6C-803C-46F4-82DE-876E49223FE7}"/>
                </a:ext>
              </a:extLst>
            </p:cNvPr>
            <p:cNvGrpSpPr/>
            <p:nvPr/>
          </p:nvGrpSpPr>
          <p:grpSpPr>
            <a:xfrm>
              <a:off x="7797615" y="199262"/>
              <a:ext cx="2649266" cy="5276850"/>
              <a:chOff x="5005093" y="790575"/>
              <a:chExt cx="2649266" cy="5276850"/>
            </a:xfrm>
          </p:grpSpPr>
          <p:sp>
            <p:nvSpPr>
              <p:cNvPr id="114" name="フリーフォーム: 図形 113">
                <a:extLst>
                  <a:ext uri="{FF2B5EF4-FFF2-40B4-BE49-F238E27FC236}">
                    <a16:creationId xmlns:a16="http://schemas.microsoft.com/office/drawing/2014/main" id="{6D39C4E9-D047-47D6-9612-E20701007283}"/>
                  </a:ext>
                </a:extLst>
              </p:cNvPr>
              <p:cNvSpPr/>
              <p:nvPr/>
            </p:nvSpPr>
            <p:spPr>
              <a:xfrm>
                <a:off x="5023486" y="790575"/>
                <a:ext cx="2609850" cy="5276850"/>
              </a:xfrm>
              <a:custGeom>
                <a:avLst/>
                <a:gdLst>
                  <a:gd name="connsiteX0" fmla="*/ 377603 w 2609850"/>
                  <a:gd name="connsiteY0" fmla="*/ 109425 h 5276850"/>
                  <a:gd name="connsiteX1" fmla="*/ 108597 w 2609850"/>
                  <a:gd name="connsiteY1" fmla="*/ 378431 h 5276850"/>
                  <a:gd name="connsiteX2" fmla="*/ 108597 w 2609850"/>
                  <a:gd name="connsiteY2" fmla="*/ 4898419 h 5276850"/>
                  <a:gd name="connsiteX3" fmla="*/ 377603 w 2609850"/>
                  <a:gd name="connsiteY3" fmla="*/ 5167425 h 5276850"/>
                  <a:gd name="connsiteX4" fmla="*/ 2232248 w 2609850"/>
                  <a:gd name="connsiteY4" fmla="*/ 5167425 h 5276850"/>
                  <a:gd name="connsiteX5" fmla="*/ 2501254 w 2609850"/>
                  <a:gd name="connsiteY5" fmla="*/ 4898419 h 5276850"/>
                  <a:gd name="connsiteX6" fmla="*/ 2501254 w 2609850"/>
                  <a:gd name="connsiteY6" fmla="*/ 378431 h 5276850"/>
                  <a:gd name="connsiteX7" fmla="*/ 2232248 w 2609850"/>
                  <a:gd name="connsiteY7" fmla="*/ 109425 h 5276850"/>
                  <a:gd name="connsiteX8" fmla="*/ 382839 w 2609850"/>
                  <a:gd name="connsiteY8" fmla="*/ 0 h 5276850"/>
                  <a:gd name="connsiteX9" fmla="*/ 2227011 w 2609850"/>
                  <a:gd name="connsiteY9" fmla="*/ 0 h 5276850"/>
                  <a:gd name="connsiteX10" fmla="*/ 2609850 w 2609850"/>
                  <a:gd name="connsiteY10" fmla="*/ 382839 h 5276850"/>
                  <a:gd name="connsiteX11" fmla="*/ 2609850 w 2609850"/>
                  <a:gd name="connsiteY11" fmla="*/ 4894011 h 5276850"/>
                  <a:gd name="connsiteX12" fmla="*/ 2227011 w 2609850"/>
                  <a:gd name="connsiteY12" fmla="*/ 5276850 h 5276850"/>
                  <a:gd name="connsiteX13" fmla="*/ 382839 w 2609850"/>
                  <a:gd name="connsiteY13" fmla="*/ 5276850 h 5276850"/>
                  <a:gd name="connsiteX14" fmla="*/ 0 w 2609850"/>
                  <a:gd name="connsiteY14" fmla="*/ 4894011 h 5276850"/>
                  <a:gd name="connsiteX15" fmla="*/ 0 w 2609850"/>
                  <a:gd name="connsiteY15" fmla="*/ 382839 h 5276850"/>
                  <a:gd name="connsiteX16" fmla="*/ 382839 w 2609850"/>
                  <a:gd name="connsiteY16" fmla="*/ 0 h 5276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09850" h="5276850">
                    <a:moveTo>
                      <a:pt x="377603" y="109425"/>
                    </a:moveTo>
                    <a:cubicBezTo>
                      <a:pt x="229035" y="109425"/>
                      <a:pt x="108597" y="229863"/>
                      <a:pt x="108597" y="378431"/>
                    </a:cubicBezTo>
                    <a:lnTo>
                      <a:pt x="108597" y="4898419"/>
                    </a:lnTo>
                    <a:cubicBezTo>
                      <a:pt x="108597" y="5046987"/>
                      <a:pt x="229035" y="5167425"/>
                      <a:pt x="377603" y="5167425"/>
                    </a:cubicBezTo>
                    <a:lnTo>
                      <a:pt x="2232248" y="5167425"/>
                    </a:lnTo>
                    <a:cubicBezTo>
                      <a:pt x="2380816" y="5167425"/>
                      <a:pt x="2501254" y="5046987"/>
                      <a:pt x="2501254" y="4898419"/>
                    </a:cubicBezTo>
                    <a:lnTo>
                      <a:pt x="2501254" y="378431"/>
                    </a:lnTo>
                    <a:cubicBezTo>
                      <a:pt x="2501254" y="229863"/>
                      <a:pt x="2380816" y="109425"/>
                      <a:pt x="2232248" y="109425"/>
                    </a:cubicBezTo>
                    <a:close/>
                    <a:moveTo>
                      <a:pt x="382839" y="0"/>
                    </a:moveTo>
                    <a:lnTo>
                      <a:pt x="2227011" y="0"/>
                    </a:lnTo>
                    <a:cubicBezTo>
                      <a:pt x="2438447" y="0"/>
                      <a:pt x="2609850" y="171403"/>
                      <a:pt x="2609850" y="382839"/>
                    </a:cubicBezTo>
                    <a:lnTo>
                      <a:pt x="2609850" y="4894011"/>
                    </a:lnTo>
                    <a:cubicBezTo>
                      <a:pt x="2609850" y="5105447"/>
                      <a:pt x="2438447" y="5276850"/>
                      <a:pt x="2227011" y="5276850"/>
                    </a:cubicBezTo>
                    <a:lnTo>
                      <a:pt x="382839" y="5276850"/>
                    </a:lnTo>
                    <a:cubicBezTo>
                      <a:pt x="171403" y="5276850"/>
                      <a:pt x="0" y="5105447"/>
                      <a:pt x="0" y="4894011"/>
                    </a:cubicBezTo>
                    <a:lnTo>
                      <a:pt x="0" y="382839"/>
                    </a:lnTo>
                    <a:cubicBezTo>
                      <a:pt x="0" y="171403"/>
                      <a:pt x="171403" y="0"/>
                      <a:pt x="382839" y="0"/>
                    </a:cubicBezTo>
                    <a:close/>
                  </a:path>
                </a:pathLst>
              </a:custGeom>
              <a:gradFill>
                <a:gsLst>
                  <a:gs pos="77000">
                    <a:srgbClr val="333437"/>
                  </a:gs>
                  <a:gs pos="0">
                    <a:srgbClr val="2D2D33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63500" prst="relaxedIns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 dirty="0"/>
              </a:p>
            </p:txBody>
          </p:sp>
          <p:cxnSp>
            <p:nvCxnSpPr>
              <p:cNvPr id="115" name="直線コネクタ 114">
                <a:extLst>
                  <a:ext uri="{FF2B5EF4-FFF2-40B4-BE49-F238E27FC236}">
                    <a16:creationId xmlns:a16="http://schemas.microsoft.com/office/drawing/2014/main" id="{721CB8A1-5A55-4D4E-AC41-580EDA099BF6}"/>
                  </a:ext>
                </a:extLst>
              </p:cNvPr>
              <p:cNvCxnSpPr/>
              <p:nvPr/>
            </p:nvCxnSpPr>
            <p:spPr>
              <a:xfrm flipV="1">
                <a:off x="7097639" y="790575"/>
                <a:ext cx="0" cy="408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2E0B9227-0AB4-44DB-8289-F32BCEC44A88}"/>
                  </a:ext>
                </a:extLst>
              </p:cNvPr>
              <p:cNvCxnSpPr/>
              <p:nvPr/>
            </p:nvCxnSpPr>
            <p:spPr>
              <a:xfrm>
                <a:off x="7588915" y="131918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>
                <a:extLst>
                  <a:ext uri="{FF2B5EF4-FFF2-40B4-BE49-F238E27FC236}">
                    <a16:creationId xmlns:a16="http://schemas.microsoft.com/office/drawing/2014/main" id="{2C215FF8-F4E6-4A67-94EF-579E1F65AE89}"/>
                  </a:ext>
                </a:extLst>
              </p:cNvPr>
              <p:cNvCxnSpPr/>
              <p:nvPr/>
            </p:nvCxnSpPr>
            <p:spPr>
              <a:xfrm>
                <a:off x="5024133" y="131918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>
                <a:extLst>
                  <a:ext uri="{FF2B5EF4-FFF2-40B4-BE49-F238E27FC236}">
                    <a16:creationId xmlns:a16="http://schemas.microsoft.com/office/drawing/2014/main" id="{9A435B1E-D18A-4B93-A236-AA0977554F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8915" y="554561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>
                <a:extLst>
                  <a:ext uri="{FF2B5EF4-FFF2-40B4-BE49-F238E27FC236}">
                    <a16:creationId xmlns:a16="http://schemas.microsoft.com/office/drawing/2014/main" id="{1845BC14-05B4-471D-8CA9-9E3573A2127D}"/>
                  </a:ext>
                </a:extLst>
              </p:cNvPr>
              <p:cNvCxnSpPr/>
              <p:nvPr/>
            </p:nvCxnSpPr>
            <p:spPr>
              <a:xfrm>
                <a:off x="5024133" y="5547552"/>
                <a:ext cx="444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>
                <a:extLst>
                  <a:ext uri="{FF2B5EF4-FFF2-40B4-BE49-F238E27FC236}">
                    <a16:creationId xmlns:a16="http://schemas.microsoft.com/office/drawing/2014/main" id="{29D08B1B-A207-4C4D-AB52-93F793CBBA47}"/>
                  </a:ext>
                </a:extLst>
              </p:cNvPr>
              <p:cNvCxnSpPr/>
              <p:nvPr/>
            </p:nvCxnSpPr>
            <p:spPr>
              <a:xfrm>
                <a:off x="5541338" y="6026595"/>
                <a:ext cx="0" cy="4083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1" name="グループ化 120">
                <a:extLst>
                  <a:ext uri="{FF2B5EF4-FFF2-40B4-BE49-F238E27FC236}">
                    <a16:creationId xmlns:a16="http://schemas.microsoft.com/office/drawing/2014/main" id="{BD00B423-8C16-4C25-9688-F29477A03FB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608744" y="2086293"/>
                <a:ext cx="45615" cy="612000"/>
                <a:chOff x="7308422" y="2104532"/>
                <a:chExt cx="132803" cy="1781781"/>
              </a:xfrm>
            </p:grpSpPr>
            <p:sp>
              <p:nvSpPr>
                <p:cNvPr id="137" name="フリーフォーム: 図形 136">
                  <a:extLst>
                    <a:ext uri="{FF2B5EF4-FFF2-40B4-BE49-F238E27FC236}">
                      <a16:creationId xmlns:a16="http://schemas.microsoft.com/office/drawing/2014/main" id="{FE890F43-544E-4294-9123-61DDCE3651BE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138" name="グループ化 137">
                  <a:extLst>
                    <a:ext uri="{FF2B5EF4-FFF2-40B4-BE49-F238E27FC236}">
                      <a16:creationId xmlns:a16="http://schemas.microsoft.com/office/drawing/2014/main" id="{E6BB212C-C21F-4BA8-8ECA-7A3F6F4804AE}"/>
                    </a:ext>
                  </a:extLst>
                </p:cNvPr>
                <p:cNvGrpSpPr/>
                <p:nvPr/>
              </p:nvGrpSpPr>
              <p:grpSpPr>
                <a:xfrm>
                  <a:off x="7308425" y="2104532"/>
                  <a:ext cx="132800" cy="1781781"/>
                  <a:chOff x="7308425" y="2104532"/>
                  <a:chExt cx="132800" cy="1781781"/>
                </a:xfrm>
              </p:grpSpPr>
              <p:sp>
                <p:nvSpPr>
                  <p:cNvPr id="139" name="フリーフォーム: 図形 138">
                    <a:extLst>
                      <a:ext uri="{FF2B5EF4-FFF2-40B4-BE49-F238E27FC236}">
                        <a16:creationId xmlns:a16="http://schemas.microsoft.com/office/drawing/2014/main" id="{0AFBF292-49EB-43DA-ADEF-4F60F8DB4C7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5" y="2105343"/>
                    <a:ext cx="104458" cy="1780970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/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40" name="フリーフォーム: 図形 139">
                    <a:extLst>
                      <a:ext uri="{FF2B5EF4-FFF2-40B4-BE49-F238E27FC236}">
                        <a16:creationId xmlns:a16="http://schemas.microsoft.com/office/drawing/2014/main" id="{01AAA9AB-F83C-4CF5-A627-8048488E9E2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  <p:grpSp>
            <p:nvGrpSpPr>
              <p:cNvPr id="122" name="グループ化 121">
                <a:extLst>
                  <a:ext uri="{FF2B5EF4-FFF2-40B4-BE49-F238E27FC236}">
                    <a16:creationId xmlns:a16="http://schemas.microsoft.com/office/drawing/2014/main" id="{6CCCD997-1C2E-4847-BCAC-CDF5AC2DDE18}"/>
                  </a:ext>
                </a:extLst>
              </p:cNvPr>
              <p:cNvGrpSpPr>
                <a:grpSpLocks/>
              </p:cNvGrpSpPr>
              <p:nvPr/>
            </p:nvGrpSpPr>
            <p:grpSpPr>
              <a:xfrm rot="10800000">
                <a:off x="5008105" y="1962956"/>
                <a:ext cx="36000" cy="396000"/>
                <a:chOff x="7308422" y="2104532"/>
                <a:chExt cx="132803" cy="1781781"/>
              </a:xfrm>
            </p:grpSpPr>
            <p:sp>
              <p:nvSpPr>
                <p:cNvPr id="133" name="フリーフォーム: 図形 132">
                  <a:extLst>
                    <a:ext uri="{FF2B5EF4-FFF2-40B4-BE49-F238E27FC236}">
                      <a16:creationId xmlns:a16="http://schemas.microsoft.com/office/drawing/2014/main" id="{C49324CB-3EFE-4AD8-B8F7-18AC503333C0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134" name="グループ化 133">
                  <a:extLst>
                    <a:ext uri="{FF2B5EF4-FFF2-40B4-BE49-F238E27FC236}">
                      <a16:creationId xmlns:a16="http://schemas.microsoft.com/office/drawing/2014/main" id="{B7397E89-792A-4C10-9B14-66EE275F67FE}"/>
                    </a:ext>
                  </a:extLst>
                </p:cNvPr>
                <p:cNvGrpSpPr/>
                <p:nvPr/>
              </p:nvGrpSpPr>
              <p:grpSpPr>
                <a:xfrm>
                  <a:off x="7308429" y="2104532"/>
                  <a:ext cx="132796" cy="1781781"/>
                  <a:chOff x="7308429" y="2104532"/>
                  <a:chExt cx="132796" cy="1781781"/>
                </a:xfrm>
              </p:grpSpPr>
              <p:sp>
                <p:nvSpPr>
                  <p:cNvPr id="135" name="フリーフォーム: 図形 134">
                    <a:extLst>
                      <a:ext uri="{FF2B5EF4-FFF2-40B4-BE49-F238E27FC236}">
                        <a16:creationId xmlns:a16="http://schemas.microsoft.com/office/drawing/2014/main" id="{8F3AD37D-34BC-4586-93C3-9A405F1EFEB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9" y="2105342"/>
                    <a:ext cx="104457" cy="1780971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>
                          <a:alpha val="5000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36" name="フリーフォーム: 図形 135">
                    <a:extLst>
                      <a:ext uri="{FF2B5EF4-FFF2-40B4-BE49-F238E27FC236}">
                        <a16:creationId xmlns:a16="http://schemas.microsoft.com/office/drawing/2014/main" id="{BFCD3EF1-508B-43D4-8127-8D34F9A7F7D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  <p:grpSp>
            <p:nvGrpSpPr>
              <p:cNvPr id="123" name="グループ化 122">
                <a:extLst>
                  <a:ext uri="{FF2B5EF4-FFF2-40B4-BE49-F238E27FC236}">
                    <a16:creationId xmlns:a16="http://schemas.microsoft.com/office/drawing/2014/main" id="{CD5F44E3-00B9-484A-B972-64149E7CF0EB}"/>
                  </a:ext>
                </a:extLst>
              </p:cNvPr>
              <p:cNvGrpSpPr>
                <a:grpSpLocks/>
              </p:cNvGrpSpPr>
              <p:nvPr/>
            </p:nvGrpSpPr>
            <p:grpSpPr>
              <a:xfrm rot="10800000">
                <a:off x="5008105" y="2441588"/>
                <a:ext cx="36000" cy="396000"/>
                <a:chOff x="7308422" y="2104532"/>
                <a:chExt cx="132803" cy="1781781"/>
              </a:xfrm>
            </p:grpSpPr>
            <p:sp>
              <p:nvSpPr>
                <p:cNvPr id="129" name="フリーフォーム: 図形 128">
                  <a:extLst>
                    <a:ext uri="{FF2B5EF4-FFF2-40B4-BE49-F238E27FC236}">
                      <a16:creationId xmlns:a16="http://schemas.microsoft.com/office/drawing/2014/main" id="{E1A7A449-08A9-428A-97A0-D2CC8C62C0D5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130" name="グループ化 129">
                  <a:extLst>
                    <a:ext uri="{FF2B5EF4-FFF2-40B4-BE49-F238E27FC236}">
                      <a16:creationId xmlns:a16="http://schemas.microsoft.com/office/drawing/2014/main" id="{22053794-5EC3-4BDC-BF59-7613B2BF3FED}"/>
                    </a:ext>
                  </a:extLst>
                </p:cNvPr>
                <p:cNvGrpSpPr/>
                <p:nvPr/>
              </p:nvGrpSpPr>
              <p:grpSpPr>
                <a:xfrm>
                  <a:off x="7308429" y="2104532"/>
                  <a:ext cx="132796" cy="1781781"/>
                  <a:chOff x="7308429" y="2104532"/>
                  <a:chExt cx="132796" cy="1781781"/>
                </a:xfrm>
              </p:grpSpPr>
              <p:sp>
                <p:nvSpPr>
                  <p:cNvPr id="131" name="フリーフォーム: 図形 130">
                    <a:extLst>
                      <a:ext uri="{FF2B5EF4-FFF2-40B4-BE49-F238E27FC236}">
                        <a16:creationId xmlns:a16="http://schemas.microsoft.com/office/drawing/2014/main" id="{90F12230-B543-45E5-BB24-2B267370C91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9" y="2105342"/>
                    <a:ext cx="104457" cy="1780971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>
                          <a:alpha val="5000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32" name="フリーフォーム: 図形 131">
                    <a:extLst>
                      <a:ext uri="{FF2B5EF4-FFF2-40B4-BE49-F238E27FC236}">
                        <a16:creationId xmlns:a16="http://schemas.microsoft.com/office/drawing/2014/main" id="{131F77A6-E85E-4440-A420-F666CD19B77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  <p:grpSp>
            <p:nvGrpSpPr>
              <p:cNvPr id="124" name="グループ化 123">
                <a:extLst>
                  <a:ext uri="{FF2B5EF4-FFF2-40B4-BE49-F238E27FC236}">
                    <a16:creationId xmlns:a16="http://schemas.microsoft.com/office/drawing/2014/main" id="{719346AF-3BC8-4D8E-A801-BE2D7EA11D10}"/>
                  </a:ext>
                </a:extLst>
              </p:cNvPr>
              <p:cNvGrpSpPr>
                <a:grpSpLocks/>
              </p:cNvGrpSpPr>
              <p:nvPr/>
            </p:nvGrpSpPr>
            <p:grpSpPr>
              <a:xfrm rot="10800000">
                <a:off x="5005093" y="1562063"/>
                <a:ext cx="36000" cy="216000"/>
                <a:chOff x="7308422" y="2104532"/>
                <a:chExt cx="132803" cy="1781781"/>
              </a:xfrm>
            </p:grpSpPr>
            <p:sp>
              <p:nvSpPr>
                <p:cNvPr id="125" name="フリーフォーム: 図形 124">
                  <a:extLst>
                    <a:ext uri="{FF2B5EF4-FFF2-40B4-BE49-F238E27FC236}">
                      <a16:creationId xmlns:a16="http://schemas.microsoft.com/office/drawing/2014/main" id="{A76446C7-67CD-4627-9A62-149D533CCA2F}"/>
                    </a:ext>
                  </a:extLst>
                </p:cNvPr>
                <p:cNvSpPr/>
                <p:nvPr/>
              </p:nvSpPr>
              <p:spPr>
                <a:xfrm rot="10800000">
                  <a:off x="7308422" y="2105343"/>
                  <a:ext cx="104458" cy="1780970"/>
                </a:xfrm>
                <a:custGeom>
                  <a:avLst/>
                  <a:gdLst>
                    <a:gd name="connsiteX0" fmla="*/ 0 w 112618"/>
                    <a:gd name="connsiteY0" fmla="*/ 0 h 2146689"/>
                    <a:gd name="connsiteX1" fmla="*/ 81342 w 112618"/>
                    <a:gd name="connsiteY1" fmla="*/ 0 h 2146689"/>
                    <a:gd name="connsiteX2" fmla="*/ 81342 w 112618"/>
                    <a:gd name="connsiteY2" fmla="*/ 1216 h 2146689"/>
                    <a:gd name="connsiteX3" fmla="*/ 81764 w 112618"/>
                    <a:gd name="connsiteY3" fmla="*/ 0 h 2146689"/>
                    <a:gd name="connsiteX4" fmla="*/ 112618 w 112618"/>
                    <a:gd name="connsiteY4" fmla="*/ 214575 h 2146689"/>
                    <a:gd name="connsiteX5" fmla="*/ 112236 w 112618"/>
                    <a:gd name="connsiteY5" fmla="*/ 220985 h 2146689"/>
                    <a:gd name="connsiteX6" fmla="*/ 112618 w 112618"/>
                    <a:gd name="connsiteY6" fmla="*/ 220985 h 2146689"/>
                    <a:gd name="connsiteX7" fmla="*/ 112618 w 112618"/>
                    <a:gd name="connsiteY7" fmla="*/ 1931979 h 2146689"/>
                    <a:gd name="connsiteX8" fmla="*/ 112610 w 112618"/>
                    <a:gd name="connsiteY8" fmla="*/ 1931979 h 2146689"/>
                    <a:gd name="connsiteX9" fmla="*/ 112618 w 112618"/>
                    <a:gd name="connsiteY9" fmla="*/ 1932114 h 2146689"/>
                    <a:gd name="connsiteX10" fmla="*/ 81764 w 112618"/>
                    <a:gd name="connsiteY10" fmla="*/ 2146689 h 2146689"/>
                    <a:gd name="connsiteX11" fmla="*/ 81342 w 112618"/>
                    <a:gd name="connsiteY11" fmla="*/ 2145474 h 2146689"/>
                    <a:gd name="connsiteX12" fmla="*/ 81342 w 112618"/>
                    <a:gd name="connsiteY12" fmla="*/ 2146689 h 2146689"/>
                    <a:gd name="connsiteX13" fmla="*/ 0 w 112618"/>
                    <a:gd name="connsiteY13" fmla="*/ 2146689 h 214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2618" h="2146689">
                      <a:moveTo>
                        <a:pt x="0" y="0"/>
                      </a:moveTo>
                      <a:lnTo>
                        <a:pt x="81342" y="0"/>
                      </a:lnTo>
                      <a:lnTo>
                        <a:pt x="81342" y="1216"/>
                      </a:lnTo>
                      <a:lnTo>
                        <a:pt x="81764" y="0"/>
                      </a:lnTo>
                      <a:cubicBezTo>
                        <a:pt x="98804" y="0"/>
                        <a:pt x="112618" y="96068"/>
                        <a:pt x="112618" y="214575"/>
                      </a:cubicBezTo>
                      <a:lnTo>
                        <a:pt x="112236" y="220985"/>
                      </a:lnTo>
                      <a:lnTo>
                        <a:pt x="112618" y="220985"/>
                      </a:lnTo>
                      <a:lnTo>
                        <a:pt x="112618" y="1931979"/>
                      </a:lnTo>
                      <a:lnTo>
                        <a:pt x="112610" y="1931979"/>
                      </a:lnTo>
                      <a:lnTo>
                        <a:pt x="112618" y="1932114"/>
                      </a:lnTo>
                      <a:cubicBezTo>
                        <a:pt x="112618" y="2050621"/>
                        <a:pt x="98804" y="2146689"/>
                        <a:pt x="81764" y="2146689"/>
                      </a:cubicBezTo>
                      <a:lnTo>
                        <a:pt x="81342" y="2145474"/>
                      </a:lnTo>
                      <a:lnTo>
                        <a:pt x="81342" y="2146689"/>
                      </a:lnTo>
                      <a:lnTo>
                        <a:pt x="0" y="2146689"/>
                      </a:lnTo>
                      <a:close/>
                    </a:path>
                  </a:pathLst>
                </a:custGeom>
                <a:gradFill>
                  <a:gsLst>
                    <a:gs pos="91000">
                      <a:srgbClr val="3C3D40"/>
                    </a:gs>
                    <a:gs pos="100000">
                      <a:srgbClr val="09090A"/>
                    </a:gs>
                    <a:gs pos="11000">
                      <a:srgbClr val="333437"/>
                    </a:gs>
                    <a:gs pos="0">
                      <a:srgbClr val="09090A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126" name="グループ化 125">
                  <a:extLst>
                    <a:ext uri="{FF2B5EF4-FFF2-40B4-BE49-F238E27FC236}">
                      <a16:creationId xmlns:a16="http://schemas.microsoft.com/office/drawing/2014/main" id="{2715DD92-687F-45F4-A8D7-625AE6DB1C2D}"/>
                    </a:ext>
                  </a:extLst>
                </p:cNvPr>
                <p:cNvGrpSpPr/>
                <p:nvPr/>
              </p:nvGrpSpPr>
              <p:grpSpPr>
                <a:xfrm>
                  <a:off x="7308429" y="2104532"/>
                  <a:ext cx="132796" cy="1781781"/>
                  <a:chOff x="7308429" y="2104532"/>
                  <a:chExt cx="132796" cy="1781781"/>
                </a:xfrm>
              </p:grpSpPr>
              <p:sp>
                <p:nvSpPr>
                  <p:cNvPr id="127" name="フリーフォーム: 図形 126">
                    <a:extLst>
                      <a:ext uri="{FF2B5EF4-FFF2-40B4-BE49-F238E27FC236}">
                        <a16:creationId xmlns:a16="http://schemas.microsoft.com/office/drawing/2014/main" id="{6F4A6771-E9D6-4304-9817-C916ED7B380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08429" y="2105342"/>
                    <a:ext cx="104457" cy="1780971"/>
                  </a:xfrm>
                  <a:custGeom>
                    <a:avLst/>
                    <a:gdLst>
                      <a:gd name="connsiteX0" fmla="*/ 0 w 112618"/>
                      <a:gd name="connsiteY0" fmla="*/ 0 h 2146689"/>
                      <a:gd name="connsiteX1" fmla="*/ 81342 w 112618"/>
                      <a:gd name="connsiteY1" fmla="*/ 0 h 2146689"/>
                      <a:gd name="connsiteX2" fmla="*/ 81342 w 112618"/>
                      <a:gd name="connsiteY2" fmla="*/ 1216 h 2146689"/>
                      <a:gd name="connsiteX3" fmla="*/ 81764 w 112618"/>
                      <a:gd name="connsiteY3" fmla="*/ 0 h 2146689"/>
                      <a:gd name="connsiteX4" fmla="*/ 112618 w 112618"/>
                      <a:gd name="connsiteY4" fmla="*/ 214575 h 2146689"/>
                      <a:gd name="connsiteX5" fmla="*/ 112236 w 112618"/>
                      <a:gd name="connsiteY5" fmla="*/ 220985 h 2146689"/>
                      <a:gd name="connsiteX6" fmla="*/ 112618 w 112618"/>
                      <a:gd name="connsiteY6" fmla="*/ 220985 h 2146689"/>
                      <a:gd name="connsiteX7" fmla="*/ 112618 w 112618"/>
                      <a:gd name="connsiteY7" fmla="*/ 1931979 h 2146689"/>
                      <a:gd name="connsiteX8" fmla="*/ 112610 w 112618"/>
                      <a:gd name="connsiteY8" fmla="*/ 1931979 h 2146689"/>
                      <a:gd name="connsiteX9" fmla="*/ 112618 w 112618"/>
                      <a:gd name="connsiteY9" fmla="*/ 1932114 h 2146689"/>
                      <a:gd name="connsiteX10" fmla="*/ 81764 w 112618"/>
                      <a:gd name="connsiteY10" fmla="*/ 2146689 h 2146689"/>
                      <a:gd name="connsiteX11" fmla="*/ 81342 w 112618"/>
                      <a:gd name="connsiteY11" fmla="*/ 2145474 h 2146689"/>
                      <a:gd name="connsiteX12" fmla="*/ 81342 w 112618"/>
                      <a:gd name="connsiteY12" fmla="*/ 2146689 h 2146689"/>
                      <a:gd name="connsiteX13" fmla="*/ 0 w 112618"/>
                      <a:gd name="connsiteY13" fmla="*/ 2146689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2618" h="2146689">
                        <a:moveTo>
                          <a:pt x="0" y="0"/>
                        </a:moveTo>
                        <a:lnTo>
                          <a:pt x="81342" y="0"/>
                        </a:lnTo>
                        <a:lnTo>
                          <a:pt x="81342" y="1216"/>
                        </a:lnTo>
                        <a:lnTo>
                          <a:pt x="81764" y="0"/>
                        </a:lnTo>
                        <a:cubicBezTo>
                          <a:pt x="98804" y="0"/>
                          <a:pt x="112618" y="96068"/>
                          <a:pt x="112618" y="214575"/>
                        </a:cubicBezTo>
                        <a:lnTo>
                          <a:pt x="112236" y="220985"/>
                        </a:lnTo>
                        <a:lnTo>
                          <a:pt x="112618" y="220985"/>
                        </a:lnTo>
                        <a:lnTo>
                          <a:pt x="112618" y="1931979"/>
                        </a:lnTo>
                        <a:lnTo>
                          <a:pt x="112610" y="1931979"/>
                        </a:lnTo>
                        <a:lnTo>
                          <a:pt x="112618" y="1932114"/>
                        </a:lnTo>
                        <a:cubicBezTo>
                          <a:pt x="112618" y="2050621"/>
                          <a:pt x="98804" y="2146689"/>
                          <a:pt x="81764" y="2146689"/>
                        </a:cubicBezTo>
                        <a:lnTo>
                          <a:pt x="81342" y="2145474"/>
                        </a:lnTo>
                        <a:lnTo>
                          <a:pt x="81342" y="2146689"/>
                        </a:lnTo>
                        <a:lnTo>
                          <a:pt x="0" y="2146689"/>
                        </a:lnTo>
                        <a:close/>
                      </a:path>
                    </a:pathLst>
                  </a:custGeom>
                  <a:gradFill>
                    <a:gsLst>
                      <a:gs pos="100000">
                        <a:srgbClr val="09090A">
                          <a:alpha val="0"/>
                        </a:srgbClr>
                      </a:gs>
                      <a:gs pos="0">
                        <a:srgbClr val="09090A">
                          <a:alpha val="50000"/>
                        </a:srgbClr>
                      </a:gs>
                    </a:gsLst>
                    <a:lin ang="10800000" scaled="0"/>
                  </a:grad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B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28" name="フリーフォーム: 図形 127">
                    <a:extLst>
                      <a:ext uri="{FF2B5EF4-FFF2-40B4-BE49-F238E27FC236}">
                        <a16:creationId xmlns:a16="http://schemas.microsoft.com/office/drawing/2014/main" id="{20B5B108-2003-44A4-9EB8-D14D91CBE4F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85935" y="2104532"/>
                    <a:ext cx="55290" cy="1781781"/>
                  </a:xfrm>
                  <a:custGeom>
                    <a:avLst/>
                    <a:gdLst>
                      <a:gd name="connsiteX0" fmla="*/ 30854 w 61708"/>
                      <a:gd name="connsiteY0" fmla="*/ 0 h 2146689"/>
                      <a:gd name="connsiteX1" fmla="*/ 61708 w 61708"/>
                      <a:gd name="connsiteY1" fmla="*/ 214575 h 2146689"/>
                      <a:gd name="connsiteX2" fmla="*/ 61326 w 61708"/>
                      <a:gd name="connsiteY2" fmla="*/ 220985 h 2146689"/>
                      <a:gd name="connsiteX3" fmla="*/ 61708 w 61708"/>
                      <a:gd name="connsiteY3" fmla="*/ 220985 h 2146689"/>
                      <a:gd name="connsiteX4" fmla="*/ 61708 w 61708"/>
                      <a:gd name="connsiteY4" fmla="*/ 1931979 h 2146689"/>
                      <a:gd name="connsiteX5" fmla="*/ 61700 w 61708"/>
                      <a:gd name="connsiteY5" fmla="*/ 1931979 h 2146689"/>
                      <a:gd name="connsiteX6" fmla="*/ 61708 w 61708"/>
                      <a:gd name="connsiteY6" fmla="*/ 1932114 h 2146689"/>
                      <a:gd name="connsiteX7" fmla="*/ 30854 w 61708"/>
                      <a:gd name="connsiteY7" fmla="*/ 2146689 h 2146689"/>
                      <a:gd name="connsiteX8" fmla="*/ 0 w 61708"/>
                      <a:gd name="connsiteY8" fmla="*/ 1932114 h 2146689"/>
                      <a:gd name="connsiteX9" fmla="*/ 8 w 61708"/>
                      <a:gd name="connsiteY9" fmla="*/ 1931979 h 2146689"/>
                      <a:gd name="connsiteX10" fmla="*/ 0 w 61708"/>
                      <a:gd name="connsiteY10" fmla="*/ 1931979 h 2146689"/>
                      <a:gd name="connsiteX11" fmla="*/ 0 w 61708"/>
                      <a:gd name="connsiteY11" fmla="*/ 220985 h 2146689"/>
                      <a:gd name="connsiteX12" fmla="*/ 382 w 61708"/>
                      <a:gd name="connsiteY12" fmla="*/ 220985 h 2146689"/>
                      <a:gd name="connsiteX13" fmla="*/ 0 w 61708"/>
                      <a:gd name="connsiteY13" fmla="*/ 214575 h 2146689"/>
                      <a:gd name="connsiteX14" fmla="*/ 30854 w 61708"/>
                      <a:gd name="connsiteY14" fmla="*/ 0 h 2146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708" h="2146689">
                        <a:moveTo>
                          <a:pt x="30854" y="0"/>
                        </a:moveTo>
                        <a:cubicBezTo>
                          <a:pt x="47894" y="0"/>
                          <a:pt x="61708" y="96068"/>
                          <a:pt x="61708" y="214575"/>
                        </a:cubicBezTo>
                        <a:lnTo>
                          <a:pt x="61326" y="220985"/>
                        </a:lnTo>
                        <a:lnTo>
                          <a:pt x="61708" y="220985"/>
                        </a:lnTo>
                        <a:lnTo>
                          <a:pt x="61708" y="1931979"/>
                        </a:lnTo>
                        <a:lnTo>
                          <a:pt x="61700" y="1931979"/>
                        </a:lnTo>
                        <a:lnTo>
                          <a:pt x="61708" y="1932114"/>
                        </a:lnTo>
                        <a:cubicBezTo>
                          <a:pt x="61708" y="2050621"/>
                          <a:pt x="47894" y="2146689"/>
                          <a:pt x="30854" y="2146689"/>
                        </a:cubicBezTo>
                        <a:cubicBezTo>
                          <a:pt x="13814" y="2146689"/>
                          <a:pt x="0" y="2050621"/>
                          <a:pt x="0" y="1932114"/>
                        </a:cubicBezTo>
                        <a:lnTo>
                          <a:pt x="8" y="1931979"/>
                        </a:lnTo>
                        <a:lnTo>
                          <a:pt x="0" y="1931979"/>
                        </a:lnTo>
                        <a:lnTo>
                          <a:pt x="0" y="220985"/>
                        </a:lnTo>
                        <a:lnTo>
                          <a:pt x="382" y="220985"/>
                        </a:lnTo>
                        <a:lnTo>
                          <a:pt x="0" y="214575"/>
                        </a:lnTo>
                        <a:cubicBezTo>
                          <a:pt x="0" y="96068"/>
                          <a:pt x="13814" y="0"/>
                          <a:pt x="30854" y="0"/>
                        </a:cubicBezTo>
                        <a:close/>
                      </a:path>
                    </a:pathLst>
                  </a:custGeom>
                  <a:gradFill>
                    <a:gsLst>
                      <a:gs pos="100000">
                        <a:srgbClr val="5B5C61"/>
                      </a:gs>
                      <a:gs pos="0">
                        <a:srgbClr val="2D2D3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ja-JP" altLang="en-US" dirty="0"/>
                  </a:p>
                </p:txBody>
              </p:sp>
            </p:grpSp>
          </p:grpSp>
        </p:grp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288B23-D5F0-4AAE-A9B3-0831E1DC6419}"/>
              </a:ext>
            </a:extLst>
          </p:cNvPr>
          <p:cNvSpPr txBox="1"/>
          <p:nvPr/>
        </p:nvSpPr>
        <p:spPr>
          <a:xfrm>
            <a:off x="9013180" y="1785345"/>
            <a:ext cx="20750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右クリック</a:t>
            </a:r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［図として保存］</a:t>
            </a:r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PNG</a:t>
            </a:r>
            <a:r>
              <a:rPr lang="ja-JP" altLang="en-US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形式で保存</a:t>
            </a: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BCE64E1F-E425-491F-B52C-4011A344FB8A}"/>
              </a:ext>
            </a:extLst>
          </p:cNvPr>
          <p:cNvSpPr txBox="1"/>
          <p:nvPr/>
        </p:nvSpPr>
        <p:spPr>
          <a:xfrm rot="5400000">
            <a:off x="6749824" y="4225290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>
                <a:solidFill>
                  <a:srgbClr val="8C91A0"/>
                </a:solidFill>
                <a:latin typeface="Century Gothic" panose="020B0502020202020204" pitchFamily="34" charset="0"/>
              </a:rPr>
              <a:t>without reflection</a:t>
            </a:r>
            <a:endParaRPr kumimoji="1" lang="ja-JP" altLang="en-US" dirty="0">
              <a:solidFill>
                <a:srgbClr val="8C91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5" name="二等辺三角形 144">
            <a:extLst>
              <a:ext uri="{FF2B5EF4-FFF2-40B4-BE49-F238E27FC236}">
                <a16:creationId xmlns:a16="http://schemas.microsoft.com/office/drawing/2014/main" id="{A09C1D52-95E5-478F-97D8-180A61E34960}"/>
              </a:ext>
            </a:extLst>
          </p:cNvPr>
          <p:cNvSpPr/>
          <p:nvPr/>
        </p:nvSpPr>
        <p:spPr>
          <a:xfrm rot="16200000">
            <a:off x="7442929" y="4758245"/>
            <a:ext cx="170995" cy="147409"/>
          </a:xfrm>
          <a:prstGeom prst="triangle">
            <a:avLst/>
          </a:prstGeom>
          <a:solidFill>
            <a:srgbClr val="8C91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46486ECF-6A08-45A9-9CE8-3D399584569D}"/>
              </a:ext>
            </a:extLst>
          </p:cNvPr>
          <p:cNvSpPr txBox="1"/>
          <p:nvPr/>
        </p:nvSpPr>
        <p:spPr>
          <a:xfrm rot="5400000">
            <a:off x="2941833" y="4439148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>
                <a:solidFill>
                  <a:srgbClr val="8C91A0"/>
                </a:solidFill>
                <a:latin typeface="Century Gothic" panose="020B0502020202020204" pitchFamily="34" charset="0"/>
              </a:rPr>
              <a:t>with reflection</a:t>
            </a:r>
            <a:endParaRPr kumimoji="1" lang="ja-JP" altLang="en-US" dirty="0">
              <a:solidFill>
                <a:srgbClr val="8C91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7" name="二等辺三角形 146">
            <a:extLst>
              <a:ext uri="{FF2B5EF4-FFF2-40B4-BE49-F238E27FC236}">
                <a16:creationId xmlns:a16="http://schemas.microsoft.com/office/drawing/2014/main" id="{92B2C1EA-1290-436D-B271-9C7B409A3CCA}"/>
              </a:ext>
            </a:extLst>
          </p:cNvPr>
          <p:cNvSpPr/>
          <p:nvPr/>
        </p:nvSpPr>
        <p:spPr>
          <a:xfrm rot="16200000">
            <a:off x="3456931" y="4758243"/>
            <a:ext cx="170995" cy="147409"/>
          </a:xfrm>
          <a:prstGeom prst="triangle">
            <a:avLst/>
          </a:prstGeom>
          <a:solidFill>
            <a:srgbClr val="8C91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444B5CBA-597E-4842-A89A-895A66EF174C}"/>
              </a:ext>
            </a:extLst>
          </p:cNvPr>
          <p:cNvSpPr/>
          <p:nvPr/>
        </p:nvSpPr>
        <p:spPr>
          <a:xfrm rot="10800000">
            <a:off x="9965507" y="2318738"/>
            <a:ext cx="170415" cy="146910"/>
          </a:xfrm>
          <a:prstGeom prst="triangle">
            <a:avLst/>
          </a:prstGeom>
          <a:solidFill>
            <a:schemeClr val="bg1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二等辺三角形 147">
            <a:extLst>
              <a:ext uri="{FF2B5EF4-FFF2-40B4-BE49-F238E27FC236}">
                <a16:creationId xmlns:a16="http://schemas.microsoft.com/office/drawing/2014/main" id="{176E65A2-CF97-49AB-AD55-1AAAF6D65BE9}"/>
              </a:ext>
            </a:extLst>
          </p:cNvPr>
          <p:cNvSpPr/>
          <p:nvPr/>
        </p:nvSpPr>
        <p:spPr>
          <a:xfrm rot="10800000">
            <a:off x="9965507" y="3145951"/>
            <a:ext cx="170415" cy="146910"/>
          </a:xfrm>
          <a:prstGeom prst="triangle">
            <a:avLst/>
          </a:prstGeom>
          <a:solidFill>
            <a:schemeClr val="bg1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58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楕円 82">
            <a:extLst>
              <a:ext uri="{FF2B5EF4-FFF2-40B4-BE49-F238E27FC236}">
                <a16:creationId xmlns:a16="http://schemas.microsoft.com/office/drawing/2014/main" id="{8AB9C40F-39AD-4D16-B567-396D49F90D52}"/>
              </a:ext>
            </a:extLst>
          </p:cNvPr>
          <p:cNvSpPr/>
          <p:nvPr/>
        </p:nvSpPr>
        <p:spPr>
          <a:xfrm rot="778800">
            <a:off x="-630602" y="4675213"/>
            <a:ext cx="4199572" cy="1186730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9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cap="rnd">
            <a:noFill/>
            <a:round/>
          </a:ln>
          <a:effectLst>
            <a:softEdge rad="444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4D17E9A0-157D-48A1-9C3D-8022A95E5F69}"/>
              </a:ext>
            </a:extLst>
          </p:cNvPr>
          <p:cNvSpPr/>
          <p:nvPr/>
        </p:nvSpPr>
        <p:spPr>
          <a:xfrm rot="778800">
            <a:off x="3524030" y="4589996"/>
            <a:ext cx="4199572" cy="1186730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9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cap="rnd">
            <a:noFill/>
            <a:round/>
          </a:ln>
          <a:effectLst>
            <a:softEdge rad="444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CED4698-DD07-4AC4-8E0A-2590BBE92D11}"/>
              </a:ext>
            </a:extLst>
          </p:cNvPr>
          <p:cNvGrpSpPr/>
          <p:nvPr/>
        </p:nvGrpSpPr>
        <p:grpSpPr>
          <a:xfrm>
            <a:off x="677497" y="20810"/>
            <a:ext cx="2971098" cy="5405886"/>
            <a:chOff x="1636146" y="20810"/>
            <a:chExt cx="2971098" cy="5405886"/>
          </a:xfrm>
        </p:grpSpPr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375C0F22-88CB-4906-B1B4-892FC24A6676}"/>
                </a:ext>
              </a:extLst>
            </p:cNvPr>
            <p:cNvSpPr/>
            <p:nvPr/>
          </p:nvSpPr>
          <p:spPr>
            <a:xfrm>
              <a:off x="1970620" y="41661"/>
              <a:ext cx="2609850" cy="5283804"/>
            </a:xfrm>
            <a:custGeom>
              <a:avLst/>
              <a:gdLst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501254 w 2609850"/>
                <a:gd name="connsiteY6" fmla="*/ 378431 h 5276850"/>
                <a:gd name="connsiteX7" fmla="*/ 2232248 w 2609850"/>
                <a:gd name="connsiteY7" fmla="*/ 109425 h 5276850"/>
                <a:gd name="connsiteX8" fmla="*/ 382839 w 2609850"/>
                <a:gd name="connsiteY8" fmla="*/ 0 h 5276850"/>
                <a:gd name="connsiteX9" fmla="*/ 2227011 w 2609850"/>
                <a:gd name="connsiteY9" fmla="*/ 0 h 5276850"/>
                <a:gd name="connsiteX10" fmla="*/ 2609850 w 2609850"/>
                <a:gd name="connsiteY10" fmla="*/ 382839 h 5276850"/>
                <a:gd name="connsiteX11" fmla="*/ 2609850 w 2609850"/>
                <a:gd name="connsiteY11" fmla="*/ 4894011 h 5276850"/>
                <a:gd name="connsiteX12" fmla="*/ 2227011 w 2609850"/>
                <a:gd name="connsiteY12" fmla="*/ 5276850 h 5276850"/>
                <a:gd name="connsiteX13" fmla="*/ 382839 w 2609850"/>
                <a:gd name="connsiteY13" fmla="*/ 5276850 h 5276850"/>
                <a:gd name="connsiteX14" fmla="*/ 0 w 2609850"/>
                <a:gd name="connsiteY14" fmla="*/ 4894011 h 5276850"/>
                <a:gd name="connsiteX15" fmla="*/ 0 w 2609850"/>
                <a:gd name="connsiteY15" fmla="*/ 382839 h 5276850"/>
                <a:gd name="connsiteX16" fmla="*/ 382839 w 2609850"/>
                <a:gd name="connsiteY16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501254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84194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53517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27011 w 2609850"/>
                <a:gd name="connsiteY13" fmla="*/ 5252512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4394 w 2609850"/>
                <a:gd name="connsiteY13" fmla="*/ 5249034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87281"/>
                <a:gd name="connsiteX1" fmla="*/ 122245 w 2609850"/>
                <a:gd name="connsiteY1" fmla="*/ 378431 h 5287281"/>
                <a:gd name="connsiteX2" fmla="*/ 122504 w 2609850"/>
                <a:gd name="connsiteY2" fmla="*/ 4894943 h 5287281"/>
                <a:gd name="connsiteX3" fmla="*/ 377603 w 2609850"/>
                <a:gd name="connsiteY3" fmla="*/ 5167425 h 5287281"/>
                <a:gd name="connsiteX4" fmla="*/ 2239202 w 2609850"/>
                <a:gd name="connsiteY4" fmla="*/ 5139610 h 5287281"/>
                <a:gd name="connsiteX5" fmla="*/ 2501254 w 2609850"/>
                <a:gd name="connsiteY5" fmla="*/ 4894942 h 5287281"/>
                <a:gd name="connsiteX6" fmla="*/ 2463722 w 2609850"/>
                <a:gd name="connsiteY6" fmla="*/ 378431 h 5287281"/>
                <a:gd name="connsiteX7" fmla="*/ 2225425 w 2609850"/>
                <a:gd name="connsiteY7" fmla="*/ 123073 h 5287281"/>
                <a:gd name="connsiteX8" fmla="*/ 377603 w 2609850"/>
                <a:gd name="connsiteY8" fmla="*/ 123073 h 5287281"/>
                <a:gd name="connsiteX9" fmla="*/ 382839 w 2609850"/>
                <a:gd name="connsiteY9" fmla="*/ 0 h 5287281"/>
                <a:gd name="connsiteX10" fmla="*/ 2227011 w 2609850"/>
                <a:gd name="connsiteY10" fmla="*/ 0 h 5287281"/>
                <a:gd name="connsiteX11" fmla="*/ 2609850 w 2609850"/>
                <a:gd name="connsiteY11" fmla="*/ 382839 h 5287281"/>
                <a:gd name="connsiteX12" fmla="*/ 2602896 w 2609850"/>
                <a:gd name="connsiteY12" fmla="*/ 4894011 h 5287281"/>
                <a:gd name="connsiteX13" fmla="*/ 2244394 w 2609850"/>
                <a:gd name="connsiteY13" fmla="*/ 5249034 h 5287281"/>
                <a:gd name="connsiteX14" fmla="*/ 382839 w 2609850"/>
                <a:gd name="connsiteY14" fmla="*/ 5287281 h 5287281"/>
                <a:gd name="connsiteX15" fmla="*/ 0 w 2609850"/>
                <a:gd name="connsiteY15" fmla="*/ 4894011 h 5287281"/>
                <a:gd name="connsiteX16" fmla="*/ 0 w 2609850"/>
                <a:gd name="connsiteY16" fmla="*/ 382839 h 5287281"/>
                <a:gd name="connsiteX17" fmla="*/ 382839 w 2609850"/>
                <a:gd name="connsiteY17" fmla="*/ 0 h 5287281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86316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72408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09850" h="5283804">
                  <a:moveTo>
                    <a:pt x="377603" y="123073"/>
                  </a:moveTo>
                  <a:cubicBezTo>
                    <a:pt x="229035" y="123073"/>
                    <a:pt x="122245" y="229863"/>
                    <a:pt x="122245" y="378431"/>
                  </a:cubicBezTo>
                  <a:cubicBezTo>
                    <a:pt x="117696" y="1885094"/>
                    <a:pt x="127053" y="3388280"/>
                    <a:pt x="122504" y="4894943"/>
                  </a:cubicBezTo>
                  <a:cubicBezTo>
                    <a:pt x="122504" y="5043511"/>
                    <a:pt x="229035" y="5167425"/>
                    <a:pt x="377603" y="5167425"/>
                  </a:cubicBezTo>
                  <a:cubicBezTo>
                    <a:pt x="998136" y="5158153"/>
                    <a:pt x="1611715" y="5166266"/>
                    <a:pt x="2239202" y="5139610"/>
                  </a:cubicBezTo>
                  <a:cubicBezTo>
                    <a:pt x="2387770" y="5139610"/>
                    <a:pt x="2501254" y="5043510"/>
                    <a:pt x="2501254" y="4894942"/>
                  </a:cubicBezTo>
                  <a:cubicBezTo>
                    <a:pt x="2495567" y="3388279"/>
                    <a:pt x="2469409" y="1885094"/>
                    <a:pt x="2463722" y="378431"/>
                  </a:cubicBezTo>
                  <a:cubicBezTo>
                    <a:pt x="2463722" y="229863"/>
                    <a:pt x="2373993" y="123073"/>
                    <a:pt x="2225425" y="123073"/>
                  </a:cubicBezTo>
                  <a:lnTo>
                    <a:pt x="377603" y="123073"/>
                  </a:lnTo>
                  <a:close/>
                  <a:moveTo>
                    <a:pt x="382839" y="0"/>
                  </a:moveTo>
                  <a:lnTo>
                    <a:pt x="2227011" y="0"/>
                  </a:lnTo>
                  <a:cubicBezTo>
                    <a:pt x="2438447" y="0"/>
                    <a:pt x="2609850" y="171403"/>
                    <a:pt x="2609850" y="382839"/>
                  </a:cubicBezTo>
                  <a:lnTo>
                    <a:pt x="2602896" y="4894011"/>
                  </a:lnTo>
                  <a:cubicBezTo>
                    <a:pt x="2602896" y="5105447"/>
                    <a:pt x="2455830" y="5249034"/>
                    <a:pt x="2244394" y="5249034"/>
                  </a:cubicBezTo>
                  <a:cubicBezTo>
                    <a:pt x="1618080" y="5280326"/>
                    <a:pt x="984815" y="5269896"/>
                    <a:pt x="365455" y="5283804"/>
                  </a:cubicBezTo>
                  <a:cubicBezTo>
                    <a:pt x="154019" y="5283804"/>
                    <a:pt x="0" y="5105447"/>
                    <a:pt x="0" y="4894011"/>
                  </a:cubicBezTo>
                  <a:lnTo>
                    <a:pt x="0" y="382839"/>
                  </a:lnTo>
                  <a:cubicBezTo>
                    <a:pt x="0" y="171403"/>
                    <a:pt x="171403" y="0"/>
                    <a:pt x="382839" y="0"/>
                  </a:cubicBezTo>
                  <a:close/>
                </a:path>
              </a:pathLst>
            </a:custGeom>
            <a:gradFill>
              <a:gsLst>
                <a:gs pos="77000">
                  <a:srgbClr val="333437"/>
                </a:gs>
                <a:gs pos="0">
                  <a:srgbClr val="2D2D33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perspectiveContrastingRightFacing">
                <a:rot lat="21019077" lon="19255593" rev="919227"/>
              </a:camera>
              <a:lightRig rig="threePt" dir="t"/>
            </a:scene3d>
            <a:sp3d>
              <a:bevelB w="152400" h="2286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ja-JP" altLang="en-US"/>
            </a:p>
          </p:txBody>
        </p:sp>
        <mc:AlternateContent xmlns:mc="http://schemas.openxmlformats.org/markup-compatibility/2006" xmlns:pslz="http://schemas.microsoft.com/office/powerpoint/2016/slidezoom">
          <mc:Choice Requires="pslz">
            <p:graphicFrame>
              <p:nvGraphicFramePr>
                <p:cNvPr id="33" name="スライド ズーム 32">
                  <a:extLst>
                    <a:ext uri="{FF2B5EF4-FFF2-40B4-BE49-F238E27FC236}">
                      <a16:creationId xmlns:a16="http://schemas.microsoft.com/office/drawing/2014/main" id="{1AE45163-644C-44EC-8E51-ADAFA260DDA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692666423"/>
                    </p:ext>
                  </p:extLst>
                </p:nvPr>
              </p:nvGraphicFramePr>
              <p:xfrm rot="15752891">
                <a:off x="729426" y="1569949"/>
                <a:ext cx="5060653" cy="2157871"/>
              </p:xfrm>
              <a:graphic>
                <a:graphicData uri="http://schemas.microsoft.com/office/powerpoint/2016/slidezoom">
                  <pslz:sldZm>
                    <pslz:sldZmObj sldId="258" cId="1341613725">
                      <pslz:zmPr id="{61A9D951-8A0E-40D9-A062-31A4D9524824}" returnToParent="0" transitionDur="1000">
                        <p166:blipFill xmlns:p166="http://schemas.microsoft.com/office/powerpoint/2016/6/main">
                          <a:blip r:embed="rId2"/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 rot="15752891">
                            <a:off x="0" y="0"/>
                            <a:ext cx="5060653" cy="2157871"/>
                          </a:xfrm>
                          <a:prstGeom prst="rect">
                            <a:avLst/>
                          </a:prstGeom>
                          <a:ln w="3175">
                            <a:solidFill>
                              <a:prstClr val="ltGray"/>
                            </a:solidFill>
                          </a:ln>
                          <a:scene3d>
                            <a:camera prst="perspectiveContrastingRightFacing" fov="3300000">
                              <a:rot lat="1921678" lon="20928698" rev="126085"/>
                            </a:camera>
                            <a:lightRig rig="threePt" dir="t"/>
                          </a:scene3d>
                          <a:sp3d/>
                        </p166:spPr>
                      </pslz:zmPr>
                    </pslz:sldZmObj>
                  </pslz:sldZm>
                </a:graphicData>
              </a:graphic>
            </p:graphicFrame>
          </mc:Choice>
          <mc:Fallback xmlns="">
            <p:pic>
              <p:nvPicPr>
                <p:cNvPr id="33" name="スライド ズーム 32">
                  <a:hlinkClick r:id="rId3" action="ppaction://hlinksldjump"/>
                  <a:extLst>
                    <a:ext uri="{FF2B5EF4-FFF2-40B4-BE49-F238E27FC236}">
                      <a16:creationId xmlns:a16="http://schemas.microsoft.com/office/drawing/2014/main" id="{1AE45163-644C-44EC-8E51-ADAFA260DDAD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5752891">
                  <a:off x="-229223" y="1569949"/>
                  <a:ext cx="5060653" cy="2157871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  <a:scene3d>
                  <a:camera prst="perspectiveContrastingRightFacing" fov="3300000">
                    <a:rot lat="1921678" lon="20928698" rev="126085"/>
                  </a:camera>
                  <a:lightRig rig="threePt" dir="t"/>
                </a:scene3d>
                <a:sp3d/>
              </p:spPr>
            </p:pic>
          </mc:Fallback>
        </mc:AlternateContent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AAC4166-49F9-40A7-BF6E-87A47801C692}"/>
                </a:ext>
              </a:extLst>
            </p:cNvPr>
            <p:cNvSpPr/>
            <p:nvPr/>
          </p:nvSpPr>
          <p:spPr>
            <a:xfrm rot="416588">
              <a:off x="1928515" y="323731"/>
              <a:ext cx="1538456" cy="232175"/>
            </a:xfrm>
            <a:custGeom>
              <a:avLst/>
              <a:gdLst>
                <a:gd name="connsiteX0" fmla="*/ 0 w 7283747"/>
                <a:gd name="connsiteY0" fmla="*/ 0 h 1202784"/>
                <a:gd name="connsiteX1" fmla="*/ 7283747 w 7283747"/>
                <a:gd name="connsiteY1" fmla="*/ 0 h 1202784"/>
                <a:gd name="connsiteX2" fmla="*/ 7283747 w 7283747"/>
                <a:gd name="connsiteY2" fmla="*/ 173667 h 1202784"/>
                <a:gd name="connsiteX3" fmla="*/ 7080471 w 7283747"/>
                <a:gd name="connsiteY3" fmla="*/ 173667 h 1202784"/>
                <a:gd name="connsiteX4" fmla="*/ 6576366 w 7283747"/>
                <a:gd name="connsiteY4" fmla="*/ 584524 h 1202784"/>
                <a:gd name="connsiteX5" fmla="*/ 6565912 w 7283747"/>
                <a:gd name="connsiteY5" fmla="*/ 688225 h 1202784"/>
                <a:gd name="connsiteX6" fmla="*/ 6565912 w 7283747"/>
                <a:gd name="connsiteY6" fmla="*/ 688225 h 1202784"/>
                <a:gd name="connsiteX7" fmla="*/ 6051353 w 7283747"/>
                <a:gd name="connsiteY7" fmla="*/ 1202784 h 1202784"/>
                <a:gd name="connsiteX8" fmla="*/ 1331612 w 7283747"/>
                <a:gd name="connsiteY8" fmla="*/ 1202783 h 1202784"/>
                <a:gd name="connsiteX9" fmla="*/ 827508 w 7283747"/>
                <a:gd name="connsiteY9" fmla="*/ 791926 h 1202784"/>
                <a:gd name="connsiteX10" fmla="*/ 817173 w 7283747"/>
                <a:gd name="connsiteY10" fmla="*/ 689411 h 1202784"/>
                <a:gd name="connsiteX11" fmla="*/ 817292 w 7283747"/>
                <a:gd name="connsiteY11" fmla="*/ 688226 h 1202784"/>
                <a:gd name="connsiteX12" fmla="*/ 817293 w 7283747"/>
                <a:gd name="connsiteY12" fmla="*/ 688226 h 1202784"/>
                <a:gd name="connsiteX13" fmla="*/ 302734 w 7283747"/>
                <a:gd name="connsiteY13" fmla="*/ 173667 h 1202784"/>
                <a:gd name="connsiteX14" fmla="*/ 0 w 7283747"/>
                <a:gd name="connsiteY14" fmla="*/ 173667 h 1202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83747" h="1202784">
                  <a:moveTo>
                    <a:pt x="0" y="0"/>
                  </a:moveTo>
                  <a:lnTo>
                    <a:pt x="7283747" y="0"/>
                  </a:lnTo>
                  <a:lnTo>
                    <a:pt x="7283747" y="173667"/>
                  </a:lnTo>
                  <a:lnTo>
                    <a:pt x="7080471" y="173667"/>
                  </a:lnTo>
                  <a:cubicBezTo>
                    <a:pt x="6831811" y="173667"/>
                    <a:pt x="6624347" y="350049"/>
                    <a:pt x="6576366" y="584524"/>
                  </a:cubicBezTo>
                  <a:lnTo>
                    <a:pt x="6565912" y="688225"/>
                  </a:lnTo>
                  <a:lnTo>
                    <a:pt x="6565912" y="688225"/>
                  </a:lnTo>
                  <a:cubicBezTo>
                    <a:pt x="6565912" y="972408"/>
                    <a:pt x="6335536" y="1202784"/>
                    <a:pt x="6051353" y="1202784"/>
                  </a:cubicBezTo>
                  <a:lnTo>
                    <a:pt x="1331612" y="1202783"/>
                  </a:lnTo>
                  <a:cubicBezTo>
                    <a:pt x="1082952" y="1202783"/>
                    <a:pt x="875488" y="1026401"/>
                    <a:pt x="827508" y="791926"/>
                  </a:cubicBezTo>
                  <a:lnTo>
                    <a:pt x="817173" y="689411"/>
                  </a:lnTo>
                  <a:lnTo>
                    <a:pt x="817292" y="688226"/>
                  </a:lnTo>
                  <a:lnTo>
                    <a:pt x="817293" y="688226"/>
                  </a:lnTo>
                  <a:cubicBezTo>
                    <a:pt x="817293" y="404043"/>
                    <a:pt x="586917" y="173667"/>
                    <a:pt x="302734" y="173667"/>
                  </a:cubicBezTo>
                  <a:lnTo>
                    <a:pt x="0" y="1736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ContrastingRightFacing">
                <a:rot lat="21018000" lon="19254000" rev="918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30F4D5F0-02AF-4B1A-9FE6-B193930E4287}"/>
                </a:ext>
              </a:extLst>
            </p:cNvPr>
            <p:cNvSpPr>
              <a:spLocks/>
            </p:cNvSpPr>
            <p:nvPr/>
          </p:nvSpPr>
          <p:spPr>
            <a:xfrm rot="416588">
              <a:off x="2578792" y="433140"/>
              <a:ext cx="291600" cy="39600"/>
            </a:xfrm>
            <a:prstGeom prst="roundRect">
              <a:avLst>
                <a:gd name="adj" fmla="val 50000"/>
              </a:avLst>
            </a:prstGeom>
            <a:solidFill>
              <a:srgbClr val="232323"/>
            </a:solidFill>
            <a:ln>
              <a:noFill/>
            </a:ln>
            <a:scene3d>
              <a:camera prst="perspectiveContrastingRightFacing">
                <a:rot lat="21018000" lon="19254000" rev="918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0DBDC84B-3A86-44C8-9452-E7B74750EACC}"/>
                </a:ext>
              </a:extLst>
            </p:cNvPr>
            <p:cNvGrpSpPr/>
            <p:nvPr/>
          </p:nvGrpSpPr>
          <p:grpSpPr>
            <a:xfrm rot="416588">
              <a:off x="2898682" y="401366"/>
              <a:ext cx="96033" cy="96033"/>
              <a:chOff x="6585566" y="3246269"/>
              <a:chExt cx="517864" cy="517864"/>
            </a:xfrm>
            <a:scene3d>
              <a:camera prst="perspectiveContrastingRightFacing">
                <a:rot lat="21018000" lon="19254000" rev="918000"/>
              </a:camera>
              <a:lightRig rig="threePt" dir="t"/>
            </a:scene3d>
          </p:grpSpPr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4D3E8773-36F3-4468-8F27-F92CA92DDBA7}"/>
                  </a:ext>
                </a:extLst>
              </p:cNvPr>
              <p:cNvSpPr/>
              <p:nvPr/>
            </p:nvSpPr>
            <p:spPr>
              <a:xfrm>
                <a:off x="6585566" y="3246269"/>
                <a:ext cx="517864" cy="517864"/>
              </a:xfrm>
              <a:prstGeom prst="ellipse">
                <a:avLst/>
              </a:prstGeom>
              <a:gradFill>
                <a:gsLst>
                  <a:gs pos="0">
                    <a:srgbClr val="0B0C10"/>
                  </a:gs>
                  <a:gs pos="100000">
                    <a:srgbClr val="161B2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BF42F747-0CFD-4170-A01B-727F40853C33}"/>
                  </a:ext>
                </a:extLst>
              </p:cNvPr>
              <p:cNvSpPr/>
              <p:nvPr/>
            </p:nvSpPr>
            <p:spPr>
              <a:xfrm>
                <a:off x="6675453" y="3336156"/>
                <a:ext cx="338091" cy="338091"/>
              </a:xfrm>
              <a:prstGeom prst="ellipse">
                <a:avLst/>
              </a:prstGeom>
              <a:gradFill>
                <a:gsLst>
                  <a:gs pos="0">
                    <a:srgbClr val="0B0C10"/>
                  </a:gs>
                  <a:gs pos="100000">
                    <a:srgbClr val="161B29"/>
                  </a:gs>
                </a:gsLst>
                <a:lin ang="5400000" scaled="1"/>
              </a:gradFill>
              <a:ln w="19050">
                <a:solidFill>
                  <a:srgbClr val="0B0C1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9A9DFD51-E1E2-40C8-8583-ADED0B74F58E}"/>
                  </a:ext>
                </a:extLst>
              </p:cNvPr>
              <p:cNvSpPr/>
              <p:nvPr/>
            </p:nvSpPr>
            <p:spPr>
              <a:xfrm>
                <a:off x="6673418" y="3334121"/>
                <a:ext cx="342160" cy="342160"/>
              </a:xfrm>
              <a:prstGeom prst="ellipse">
                <a:avLst/>
              </a:prstGeom>
              <a:gradFill flip="none" rotWithShape="1">
                <a:gsLst>
                  <a:gs pos="47000">
                    <a:srgbClr val="080703"/>
                  </a:gs>
                  <a:gs pos="100000">
                    <a:srgbClr val="344F5E"/>
                  </a:gs>
                  <a:gs pos="0">
                    <a:srgbClr val="101A1F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8B16084C-7D4C-4FCE-8F7F-001C692B262B}"/>
                  </a:ext>
                </a:extLst>
              </p:cNvPr>
              <p:cNvSpPr/>
              <p:nvPr/>
            </p:nvSpPr>
            <p:spPr>
              <a:xfrm>
                <a:off x="6712999" y="3373702"/>
                <a:ext cx="262998" cy="262998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084DBC"/>
                  </a:gs>
                  <a:gs pos="35000">
                    <a:srgbClr val="070D14"/>
                  </a:gs>
                  <a:gs pos="0">
                    <a:srgbClr val="080703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A33C5638-9486-4825-9279-391682D4FE4F}"/>
                  </a:ext>
                </a:extLst>
              </p:cNvPr>
              <p:cNvSpPr/>
              <p:nvPr/>
            </p:nvSpPr>
            <p:spPr>
              <a:xfrm rot="10800000">
                <a:off x="6720429" y="3329549"/>
                <a:ext cx="248138" cy="149399"/>
              </a:xfrm>
              <a:custGeom>
                <a:avLst/>
                <a:gdLst>
                  <a:gd name="connsiteX0" fmla="*/ 124416 w 248138"/>
                  <a:gd name="connsiteY0" fmla="*/ 149399 h 149399"/>
                  <a:gd name="connsiteX1" fmla="*/ 3444 w 248138"/>
                  <a:gd name="connsiteY1" fmla="*/ 99291 h 149399"/>
                  <a:gd name="connsiteX2" fmla="*/ 0 w 248138"/>
                  <a:gd name="connsiteY2" fmla="*/ 94182 h 149399"/>
                  <a:gd name="connsiteX3" fmla="*/ 2800 w 248138"/>
                  <a:gd name="connsiteY3" fmla="*/ 80314 h 149399"/>
                  <a:gd name="connsiteX4" fmla="*/ 123965 w 248138"/>
                  <a:gd name="connsiteY4" fmla="*/ 0 h 149399"/>
                  <a:gd name="connsiteX5" fmla="*/ 245130 w 248138"/>
                  <a:gd name="connsiteY5" fmla="*/ 80314 h 149399"/>
                  <a:gd name="connsiteX6" fmla="*/ 248138 w 248138"/>
                  <a:gd name="connsiteY6" fmla="*/ 95212 h 149399"/>
                  <a:gd name="connsiteX7" fmla="*/ 245388 w 248138"/>
                  <a:gd name="connsiteY7" fmla="*/ 99291 h 149399"/>
                  <a:gd name="connsiteX8" fmla="*/ 124416 w 248138"/>
                  <a:gd name="connsiteY8" fmla="*/ 149399 h 149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138" h="149399">
                    <a:moveTo>
                      <a:pt x="124416" y="149399"/>
                    </a:moveTo>
                    <a:cubicBezTo>
                      <a:pt x="77174" y="149399"/>
                      <a:pt x="34404" y="130250"/>
                      <a:pt x="3444" y="99291"/>
                    </a:cubicBezTo>
                    <a:lnTo>
                      <a:pt x="0" y="94182"/>
                    </a:lnTo>
                    <a:lnTo>
                      <a:pt x="2800" y="80314"/>
                    </a:lnTo>
                    <a:cubicBezTo>
                      <a:pt x="22763" y="33117"/>
                      <a:pt x="69496" y="0"/>
                      <a:pt x="123965" y="0"/>
                    </a:cubicBezTo>
                    <a:cubicBezTo>
                      <a:pt x="178434" y="0"/>
                      <a:pt x="225168" y="33117"/>
                      <a:pt x="245130" y="80314"/>
                    </a:cubicBezTo>
                    <a:lnTo>
                      <a:pt x="248138" y="95212"/>
                    </a:lnTo>
                    <a:lnTo>
                      <a:pt x="245388" y="99291"/>
                    </a:lnTo>
                    <a:cubicBezTo>
                      <a:pt x="214429" y="130250"/>
                      <a:pt x="171659" y="149399"/>
                      <a:pt x="124416" y="1493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B73E9">
                      <a:alpha val="0"/>
                    </a:srgbClr>
                  </a:gs>
                  <a:gs pos="100000">
                    <a:srgbClr val="7B73E9">
                      <a:alpha val="5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F202AF2D-F035-4244-90C0-468611F84DFB}"/>
                  </a:ext>
                </a:extLst>
              </p:cNvPr>
              <p:cNvSpPr/>
              <p:nvPr/>
            </p:nvSpPr>
            <p:spPr>
              <a:xfrm rot="10800000">
                <a:off x="6707570" y="3538461"/>
                <a:ext cx="273856" cy="158555"/>
              </a:xfrm>
              <a:custGeom>
                <a:avLst/>
                <a:gdLst>
                  <a:gd name="connsiteX0" fmla="*/ 138405 w 273856"/>
                  <a:gd name="connsiteY0" fmla="*/ 158555 h 158555"/>
                  <a:gd name="connsiteX1" fmla="*/ 27729 w 273856"/>
                  <a:gd name="connsiteY1" fmla="*/ 112712 h 158555"/>
                  <a:gd name="connsiteX2" fmla="*/ 0 w 273856"/>
                  <a:gd name="connsiteY2" fmla="*/ 71584 h 158555"/>
                  <a:gd name="connsiteX3" fmla="*/ 14479 w 273856"/>
                  <a:gd name="connsiteY3" fmla="*/ 50108 h 158555"/>
                  <a:gd name="connsiteX4" fmla="*/ 135451 w 273856"/>
                  <a:gd name="connsiteY4" fmla="*/ 0 h 158555"/>
                  <a:gd name="connsiteX5" fmla="*/ 256423 w 273856"/>
                  <a:gd name="connsiteY5" fmla="*/ 50108 h 158555"/>
                  <a:gd name="connsiteX6" fmla="*/ 273856 w 273856"/>
                  <a:gd name="connsiteY6" fmla="*/ 75965 h 158555"/>
                  <a:gd name="connsiteX7" fmla="*/ 249080 w 273856"/>
                  <a:gd name="connsiteY7" fmla="*/ 112712 h 158555"/>
                  <a:gd name="connsiteX8" fmla="*/ 138405 w 273856"/>
                  <a:gd name="connsiteY8" fmla="*/ 158555 h 158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3856" h="158555">
                    <a:moveTo>
                      <a:pt x="138405" y="158555"/>
                    </a:moveTo>
                    <a:cubicBezTo>
                      <a:pt x="95183" y="158555"/>
                      <a:pt x="56053" y="141036"/>
                      <a:pt x="27729" y="112712"/>
                    </a:cubicBezTo>
                    <a:lnTo>
                      <a:pt x="0" y="71584"/>
                    </a:lnTo>
                    <a:lnTo>
                      <a:pt x="14479" y="50108"/>
                    </a:lnTo>
                    <a:cubicBezTo>
                      <a:pt x="45438" y="19149"/>
                      <a:pt x="88208" y="0"/>
                      <a:pt x="135451" y="0"/>
                    </a:cubicBezTo>
                    <a:cubicBezTo>
                      <a:pt x="182693" y="0"/>
                      <a:pt x="225463" y="19149"/>
                      <a:pt x="256423" y="50108"/>
                    </a:cubicBezTo>
                    <a:lnTo>
                      <a:pt x="273856" y="75965"/>
                    </a:lnTo>
                    <a:lnTo>
                      <a:pt x="249080" y="112712"/>
                    </a:lnTo>
                    <a:cubicBezTo>
                      <a:pt x="220756" y="141036"/>
                      <a:pt x="181626" y="158555"/>
                      <a:pt x="138405" y="1585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B73E9">
                      <a:alpha val="0"/>
                    </a:srgbClr>
                  </a:gs>
                  <a:gs pos="100000">
                    <a:srgbClr val="7B73E9">
                      <a:alpha val="4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B9F35115-915C-4C10-B1A7-C82696775202}"/>
                  </a:ext>
                </a:extLst>
              </p:cNvPr>
              <p:cNvSpPr/>
              <p:nvPr/>
            </p:nvSpPr>
            <p:spPr>
              <a:xfrm>
                <a:off x="6715783" y="3329549"/>
                <a:ext cx="257430" cy="36587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070D14"/>
                  </a:gs>
                  <a:gs pos="0">
                    <a:srgbClr val="080703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45" name="グループ化 44">
                <a:extLst>
                  <a:ext uri="{FF2B5EF4-FFF2-40B4-BE49-F238E27FC236}">
                    <a16:creationId xmlns:a16="http://schemas.microsoft.com/office/drawing/2014/main" id="{128EE467-20F9-4515-9B75-853D7E7718CB}"/>
                  </a:ext>
                </a:extLst>
              </p:cNvPr>
              <p:cNvGrpSpPr/>
              <p:nvPr/>
            </p:nvGrpSpPr>
            <p:grpSpPr>
              <a:xfrm>
                <a:off x="6811373" y="3503268"/>
                <a:ext cx="66250" cy="70989"/>
                <a:chOff x="6815563" y="3524699"/>
                <a:chExt cx="71346" cy="89644"/>
              </a:xfrm>
            </p:grpSpPr>
            <p:sp>
              <p:nvSpPr>
                <p:cNvPr id="51" name="楕円 50">
                  <a:extLst>
                    <a:ext uri="{FF2B5EF4-FFF2-40B4-BE49-F238E27FC236}">
                      <a16:creationId xmlns:a16="http://schemas.microsoft.com/office/drawing/2014/main" id="{B3437AAF-8EB8-42D2-AF3C-34DFA1DDB772}"/>
                    </a:ext>
                  </a:extLst>
                </p:cNvPr>
                <p:cNvSpPr/>
                <p:nvPr/>
              </p:nvSpPr>
              <p:spPr>
                <a:xfrm>
                  <a:off x="6820659" y="3524699"/>
                  <a:ext cx="61154" cy="45719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7B73E9"/>
                    </a:gs>
                    <a:gs pos="0">
                      <a:srgbClr val="93AADD">
                        <a:alpha val="64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52" name="楕円 51">
                  <a:extLst>
                    <a:ext uri="{FF2B5EF4-FFF2-40B4-BE49-F238E27FC236}">
                      <a16:creationId xmlns:a16="http://schemas.microsoft.com/office/drawing/2014/main" id="{44FF0923-9688-487B-8C30-2BC475B4B076}"/>
                    </a:ext>
                  </a:extLst>
                </p:cNvPr>
                <p:cNvSpPr/>
                <p:nvPr/>
              </p:nvSpPr>
              <p:spPr>
                <a:xfrm>
                  <a:off x="6815563" y="3556500"/>
                  <a:ext cx="71346" cy="57843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7B73E9">
                        <a:alpha val="70000"/>
                      </a:srgbClr>
                    </a:gs>
                    <a:gs pos="0">
                      <a:srgbClr val="93AADD">
                        <a:alpha val="58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grpSp>
            <p:nvGrpSpPr>
              <p:cNvPr id="46" name="グループ化 45">
                <a:extLst>
                  <a:ext uri="{FF2B5EF4-FFF2-40B4-BE49-F238E27FC236}">
                    <a16:creationId xmlns:a16="http://schemas.microsoft.com/office/drawing/2014/main" id="{FD4D7710-E4BE-4FEF-82B2-0498627CB73A}"/>
                  </a:ext>
                </a:extLst>
              </p:cNvPr>
              <p:cNvGrpSpPr/>
              <p:nvPr/>
            </p:nvGrpSpPr>
            <p:grpSpPr>
              <a:xfrm rot="10800000">
                <a:off x="6821639" y="3420447"/>
                <a:ext cx="45719" cy="48989"/>
                <a:chOff x="6815563" y="3524699"/>
                <a:chExt cx="71346" cy="89644"/>
              </a:xfrm>
            </p:grpSpPr>
            <p:sp>
              <p:nvSpPr>
                <p:cNvPr id="49" name="楕円 48">
                  <a:extLst>
                    <a:ext uri="{FF2B5EF4-FFF2-40B4-BE49-F238E27FC236}">
                      <a16:creationId xmlns:a16="http://schemas.microsoft.com/office/drawing/2014/main" id="{EE91B024-CD9A-4FB2-B23A-22082437591F}"/>
                    </a:ext>
                  </a:extLst>
                </p:cNvPr>
                <p:cNvSpPr/>
                <p:nvPr/>
              </p:nvSpPr>
              <p:spPr>
                <a:xfrm>
                  <a:off x="6820659" y="3524699"/>
                  <a:ext cx="61154" cy="45719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7B73E9"/>
                    </a:gs>
                    <a:gs pos="0">
                      <a:srgbClr val="93AADD">
                        <a:alpha val="64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50" name="楕円 49">
                  <a:extLst>
                    <a:ext uri="{FF2B5EF4-FFF2-40B4-BE49-F238E27FC236}">
                      <a16:creationId xmlns:a16="http://schemas.microsoft.com/office/drawing/2014/main" id="{DCA02AC4-0A54-41BF-A23A-35A1D236C564}"/>
                    </a:ext>
                  </a:extLst>
                </p:cNvPr>
                <p:cNvSpPr/>
                <p:nvPr/>
              </p:nvSpPr>
              <p:spPr>
                <a:xfrm>
                  <a:off x="6815563" y="3556500"/>
                  <a:ext cx="71346" cy="57843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7B73E9">
                        <a:alpha val="87000"/>
                      </a:srgbClr>
                    </a:gs>
                    <a:gs pos="0">
                      <a:srgbClr val="93AADD">
                        <a:alpha val="64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FA8456EA-18B8-49CA-9B21-8AE37450D064}"/>
                  </a:ext>
                </a:extLst>
              </p:cNvPr>
              <p:cNvSpPr/>
              <p:nvPr/>
            </p:nvSpPr>
            <p:spPr>
              <a:xfrm>
                <a:off x="6771268" y="3559221"/>
                <a:ext cx="146461" cy="117061"/>
              </a:xfrm>
              <a:custGeom>
                <a:avLst/>
                <a:gdLst>
                  <a:gd name="connsiteX0" fmla="*/ 72965 w 146461"/>
                  <a:gd name="connsiteY0" fmla="*/ 0 h 117061"/>
                  <a:gd name="connsiteX1" fmla="*/ 140756 w 146461"/>
                  <a:gd name="connsiteY1" fmla="*/ 61982 h 117061"/>
                  <a:gd name="connsiteX2" fmla="*/ 146461 w 146461"/>
                  <a:gd name="connsiteY2" fmla="*/ 100954 h 117061"/>
                  <a:gd name="connsiteX3" fmla="*/ 142510 w 146461"/>
                  <a:gd name="connsiteY3" fmla="*/ 103617 h 117061"/>
                  <a:gd name="connsiteX4" fmla="*/ 75918 w 146461"/>
                  <a:gd name="connsiteY4" fmla="*/ 117061 h 117061"/>
                  <a:gd name="connsiteX5" fmla="*/ 9326 w 146461"/>
                  <a:gd name="connsiteY5" fmla="*/ 103617 h 117061"/>
                  <a:gd name="connsiteX6" fmla="*/ 0 w 146461"/>
                  <a:gd name="connsiteY6" fmla="*/ 97329 h 117061"/>
                  <a:gd name="connsiteX7" fmla="*/ 5174 w 146461"/>
                  <a:gd name="connsiteY7" fmla="*/ 61982 h 117061"/>
                  <a:gd name="connsiteX8" fmla="*/ 72965 w 146461"/>
                  <a:gd name="connsiteY8" fmla="*/ 0 h 117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461" h="117061">
                    <a:moveTo>
                      <a:pt x="72965" y="0"/>
                    </a:moveTo>
                    <a:cubicBezTo>
                      <a:pt x="103440" y="0"/>
                      <a:pt x="129587" y="25558"/>
                      <a:pt x="140756" y="61982"/>
                    </a:cubicBezTo>
                    <a:lnTo>
                      <a:pt x="146461" y="100954"/>
                    </a:lnTo>
                    <a:lnTo>
                      <a:pt x="142510" y="103617"/>
                    </a:lnTo>
                    <a:cubicBezTo>
                      <a:pt x="122043" y="112274"/>
                      <a:pt x="99540" y="117061"/>
                      <a:pt x="75918" y="117061"/>
                    </a:cubicBezTo>
                    <a:cubicBezTo>
                      <a:pt x="52297" y="117061"/>
                      <a:pt x="29794" y="112274"/>
                      <a:pt x="9326" y="103617"/>
                    </a:cubicBezTo>
                    <a:lnTo>
                      <a:pt x="0" y="97329"/>
                    </a:lnTo>
                    <a:lnTo>
                      <a:pt x="5174" y="61982"/>
                    </a:lnTo>
                    <a:cubicBezTo>
                      <a:pt x="16343" y="25558"/>
                      <a:pt x="42491" y="0"/>
                      <a:pt x="72965" y="0"/>
                    </a:cubicBezTo>
                    <a:close/>
                  </a:path>
                </a:pathLst>
              </a:custGeom>
              <a:gradFill flip="none" rotWithShape="1">
                <a:gsLst>
                  <a:gs pos="38000">
                    <a:schemeClr val="bg1"/>
                  </a:gs>
                  <a:gs pos="100000">
                    <a:srgbClr val="7B73E9">
                      <a:alpha val="0"/>
                    </a:srgb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F21E8F60-E3B1-4592-B79C-BC3F9F904176}"/>
                  </a:ext>
                </a:extLst>
              </p:cNvPr>
              <p:cNvSpPr/>
              <p:nvPr/>
            </p:nvSpPr>
            <p:spPr>
              <a:xfrm>
                <a:off x="6800016" y="3334121"/>
                <a:ext cx="88964" cy="49910"/>
              </a:xfrm>
              <a:custGeom>
                <a:avLst/>
                <a:gdLst>
                  <a:gd name="connsiteX0" fmla="*/ 44695 w 88964"/>
                  <a:gd name="connsiteY0" fmla="*/ 0 h 49910"/>
                  <a:gd name="connsiteX1" fmla="*/ 88964 w 88964"/>
                  <a:gd name="connsiteY1" fmla="*/ 8938 h 49910"/>
                  <a:gd name="connsiteX2" fmla="*/ 86288 w 88964"/>
                  <a:gd name="connsiteY2" fmla="*/ 22193 h 49910"/>
                  <a:gd name="connsiteX3" fmla="*/ 44473 w 88964"/>
                  <a:gd name="connsiteY3" fmla="*/ 49910 h 49910"/>
                  <a:gd name="connsiteX4" fmla="*/ 2659 w 88964"/>
                  <a:gd name="connsiteY4" fmla="*/ 22193 h 49910"/>
                  <a:gd name="connsiteX5" fmla="*/ 0 w 88964"/>
                  <a:gd name="connsiteY5" fmla="*/ 9024 h 49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964" h="49910">
                    <a:moveTo>
                      <a:pt x="44695" y="0"/>
                    </a:moveTo>
                    <a:lnTo>
                      <a:pt x="88964" y="8938"/>
                    </a:lnTo>
                    <a:lnTo>
                      <a:pt x="86288" y="22193"/>
                    </a:lnTo>
                    <a:cubicBezTo>
                      <a:pt x="79399" y="38481"/>
                      <a:pt x="63271" y="49910"/>
                      <a:pt x="44473" y="49910"/>
                    </a:cubicBezTo>
                    <a:cubicBezTo>
                      <a:pt x="25676" y="49910"/>
                      <a:pt x="9548" y="38481"/>
                      <a:pt x="2659" y="22193"/>
                    </a:cubicBezTo>
                    <a:lnTo>
                      <a:pt x="0" y="9024"/>
                    </a:lnTo>
                    <a:close/>
                  </a:path>
                </a:pathLst>
              </a:custGeom>
              <a:gradFill flip="none" rotWithShape="1">
                <a:gsLst>
                  <a:gs pos="52000">
                    <a:srgbClr val="77C3C1">
                      <a:alpha val="78000"/>
                    </a:srgbClr>
                  </a:gs>
                  <a:gs pos="75000">
                    <a:srgbClr val="7B73E9">
                      <a:alpha val="15000"/>
                    </a:srgbClr>
                  </a:gs>
                  <a:gs pos="100000">
                    <a:schemeClr val="bg1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974B5914-94B6-4D01-869B-256F6CF04BCC}"/>
                </a:ext>
              </a:extLst>
            </p:cNvPr>
            <p:cNvSpPr/>
            <p:nvPr/>
          </p:nvSpPr>
          <p:spPr>
            <a:xfrm rot="20679721">
              <a:off x="1717752" y="1144928"/>
              <a:ext cx="88761" cy="456618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09090A"/>
                </a:gs>
                <a:gs pos="87000">
                  <a:srgbClr val="2D2D33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isometricOffAxis1Left">
                <a:rot lat="20823018" lon="4147851" rev="21530836"/>
              </a:camera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四角形: 角を丸くする 59">
              <a:extLst>
                <a:ext uri="{FF2B5EF4-FFF2-40B4-BE49-F238E27FC236}">
                  <a16:creationId xmlns:a16="http://schemas.microsoft.com/office/drawing/2014/main" id="{CF0ABF6C-0E48-43A8-8F60-4320F43A9C2C}"/>
                </a:ext>
              </a:extLst>
            </p:cNvPr>
            <p:cNvSpPr/>
            <p:nvPr/>
          </p:nvSpPr>
          <p:spPr>
            <a:xfrm rot="20679721">
              <a:off x="1842035" y="1617194"/>
              <a:ext cx="88761" cy="456618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09090A"/>
                </a:gs>
                <a:gs pos="87000">
                  <a:srgbClr val="2D2D33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isometricOffAxis1Left">
                <a:rot lat="20823018" lon="4147851" rev="21530836"/>
              </a:camera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3A02D8DA-5100-49F2-BBFB-5FD99A8FB1F8}"/>
                </a:ext>
              </a:extLst>
            </p:cNvPr>
            <p:cNvSpPr/>
            <p:nvPr/>
          </p:nvSpPr>
          <p:spPr>
            <a:xfrm>
              <a:off x="1636146" y="876353"/>
              <a:ext cx="157163" cy="111919"/>
            </a:xfrm>
            <a:custGeom>
              <a:avLst/>
              <a:gdLst>
                <a:gd name="connsiteX0" fmla="*/ 0 w 157163"/>
                <a:gd name="connsiteY0" fmla="*/ 111919 h 111919"/>
                <a:gd name="connsiteX1" fmla="*/ 116682 w 157163"/>
                <a:gd name="connsiteY1" fmla="*/ 0 h 111919"/>
                <a:gd name="connsiteX2" fmla="*/ 157163 w 157163"/>
                <a:gd name="connsiteY2" fmla="*/ 4763 h 11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163" h="111919">
                  <a:moveTo>
                    <a:pt x="0" y="111919"/>
                  </a:moveTo>
                  <a:lnTo>
                    <a:pt x="116682" y="0"/>
                  </a:lnTo>
                  <a:lnTo>
                    <a:pt x="157163" y="4763"/>
                  </a:lnTo>
                </a:path>
              </a:pathLst>
            </a:custGeom>
            <a:noFill/>
            <a:ln>
              <a:noFill/>
            </a:ln>
            <a:scene3d>
              <a:camera prst="perspectiveContrastingRightFacing">
                <a:rot lat="21019077" lon="19255593" rev="919227"/>
              </a:camera>
              <a:lightRig rig="threePt" dir="t"/>
            </a:scene3d>
            <a:sp3d>
              <a:bevelT h="635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1D37AEBE-F397-4BFB-9CDE-7F8DCCCB82CD}"/>
                </a:ext>
              </a:extLst>
            </p:cNvPr>
            <p:cNvSpPr/>
            <p:nvPr/>
          </p:nvSpPr>
          <p:spPr>
            <a:xfrm>
              <a:off x="2087140" y="154705"/>
              <a:ext cx="2346975" cy="5033320"/>
            </a:xfrm>
            <a:prstGeom prst="roundRect">
              <a:avLst>
                <a:gd name="adj" fmla="val 10579"/>
              </a:avLst>
            </a:prstGeom>
            <a:noFill/>
            <a:ln w="101600">
              <a:solidFill>
                <a:schemeClr val="tx1"/>
              </a:solidFill>
            </a:ln>
            <a:scene3d>
              <a:camera prst="perspectiveContrastingRightFacing">
                <a:rot lat="21018000" lon="19254000" rev="948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四角形: 角を丸くする 53">
              <a:extLst>
                <a:ext uri="{FF2B5EF4-FFF2-40B4-BE49-F238E27FC236}">
                  <a16:creationId xmlns:a16="http://schemas.microsoft.com/office/drawing/2014/main" id="{0273920F-F48B-4F48-B7D8-62CD2F1B1464}"/>
                </a:ext>
              </a:extLst>
            </p:cNvPr>
            <p:cNvSpPr/>
            <p:nvPr/>
          </p:nvSpPr>
          <p:spPr>
            <a:xfrm>
              <a:off x="2016380" y="51289"/>
              <a:ext cx="2518329" cy="5195190"/>
            </a:xfrm>
            <a:prstGeom prst="roundRect">
              <a:avLst>
                <a:gd name="adj" fmla="val 11716"/>
              </a:avLst>
            </a:prstGeom>
            <a:gradFill>
              <a:gsLst>
                <a:gs pos="62000">
                  <a:schemeClr val="tx1">
                    <a:alpha val="9000"/>
                  </a:schemeClr>
                </a:gs>
                <a:gs pos="0">
                  <a:schemeClr val="bg1">
                    <a:alpha val="16000"/>
                  </a:schemeClr>
                </a:gs>
                <a:gs pos="100000">
                  <a:schemeClr val="bg1">
                    <a:alpha val="0"/>
                  </a:schemeClr>
                </a:gs>
                <a:gs pos="62000">
                  <a:schemeClr val="bg1">
                    <a:alpha val="0"/>
                  </a:schemeClr>
                </a:gs>
                <a:gs pos="62000">
                  <a:schemeClr val="bg1">
                    <a:alpha val="15000"/>
                  </a:schemeClr>
                </a:gs>
              </a:gsLst>
              <a:lin ang="20400000" scaled="0"/>
            </a:gradFill>
            <a:ln>
              <a:noFill/>
            </a:ln>
            <a:scene3d>
              <a:camera prst="perspectiveContrastingRightFacing">
                <a:rot lat="21018000" lon="19254000" rev="918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04658A93-2DB5-4C96-AF9D-CFACFDA498C3}"/>
                </a:ext>
              </a:extLst>
            </p:cNvPr>
            <p:cNvSpPr/>
            <p:nvPr/>
          </p:nvSpPr>
          <p:spPr>
            <a:xfrm>
              <a:off x="1997394" y="20810"/>
              <a:ext cx="2609850" cy="5283804"/>
            </a:xfrm>
            <a:custGeom>
              <a:avLst/>
              <a:gdLst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501254 w 2609850"/>
                <a:gd name="connsiteY6" fmla="*/ 378431 h 5276850"/>
                <a:gd name="connsiteX7" fmla="*/ 2232248 w 2609850"/>
                <a:gd name="connsiteY7" fmla="*/ 109425 h 5276850"/>
                <a:gd name="connsiteX8" fmla="*/ 382839 w 2609850"/>
                <a:gd name="connsiteY8" fmla="*/ 0 h 5276850"/>
                <a:gd name="connsiteX9" fmla="*/ 2227011 w 2609850"/>
                <a:gd name="connsiteY9" fmla="*/ 0 h 5276850"/>
                <a:gd name="connsiteX10" fmla="*/ 2609850 w 2609850"/>
                <a:gd name="connsiteY10" fmla="*/ 382839 h 5276850"/>
                <a:gd name="connsiteX11" fmla="*/ 2609850 w 2609850"/>
                <a:gd name="connsiteY11" fmla="*/ 4894011 h 5276850"/>
                <a:gd name="connsiteX12" fmla="*/ 2227011 w 2609850"/>
                <a:gd name="connsiteY12" fmla="*/ 5276850 h 5276850"/>
                <a:gd name="connsiteX13" fmla="*/ 382839 w 2609850"/>
                <a:gd name="connsiteY13" fmla="*/ 5276850 h 5276850"/>
                <a:gd name="connsiteX14" fmla="*/ 0 w 2609850"/>
                <a:gd name="connsiteY14" fmla="*/ 4894011 h 5276850"/>
                <a:gd name="connsiteX15" fmla="*/ 0 w 2609850"/>
                <a:gd name="connsiteY15" fmla="*/ 382839 h 5276850"/>
                <a:gd name="connsiteX16" fmla="*/ 382839 w 2609850"/>
                <a:gd name="connsiteY16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501254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84194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53517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27011 w 2609850"/>
                <a:gd name="connsiteY13" fmla="*/ 5252512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4394 w 2609850"/>
                <a:gd name="connsiteY13" fmla="*/ 5249034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87281"/>
                <a:gd name="connsiteX1" fmla="*/ 122245 w 2609850"/>
                <a:gd name="connsiteY1" fmla="*/ 378431 h 5287281"/>
                <a:gd name="connsiteX2" fmla="*/ 122504 w 2609850"/>
                <a:gd name="connsiteY2" fmla="*/ 4894943 h 5287281"/>
                <a:gd name="connsiteX3" fmla="*/ 377603 w 2609850"/>
                <a:gd name="connsiteY3" fmla="*/ 5167425 h 5287281"/>
                <a:gd name="connsiteX4" fmla="*/ 2239202 w 2609850"/>
                <a:gd name="connsiteY4" fmla="*/ 5139610 h 5287281"/>
                <a:gd name="connsiteX5" fmla="*/ 2501254 w 2609850"/>
                <a:gd name="connsiteY5" fmla="*/ 4894942 h 5287281"/>
                <a:gd name="connsiteX6" fmla="*/ 2463722 w 2609850"/>
                <a:gd name="connsiteY6" fmla="*/ 378431 h 5287281"/>
                <a:gd name="connsiteX7" fmla="*/ 2225425 w 2609850"/>
                <a:gd name="connsiteY7" fmla="*/ 123073 h 5287281"/>
                <a:gd name="connsiteX8" fmla="*/ 377603 w 2609850"/>
                <a:gd name="connsiteY8" fmla="*/ 123073 h 5287281"/>
                <a:gd name="connsiteX9" fmla="*/ 382839 w 2609850"/>
                <a:gd name="connsiteY9" fmla="*/ 0 h 5287281"/>
                <a:gd name="connsiteX10" fmla="*/ 2227011 w 2609850"/>
                <a:gd name="connsiteY10" fmla="*/ 0 h 5287281"/>
                <a:gd name="connsiteX11" fmla="*/ 2609850 w 2609850"/>
                <a:gd name="connsiteY11" fmla="*/ 382839 h 5287281"/>
                <a:gd name="connsiteX12" fmla="*/ 2602896 w 2609850"/>
                <a:gd name="connsiteY12" fmla="*/ 4894011 h 5287281"/>
                <a:gd name="connsiteX13" fmla="*/ 2244394 w 2609850"/>
                <a:gd name="connsiteY13" fmla="*/ 5249034 h 5287281"/>
                <a:gd name="connsiteX14" fmla="*/ 382839 w 2609850"/>
                <a:gd name="connsiteY14" fmla="*/ 5287281 h 5287281"/>
                <a:gd name="connsiteX15" fmla="*/ 0 w 2609850"/>
                <a:gd name="connsiteY15" fmla="*/ 4894011 h 5287281"/>
                <a:gd name="connsiteX16" fmla="*/ 0 w 2609850"/>
                <a:gd name="connsiteY16" fmla="*/ 382839 h 5287281"/>
                <a:gd name="connsiteX17" fmla="*/ 382839 w 2609850"/>
                <a:gd name="connsiteY17" fmla="*/ 0 h 5287281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86316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72408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4968 w 2609850"/>
                <a:gd name="connsiteY4" fmla="*/ 5131143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4968 w 2609850"/>
                <a:gd name="connsiteY4" fmla="*/ 5131143 h 5283804"/>
                <a:gd name="connsiteX5" fmla="*/ 2501254 w 2609850"/>
                <a:gd name="connsiteY5" fmla="*/ 4894942 h 5283804"/>
                <a:gd name="connsiteX6" fmla="*/ 2455484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4968 w 2609850"/>
                <a:gd name="connsiteY4" fmla="*/ 5131143 h 5283804"/>
                <a:gd name="connsiteX5" fmla="*/ 2493016 w 2609850"/>
                <a:gd name="connsiteY5" fmla="*/ 4894942 h 5283804"/>
                <a:gd name="connsiteX6" fmla="*/ 2455484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69919 w 2609850"/>
                <a:gd name="connsiteY0" fmla="*/ 130757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4968 w 2609850"/>
                <a:gd name="connsiteY4" fmla="*/ 5131143 h 5283804"/>
                <a:gd name="connsiteX5" fmla="*/ 2493016 w 2609850"/>
                <a:gd name="connsiteY5" fmla="*/ 4894942 h 5283804"/>
                <a:gd name="connsiteX6" fmla="*/ 2455484 w 2609850"/>
                <a:gd name="connsiteY6" fmla="*/ 378431 h 5283804"/>
                <a:gd name="connsiteX7" fmla="*/ 2225425 w 2609850"/>
                <a:gd name="connsiteY7" fmla="*/ 123073 h 5283804"/>
                <a:gd name="connsiteX8" fmla="*/ 369919 w 2609850"/>
                <a:gd name="connsiteY8" fmla="*/ 130757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09850" h="5283804">
                  <a:moveTo>
                    <a:pt x="369919" y="130757"/>
                  </a:moveTo>
                  <a:cubicBezTo>
                    <a:pt x="221351" y="130757"/>
                    <a:pt x="126578" y="229863"/>
                    <a:pt x="126578" y="378431"/>
                  </a:cubicBezTo>
                  <a:cubicBezTo>
                    <a:pt x="122029" y="1885094"/>
                    <a:pt x="140054" y="3388280"/>
                    <a:pt x="135505" y="4894943"/>
                  </a:cubicBezTo>
                  <a:cubicBezTo>
                    <a:pt x="135505" y="5043511"/>
                    <a:pt x="229035" y="5167425"/>
                    <a:pt x="377603" y="5167425"/>
                  </a:cubicBezTo>
                  <a:cubicBezTo>
                    <a:pt x="998136" y="5158153"/>
                    <a:pt x="1607481" y="5157799"/>
                    <a:pt x="2234968" y="5131143"/>
                  </a:cubicBezTo>
                  <a:cubicBezTo>
                    <a:pt x="2383536" y="5131143"/>
                    <a:pt x="2493016" y="5043510"/>
                    <a:pt x="2493016" y="4894942"/>
                  </a:cubicBezTo>
                  <a:cubicBezTo>
                    <a:pt x="2487329" y="3388279"/>
                    <a:pt x="2461171" y="1885094"/>
                    <a:pt x="2455484" y="378431"/>
                  </a:cubicBezTo>
                  <a:cubicBezTo>
                    <a:pt x="2455484" y="229863"/>
                    <a:pt x="2373993" y="123073"/>
                    <a:pt x="2225425" y="123073"/>
                  </a:cubicBezTo>
                  <a:lnTo>
                    <a:pt x="369919" y="130757"/>
                  </a:lnTo>
                  <a:close/>
                  <a:moveTo>
                    <a:pt x="382839" y="0"/>
                  </a:moveTo>
                  <a:lnTo>
                    <a:pt x="2227011" y="0"/>
                  </a:lnTo>
                  <a:cubicBezTo>
                    <a:pt x="2438447" y="0"/>
                    <a:pt x="2609850" y="171403"/>
                    <a:pt x="2609850" y="382839"/>
                  </a:cubicBezTo>
                  <a:lnTo>
                    <a:pt x="2602896" y="4894011"/>
                  </a:lnTo>
                  <a:cubicBezTo>
                    <a:pt x="2602896" y="5105447"/>
                    <a:pt x="2455830" y="5249034"/>
                    <a:pt x="2244394" y="5249034"/>
                  </a:cubicBezTo>
                  <a:cubicBezTo>
                    <a:pt x="1618080" y="5280326"/>
                    <a:pt x="984815" y="5269896"/>
                    <a:pt x="365455" y="5283804"/>
                  </a:cubicBezTo>
                  <a:cubicBezTo>
                    <a:pt x="154019" y="5283804"/>
                    <a:pt x="0" y="5105447"/>
                    <a:pt x="0" y="4894011"/>
                  </a:cubicBezTo>
                  <a:lnTo>
                    <a:pt x="0" y="382839"/>
                  </a:lnTo>
                  <a:cubicBezTo>
                    <a:pt x="0" y="171403"/>
                    <a:pt x="171403" y="0"/>
                    <a:pt x="382839" y="0"/>
                  </a:cubicBezTo>
                  <a:close/>
                </a:path>
              </a:pathLst>
            </a:custGeom>
            <a:gradFill>
              <a:gsLst>
                <a:gs pos="77000">
                  <a:srgbClr val="333437"/>
                </a:gs>
                <a:gs pos="0">
                  <a:srgbClr val="2D2D33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perspectiveContrastingRightFacing">
                <a:rot lat="21019077" lon="19255593" rev="919227"/>
              </a:camera>
              <a:lightRig rig="threePt" dir="t"/>
            </a:scene3d>
            <a:sp3d>
              <a:bevelT h="635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E4A53BE1-2249-479A-B8D2-C28A183C2770}"/>
                </a:ext>
              </a:extLst>
            </p:cNvPr>
            <p:cNvSpPr/>
            <p:nvPr/>
          </p:nvSpPr>
          <p:spPr>
            <a:xfrm>
              <a:off x="1643291" y="878734"/>
              <a:ext cx="109538" cy="88107"/>
            </a:xfrm>
            <a:custGeom>
              <a:avLst/>
              <a:gdLst>
                <a:gd name="connsiteX0" fmla="*/ 0 w 150019"/>
                <a:gd name="connsiteY0" fmla="*/ 90488 h 90488"/>
                <a:gd name="connsiteX1" fmla="*/ 97631 w 150019"/>
                <a:gd name="connsiteY1" fmla="*/ 0 h 90488"/>
                <a:gd name="connsiteX2" fmla="*/ 150019 w 150019"/>
                <a:gd name="connsiteY2" fmla="*/ 0 h 90488"/>
                <a:gd name="connsiteX0" fmla="*/ 0 w 150019"/>
                <a:gd name="connsiteY0" fmla="*/ 90488 h 90488"/>
                <a:gd name="connsiteX1" fmla="*/ 97631 w 150019"/>
                <a:gd name="connsiteY1" fmla="*/ 0 h 90488"/>
                <a:gd name="connsiteX2" fmla="*/ 150019 w 150019"/>
                <a:gd name="connsiteY2" fmla="*/ 0 h 90488"/>
                <a:gd name="connsiteX0" fmla="*/ 0 w 150019"/>
                <a:gd name="connsiteY0" fmla="*/ 90488 h 90488"/>
                <a:gd name="connsiteX1" fmla="*/ 150019 w 150019"/>
                <a:gd name="connsiteY1" fmla="*/ 0 h 90488"/>
                <a:gd name="connsiteX0" fmla="*/ 0 w 150019"/>
                <a:gd name="connsiteY0" fmla="*/ 92460 h 92460"/>
                <a:gd name="connsiteX1" fmla="*/ 150019 w 150019"/>
                <a:gd name="connsiteY1" fmla="*/ 1972 h 92460"/>
                <a:gd name="connsiteX0" fmla="*/ 0 w 150019"/>
                <a:gd name="connsiteY0" fmla="*/ 93060 h 93060"/>
                <a:gd name="connsiteX1" fmla="*/ 150019 w 150019"/>
                <a:gd name="connsiteY1" fmla="*/ 2572 h 93060"/>
                <a:gd name="connsiteX0" fmla="*/ 0 w 113651"/>
                <a:gd name="connsiteY0" fmla="*/ 90772 h 90772"/>
                <a:gd name="connsiteX1" fmla="*/ 113651 w 113651"/>
                <a:gd name="connsiteY1" fmla="*/ 2665 h 90772"/>
                <a:gd name="connsiteX0" fmla="*/ 0 w 113651"/>
                <a:gd name="connsiteY0" fmla="*/ 88107 h 88107"/>
                <a:gd name="connsiteX1" fmla="*/ 113651 w 113651"/>
                <a:gd name="connsiteY1" fmla="*/ 0 h 88107"/>
                <a:gd name="connsiteX0" fmla="*/ 0 w 113651"/>
                <a:gd name="connsiteY0" fmla="*/ 88107 h 88107"/>
                <a:gd name="connsiteX1" fmla="*/ 113651 w 113651"/>
                <a:gd name="connsiteY1" fmla="*/ 0 h 8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651" h="88107">
                  <a:moveTo>
                    <a:pt x="0" y="88107"/>
                  </a:moveTo>
                  <a:cubicBezTo>
                    <a:pt x="16311" y="43657"/>
                    <a:pt x="54012" y="1588"/>
                    <a:pt x="113651" y="0"/>
                  </a:cubicBezTo>
                </a:path>
              </a:pathLst>
            </a:custGeom>
            <a:noFill/>
            <a:ln cap="rnd">
              <a:solidFill>
                <a:schemeClr val="tx1">
                  <a:alpha val="74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72C464BE-9D39-4EDD-B0AE-DBAE2E7B8D60}"/>
                </a:ext>
              </a:extLst>
            </p:cNvPr>
            <p:cNvSpPr/>
            <p:nvPr/>
          </p:nvSpPr>
          <p:spPr>
            <a:xfrm>
              <a:off x="2714899" y="5012262"/>
              <a:ext cx="114254" cy="88107"/>
            </a:xfrm>
            <a:custGeom>
              <a:avLst/>
              <a:gdLst>
                <a:gd name="connsiteX0" fmla="*/ 0 w 150019"/>
                <a:gd name="connsiteY0" fmla="*/ 90488 h 90488"/>
                <a:gd name="connsiteX1" fmla="*/ 97631 w 150019"/>
                <a:gd name="connsiteY1" fmla="*/ 0 h 90488"/>
                <a:gd name="connsiteX2" fmla="*/ 150019 w 150019"/>
                <a:gd name="connsiteY2" fmla="*/ 0 h 90488"/>
                <a:gd name="connsiteX0" fmla="*/ 0 w 150019"/>
                <a:gd name="connsiteY0" fmla="*/ 90488 h 90488"/>
                <a:gd name="connsiteX1" fmla="*/ 97631 w 150019"/>
                <a:gd name="connsiteY1" fmla="*/ 0 h 90488"/>
                <a:gd name="connsiteX2" fmla="*/ 150019 w 150019"/>
                <a:gd name="connsiteY2" fmla="*/ 0 h 90488"/>
                <a:gd name="connsiteX0" fmla="*/ 0 w 150019"/>
                <a:gd name="connsiteY0" fmla="*/ 90488 h 90488"/>
                <a:gd name="connsiteX1" fmla="*/ 150019 w 150019"/>
                <a:gd name="connsiteY1" fmla="*/ 0 h 90488"/>
                <a:gd name="connsiteX0" fmla="*/ 0 w 150019"/>
                <a:gd name="connsiteY0" fmla="*/ 92460 h 92460"/>
                <a:gd name="connsiteX1" fmla="*/ 150019 w 150019"/>
                <a:gd name="connsiteY1" fmla="*/ 1972 h 92460"/>
                <a:gd name="connsiteX0" fmla="*/ 0 w 150019"/>
                <a:gd name="connsiteY0" fmla="*/ 93060 h 93060"/>
                <a:gd name="connsiteX1" fmla="*/ 150019 w 150019"/>
                <a:gd name="connsiteY1" fmla="*/ 2572 h 93060"/>
                <a:gd name="connsiteX0" fmla="*/ 0 w 113651"/>
                <a:gd name="connsiteY0" fmla="*/ 90772 h 90772"/>
                <a:gd name="connsiteX1" fmla="*/ 113651 w 113651"/>
                <a:gd name="connsiteY1" fmla="*/ 2665 h 90772"/>
                <a:gd name="connsiteX0" fmla="*/ 0 w 113651"/>
                <a:gd name="connsiteY0" fmla="*/ 88107 h 88107"/>
                <a:gd name="connsiteX1" fmla="*/ 113651 w 113651"/>
                <a:gd name="connsiteY1" fmla="*/ 0 h 88107"/>
                <a:gd name="connsiteX0" fmla="*/ 0 w 113651"/>
                <a:gd name="connsiteY0" fmla="*/ 88107 h 88107"/>
                <a:gd name="connsiteX1" fmla="*/ 113651 w 113651"/>
                <a:gd name="connsiteY1" fmla="*/ 0 h 88107"/>
                <a:gd name="connsiteX0" fmla="*/ 0 w 113651"/>
                <a:gd name="connsiteY0" fmla="*/ 88107 h 88107"/>
                <a:gd name="connsiteX1" fmla="*/ 113651 w 113651"/>
                <a:gd name="connsiteY1" fmla="*/ 0 h 88107"/>
                <a:gd name="connsiteX0" fmla="*/ 787 w 114438"/>
                <a:gd name="connsiteY0" fmla="*/ 88107 h 88107"/>
                <a:gd name="connsiteX1" fmla="*/ 114438 w 114438"/>
                <a:gd name="connsiteY1" fmla="*/ 0 h 8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438" h="88107">
                  <a:moveTo>
                    <a:pt x="787" y="88107"/>
                  </a:moveTo>
                  <a:cubicBezTo>
                    <a:pt x="-7759" y="41276"/>
                    <a:pt x="54799" y="1588"/>
                    <a:pt x="114438" y="0"/>
                  </a:cubicBezTo>
                </a:path>
              </a:pathLst>
            </a:custGeom>
            <a:noFill/>
            <a:ln cap="rnd">
              <a:solidFill>
                <a:schemeClr val="tx1">
                  <a:alpha val="74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BB984D18-B991-4A4B-8AB5-8F61B9E94610}"/>
                </a:ext>
              </a:extLst>
            </p:cNvPr>
            <p:cNvSpPr/>
            <p:nvPr/>
          </p:nvSpPr>
          <p:spPr>
            <a:xfrm>
              <a:off x="3433989" y="5343896"/>
              <a:ext cx="15527" cy="82800"/>
            </a:xfrm>
            <a:custGeom>
              <a:avLst/>
              <a:gdLst>
                <a:gd name="connsiteX0" fmla="*/ 0 w 34751"/>
                <a:gd name="connsiteY0" fmla="*/ 0 h 83399"/>
                <a:gd name="connsiteX1" fmla="*/ 0 w 34751"/>
                <a:gd name="connsiteY1" fmla="*/ 0 h 83399"/>
                <a:gd name="connsiteX2" fmla="*/ 26194 w 34751"/>
                <a:gd name="connsiteY2" fmla="*/ 80963 h 83399"/>
                <a:gd name="connsiteX3" fmla="*/ 14288 w 34751"/>
                <a:gd name="connsiteY3" fmla="*/ 78581 h 83399"/>
                <a:gd name="connsiteX4" fmla="*/ 14288 w 34751"/>
                <a:gd name="connsiteY4" fmla="*/ 78581 h 83399"/>
                <a:gd name="connsiteX0" fmla="*/ 0 w 34751"/>
                <a:gd name="connsiteY0" fmla="*/ 0 h 83399"/>
                <a:gd name="connsiteX1" fmla="*/ 0 w 34751"/>
                <a:gd name="connsiteY1" fmla="*/ 0 h 83399"/>
                <a:gd name="connsiteX2" fmla="*/ 26194 w 34751"/>
                <a:gd name="connsiteY2" fmla="*/ 80963 h 83399"/>
                <a:gd name="connsiteX3" fmla="*/ 14288 w 34751"/>
                <a:gd name="connsiteY3" fmla="*/ 78581 h 83399"/>
                <a:gd name="connsiteX0" fmla="*/ 0 w 34751"/>
                <a:gd name="connsiteY0" fmla="*/ 0 h 80963"/>
                <a:gd name="connsiteX1" fmla="*/ 0 w 34751"/>
                <a:gd name="connsiteY1" fmla="*/ 0 h 80963"/>
                <a:gd name="connsiteX2" fmla="*/ 26194 w 34751"/>
                <a:gd name="connsiteY2" fmla="*/ 80963 h 80963"/>
                <a:gd name="connsiteX0" fmla="*/ 0 w 34751"/>
                <a:gd name="connsiteY0" fmla="*/ 0 h 80963"/>
                <a:gd name="connsiteX1" fmla="*/ 0 w 34751"/>
                <a:gd name="connsiteY1" fmla="*/ 0 h 80963"/>
                <a:gd name="connsiteX2" fmla="*/ 26194 w 34751"/>
                <a:gd name="connsiteY2" fmla="*/ 80963 h 80963"/>
                <a:gd name="connsiteX0" fmla="*/ 0 w 27686"/>
                <a:gd name="connsiteY0" fmla="*/ 0 h 80963"/>
                <a:gd name="connsiteX1" fmla="*/ 0 w 27686"/>
                <a:gd name="connsiteY1" fmla="*/ 0 h 80963"/>
                <a:gd name="connsiteX2" fmla="*/ 26194 w 27686"/>
                <a:gd name="connsiteY2" fmla="*/ 80963 h 80963"/>
                <a:gd name="connsiteX0" fmla="*/ 0 w 28571"/>
                <a:gd name="connsiteY0" fmla="*/ 7144 h 88107"/>
                <a:gd name="connsiteX1" fmla="*/ 11906 w 28571"/>
                <a:gd name="connsiteY1" fmla="*/ 0 h 88107"/>
                <a:gd name="connsiteX2" fmla="*/ 26194 w 28571"/>
                <a:gd name="connsiteY2" fmla="*/ 88107 h 88107"/>
                <a:gd name="connsiteX0" fmla="*/ 0 w 26194"/>
                <a:gd name="connsiteY0" fmla="*/ 0 h 80963"/>
                <a:gd name="connsiteX1" fmla="*/ 26194 w 26194"/>
                <a:gd name="connsiteY1" fmla="*/ 80963 h 80963"/>
                <a:gd name="connsiteX0" fmla="*/ 0 w 26194"/>
                <a:gd name="connsiteY0" fmla="*/ 0 h 80963"/>
                <a:gd name="connsiteX1" fmla="*/ 26194 w 26194"/>
                <a:gd name="connsiteY1" fmla="*/ 80963 h 80963"/>
                <a:gd name="connsiteX0" fmla="*/ 0 w 11907"/>
                <a:gd name="connsiteY0" fmla="*/ 0 h 88107"/>
                <a:gd name="connsiteX1" fmla="*/ 11907 w 11907"/>
                <a:gd name="connsiteY1" fmla="*/ 88107 h 88107"/>
                <a:gd name="connsiteX0" fmla="*/ 0 w 15392"/>
                <a:gd name="connsiteY0" fmla="*/ 0 h 88107"/>
                <a:gd name="connsiteX1" fmla="*/ 11907 w 15392"/>
                <a:gd name="connsiteY1" fmla="*/ 88107 h 88107"/>
                <a:gd name="connsiteX0" fmla="*/ 0 w 19349"/>
                <a:gd name="connsiteY0" fmla="*/ 0 h 88107"/>
                <a:gd name="connsiteX1" fmla="*/ 11907 w 19349"/>
                <a:gd name="connsiteY1" fmla="*/ 88107 h 88107"/>
                <a:gd name="connsiteX0" fmla="*/ 0 w 14857"/>
                <a:gd name="connsiteY0" fmla="*/ 0 h 88107"/>
                <a:gd name="connsiteX1" fmla="*/ 11907 w 14857"/>
                <a:gd name="connsiteY1" fmla="*/ 88107 h 88107"/>
                <a:gd name="connsiteX0" fmla="*/ 0 w 12618"/>
                <a:gd name="connsiteY0" fmla="*/ 0 h 88107"/>
                <a:gd name="connsiteX1" fmla="*/ 11907 w 12618"/>
                <a:gd name="connsiteY1" fmla="*/ 88107 h 88107"/>
                <a:gd name="connsiteX0" fmla="*/ 0 w 11907"/>
                <a:gd name="connsiteY0" fmla="*/ 0 h 88107"/>
                <a:gd name="connsiteX1" fmla="*/ 11907 w 11907"/>
                <a:gd name="connsiteY1" fmla="*/ 88107 h 88107"/>
                <a:gd name="connsiteX0" fmla="*/ 0 w 7566"/>
                <a:gd name="connsiteY0" fmla="*/ 0 h 96108"/>
                <a:gd name="connsiteX1" fmla="*/ 2837 w 7566"/>
                <a:gd name="connsiteY1" fmla="*/ 96108 h 96108"/>
                <a:gd name="connsiteX0" fmla="*/ 0 w 12713"/>
                <a:gd name="connsiteY0" fmla="*/ 0 h 10000"/>
                <a:gd name="connsiteX1" fmla="*/ 3750 w 12713"/>
                <a:gd name="connsiteY1" fmla="*/ 10000 h 10000"/>
                <a:gd name="connsiteX0" fmla="*/ 0 w 8685"/>
                <a:gd name="connsiteY0" fmla="*/ 0 h 10000"/>
                <a:gd name="connsiteX1" fmla="*/ 3750 w 8685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85" h="10000">
                  <a:moveTo>
                    <a:pt x="0" y="0"/>
                  </a:moveTo>
                  <a:cubicBezTo>
                    <a:pt x="10561" y="1837"/>
                    <a:pt x="11094" y="7449"/>
                    <a:pt x="3750" y="10000"/>
                  </a:cubicBezTo>
                </a:path>
              </a:pathLst>
            </a:custGeom>
            <a:noFill/>
            <a:ln cap="rnd">
              <a:solidFill>
                <a:schemeClr val="tx1">
                  <a:alpha val="5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832AD64-B322-4E26-8501-37A074A81F42}"/>
              </a:ext>
            </a:extLst>
          </p:cNvPr>
          <p:cNvGrpSpPr/>
          <p:nvPr/>
        </p:nvGrpSpPr>
        <p:grpSpPr>
          <a:xfrm>
            <a:off x="4545064" y="-1"/>
            <a:ext cx="2971098" cy="5405886"/>
            <a:chOff x="7810928" y="-2"/>
            <a:chExt cx="2971098" cy="5405886"/>
          </a:xfrm>
        </p:grpSpPr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91A980F3-E270-4CAB-A212-064571DA912C}"/>
                </a:ext>
              </a:extLst>
            </p:cNvPr>
            <p:cNvSpPr/>
            <p:nvPr/>
          </p:nvSpPr>
          <p:spPr>
            <a:xfrm>
              <a:off x="8145402" y="20849"/>
              <a:ext cx="2609850" cy="5283804"/>
            </a:xfrm>
            <a:custGeom>
              <a:avLst/>
              <a:gdLst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501254 w 2609850"/>
                <a:gd name="connsiteY6" fmla="*/ 378431 h 5276850"/>
                <a:gd name="connsiteX7" fmla="*/ 2232248 w 2609850"/>
                <a:gd name="connsiteY7" fmla="*/ 109425 h 5276850"/>
                <a:gd name="connsiteX8" fmla="*/ 382839 w 2609850"/>
                <a:gd name="connsiteY8" fmla="*/ 0 h 5276850"/>
                <a:gd name="connsiteX9" fmla="*/ 2227011 w 2609850"/>
                <a:gd name="connsiteY9" fmla="*/ 0 h 5276850"/>
                <a:gd name="connsiteX10" fmla="*/ 2609850 w 2609850"/>
                <a:gd name="connsiteY10" fmla="*/ 382839 h 5276850"/>
                <a:gd name="connsiteX11" fmla="*/ 2609850 w 2609850"/>
                <a:gd name="connsiteY11" fmla="*/ 4894011 h 5276850"/>
                <a:gd name="connsiteX12" fmla="*/ 2227011 w 2609850"/>
                <a:gd name="connsiteY12" fmla="*/ 5276850 h 5276850"/>
                <a:gd name="connsiteX13" fmla="*/ 382839 w 2609850"/>
                <a:gd name="connsiteY13" fmla="*/ 5276850 h 5276850"/>
                <a:gd name="connsiteX14" fmla="*/ 0 w 2609850"/>
                <a:gd name="connsiteY14" fmla="*/ 4894011 h 5276850"/>
                <a:gd name="connsiteX15" fmla="*/ 0 w 2609850"/>
                <a:gd name="connsiteY15" fmla="*/ 382839 h 5276850"/>
                <a:gd name="connsiteX16" fmla="*/ 382839 w 2609850"/>
                <a:gd name="connsiteY16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501254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84194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53517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27011 w 2609850"/>
                <a:gd name="connsiteY13" fmla="*/ 5252512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4394 w 2609850"/>
                <a:gd name="connsiteY13" fmla="*/ 5249034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87281"/>
                <a:gd name="connsiteX1" fmla="*/ 122245 w 2609850"/>
                <a:gd name="connsiteY1" fmla="*/ 378431 h 5287281"/>
                <a:gd name="connsiteX2" fmla="*/ 122504 w 2609850"/>
                <a:gd name="connsiteY2" fmla="*/ 4894943 h 5287281"/>
                <a:gd name="connsiteX3" fmla="*/ 377603 w 2609850"/>
                <a:gd name="connsiteY3" fmla="*/ 5167425 h 5287281"/>
                <a:gd name="connsiteX4" fmla="*/ 2239202 w 2609850"/>
                <a:gd name="connsiteY4" fmla="*/ 5139610 h 5287281"/>
                <a:gd name="connsiteX5" fmla="*/ 2501254 w 2609850"/>
                <a:gd name="connsiteY5" fmla="*/ 4894942 h 5287281"/>
                <a:gd name="connsiteX6" fmla="*/ 2463722 w 2609850"/>
                <a:gd name="connsiteY6" fmla="*/ 378431 h 5287281"/>
                <a:gd name="connsiteX7" fmla="*/ 2225425 w 2609850"/>
                <a:gd name="connsiteY7" fmla="*/ 123073 h 5287281"/>
                <a:gd name="connsiteX8" fmla="*/ 377603 w 2609850"/>
                <a:gd name="connsiteY8" fmla="*/ 123073 h 5287281"/>
                <a:gd name="connsiteX9" fmla="*/ 382839 w 2609850"/>
                <a:gd name="connsiteY9" fmla="*/ 0 h 5287281"/>
                <a:gd name="connsiteX10" fmla="*/ 2227011 w 2609850"/>
                <a:gd name="connsiteY10" fmla="*/ 0 h 5287281"/>
                <a:gd name="connsiteX11" fmla="*/ 2609850 w 2609850"/>
                <a:gd name="connsiteY11" fmla="*/ 382839 h 5287281"/>
                <a:gd name="connsiteX12" fmla="*/ 2602896 w 2609850"/>
                <a:gd name="connsiteY12" fmla="*/ 4894011 h 5287281"/>
                <a:gd name="connsiteX13" fmla="*/ 2244394 w 2609850"/>
                <a:gd name="connsiteY13" fmla="*/ 5249034 h 5287281"/>
                <a:gd name="connsiteX14" fmla="*/ 382839 w 2609850"/>
                <a:gd name="connsiteY14" fmla="*/ 5287281 h 5287281"/>
                <a:gd name="connsiteX15" fmla="*/ 0 w 2609850"/>
                <a:gd name="connsiteY15" fmla="*/ 4894011 h 5287281"/>
                <a:gd name="connsiteX16" fmla="*/ 0 w 2609850"/>
                <a:gd name="connsiteY16" fmla="*/ 382839 h 5287281"/>
                <a:gd name="connsiteX17" fmla="*/ 382839 w 2609850"/>
                <a:gd name="connsiteY17" fmla="*/ 0 h 5287281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86316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72408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09850" h="5283804">
                  <a:moveTo>
                    <a:pt x="377603" y="123073"/>
                  </a:moveTo>
                  <a:cubicBezTo>
                    <a:pt x="229035" y="123073"/>
                    <a:pt x="122245" y="229863"/>
                    <a:pt x="122245" y="378431"/>
                  </a:cubicBezTo>
                  <a:cubicBezTo>
                    <a:pt x="117696" y="1885094"/>
                    <a:pt x="127053" y="3388280"/>
                    <a:pt x="122504" y="4894943"/>
                  </a:cubicBezTo>
                  <a:cubicBezTo>
                    <a:pt x="122504" y="5043511"/>
                    <a:pt x="229035" y="5167425"/>
                    <a:pt x="377603" y="5167425"/>
                  </a:cubicBezTo>
                  <a:cubicBezTo>
                    <a:pt x="998136" y="5158153"/>
                    <a:pt x="1611715" y="5166266"/>
                    <a:pt x="2239202" y="5139610"/>
                  </a:cubicBezTo>
                  <a:cubicBezTo>
                    <a:pt x="2387770" y="5139610"/>
                    <a:pt x="2501254" y="5043510"/>
                    <a:pt x="2501254" y="4894942"/>
                  </a:cubicBezTo>
                  <a:cubicBezTo>
                    <a:pt x="2495567" y="3388279"/>
                    <a:pt x="2469409" y="1885094"/>
                    <a:pt x="2463722" y="378431"/>
                  </a:cubicBezTo>
                  <a:cubicBezTo>
                    <a:pt x="2463722" y="229863"/>
                    <a:pt x="2373993" y="123073"/>
                    <a:pt x="2225425" y="123073"/>
                  </a:cubicBezTo>
                  <a:lnTo>
                    <a:pt x="377603" y="123073"/>
                  </a:lnTo>
                  <a:close/>
                  <a:moveTo>
                    <a:pt x="382839" y="0"/>
                  </a:moveTo>
                  <a:lnTo>
                    <a:pt x="2227011" y="0"/>
                  </a:lnTo>
                  <a:cubicBezTo>
                    <a:pt x="2438447" y="0"/>
                    <a:pt x="2609850" y="171403"/>
                    <a:pt x="2609850" y="382839"/>
                  </a:cubicBezTo>
                  <a:lnTo>
                    <a:pt x="2602896" y="4894011"/>
                  </a:lnTo>
                  <a:cubicBezTo>
                    <a:pt x="2602896" y="5105447"/>
                    <a:pt x="2455830" y="5249034"/>
                    <a:pt x="2244394" y="5249034"/>
                  </a:cubicBezTo>
                  <a:cubicBezTo>
                    <a:pt x="1618080" y="5280326"/>
                    <a:pt x="984815" y="5269896"/>
                    <a:pt x="365455" y="5283804"/>
                  </a:cubicBezTo>
                  <a:cubicBezTo>
                    <a:pt x="154019" y="5283804"/>
                    <a:pt x="0" y="5105447"/>
                    <a:pt x="0" y="4894011"/>
                  </a:cubicBezTo>
                  <a:lnTo>
                    <a:pt x="0" y="382839"/>
                  </a:lnTo>
                  <a:cubicBezTo>
                    <a:pt x="0" y="171403"/>
                    <a:pt x="171403" y="0"/>
                    <a:pt x="382839" y="0"/>
                  </a:cubicBezTo>
                  <a:close/>
                </a:path>
              </a:pathLst>
            </a:custGeom>
            <a:gradFill>
              <a:gsLst>
                <a:gs pos="77000">
                  <a:srgbClr val="333437"/>
                </a:gs>
                <a:gs pos="0">
                  <a:srgbClr val="2D2D33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perspectiveContrastingRightFacing">
                <a:rot lat="21019077" lon="19255593" rev="919227"/>
              </a:camera>
              <a:lightRig rig="threePt" dir="t"/>
            </a:scene3d>
            <a:sp3d>
              <a:bevelB w="152400" h="2286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ja-JP" altLang="en-US"/>
            </a:p>
          </p:txBody>
        </p:sp>
        <mc:AlternateContent xmlns:mc="http://schemas.openxmlformats.org/markup-compatibility/2006" xmlns:pslz="http://schemas.microsoft.com/office/powerpoint/2016/slidezoom">
          <mc:Choice Requires="pslz">
            <p:graphicFrame>
              <p:nvGraphicFramePr>
                <p:cNvPr id="34" name="スライド ズーム 33">
                  <a:extLst>
                    <a:ext uri="{FF2B5EF4-FFF2-40B4-BE49-F238E27FC236}">
                      <a16:creationId xmlns:a16="http://schemas.microsoft.com/office/drawing/2014/main" id="{906E3CA1-52A1-40F9-B9B3-DD659EC9F04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60111566"/>
                    </p:ext>
                  </p:extLst>
                </p:nvPr>
              </p:nvGraphicFramePr>
              <p:xfrm rot="15752891">
                <a:off x="6904208" y="1549137"/>
                <a:ext cx="5060653" cy="2157871"/>
              </p:xfrm>
              <a:graphic>
                <a:graphicData uri="http://schemas.microsoft.com/office/powerpoint/2016/slidezoom">
                  <pslz:sldZm>
                    <pslz:sldZmObj sldId="258" cId="1341613725">
                      <pslz:zmPr id="{61A9D951-8A0E-40D9-A062-31A4D9524824}" returnToParent="0" transitionDur="1000">
                        <p166:blipFill xmlns:p166="http://schemas.microsoft.com/office/powerpoint/2016/6/main">
                          <a:blip r:embed="rId2"/>
                          <a:stretch>
                            <a:fillRect/>
                          </a:stretch>
                        </p166:blipFill>
                        <p166:spPr xmlns:p166="http://schemas.microsoft.com/office/powerpoint/2016/6/main">
                          <a:xfrm rot="15752891">
                            <a:off x="0" y="0"/>
                            <a:ext cx="5060653" cy="2157871"/>
                          </a:xfrm>
                          <a:prstGeom prst="rect">
                            <a:avLst/>
                          </a:prstGeom>
                          <a:ln w="3175">
                            <a:solidFill>
                              <a:prstClr val="ltGray"/>
                            </a:solidFill>
                          </a:ln>
                          <a:scene3d>
                            <a:camera prst="perspectiveContrastingRightFacing" fov="3300000">
                              <a:rot lat="1921678" lon="20928698" rev="126085"/>
                            </a:camera>
                            <a:lightRig rig="threePt" dir="t"/>
                          </a:scene3d>
                          <a:sp3d/>
                        </p166:spPr>
                      </pslz:zmPr>
                    </pslz:sldZmObj>
                  </pslz:sldZm>
                </a:graphicData>
              </a:graphic>
            </p:graphicFrame>
          </mc:Choice>
          <mc:Fallback xmlns="">
            <p:pic>
              <p:nvPicPr>
                <p:cNvPr id="34" name="スライド ズーム 33">
                  <a:hlinkClick r:id="rId3" action="ppaction://hlinksldjump"/>
                  <a:extLst>
                    <a:ext uri="{FF2B5EF4-FFF2-40B4-BE49-F238E27FC236}">
                      <a16:creationId xmlns:a16="http://schemas.microsoft.com/office/drawing/2014/main" id="{906E3CA1-52A1-40F9-B9B3-DD659EC9F046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5752891">
                  <a:off x="3638344" y="1549138"/>
                  <a:ext cx="5060653" cy="2157871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  <a:scene3d>
                  <a:camera prst="perspectiveContrastingRightFacing" fov="3300000">
                    <a:rot lat="1921678" lon="20928698" rev="126085"/>
                  </a:camera>
                  <a:lightRig rig="threePt" dir="t"/>
                </a:scene3d>
                <a:sp3d/>
              </p:spPr>
            </p:pic>
          </mc:Fallback>
        </mc:AlternateContent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91BFD0DD-85D4-44C6-B3F4-820ACF240B96}"/>
                </a:ext>
              </a:extLst>
            </p:cNvPr>
            <p:cNvSpPr/>
            <p:nvPr/>
          </p:nvSpPr>
          <p:spPr>
            <a:xfrm rot="416588">
              <a:off x="8103297" y="302919"/>
              <a:ext cx="1538456" cy="232175"/>
            </a:xfrm>
            <a:custGeom>
              <a:avLst/>
              <a:gdLst>
                <a:gd name="connsiteX0" fmla="*/ 0 w 7283747"/>
                <a:gd name="connsiteY0" fmla="*/ 0 h 1202784"/>
                <a:gd name="connsiteX1" fmla="*/ 7283747 w 7283747"/>
                <a:gd name="connsiteY1" fmla="*/ 0 h 1202784"/>
                <a:gd name="connsiteX2" fmla="*/ 7283747 w 7283747"/>
                <a:gd name="connsiteY2" fmla="*/ 173667 h 1202784"/>
                <a:gd name="connsiteX3" fmla="*/ 7080471 w 7283747"/>
                <a:gd name="connsiteY3" fmla="*/ 173667 h 1202784"/>
                <a:gd name="connsiteX4" fmla="*/ 6576366 w 7283747"/>
                <a:gd name="connsiteY4" fmla="*/ 584524 h 1202784"/>
                <a:gd name="connsiteX5" fmla="*/ 6565912 w 7283747"/>
                <a:gd name="connsiteY5" fmla="*/ 688225 h 1202784"/>
                <a:gd name="connsiteX6" fmla="*/ 6565912 w 7283747"/>
                <a:gd name="connsiteY6" fmla="*/ 688225 h 1202784"/>
                <a:gd name="connsiteX7" fmla="*/ 6051353 w 7283747"/>
                <a:gd name="connsiteY7" fmla="*/ 1202784 h 1202784"/>
                <a:gd name="connsiteX8" fmla="*/ 1331612 w 7283747"/>
                <a:gd name="connsiteY8" fmla="*/ 1202783 h 1202784"/>
                <a:gd name="connsiteX9" fmla="*/ 827508 w 7283747"/>
                <a:gd name="connsiteY9" fmla="*/ 791926 h 1202784"/>
                <a:gd name="connsiteX10" fmla="*/ 817173 w 7283747"/>
                <a:gd name="connsiteY10" fmla="*/ 689411 h 1202784"/>
                <a:gd name="connsiteX11" fmla="*/ 817292 w 7283747"/>
                <a:gd name="connsiteY11" fmla="*/ 688226 h 1202784"/>
                <a:gd name="connsiteX12" fmla="*/ 817293 w 7283747"/>
                <a:gd name="connsiteY12" fmla="*/ 688226 h 1202784"/>
                <a:gd name="connsiteX13" fmla="*/ 302734 w 7283747"/>
                <a:gd name="connsiteY13" fmla="*/ 173667 h 1202784"/>
                <a:gd name="connsiteX14" fmla="*/ 0 w 7283747"/>
                <a:gd name="connsiteY14" fmla="*/ 173667 h 1202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83747" h="1202784">
                  <a:moveTo>
                    <a:pt x="0" y="0"/>
                  </a:moveTo>
                  <a:lnTo>
                    <a:pt x="7283747" y="0"/>
                  </a:lnTo>
                  <a:lnTo>
                    <a:pt x="7283747" y="173667"/>
                  </a:lnTo>
                  <a:lnTo>
                    <a:pt x="7080471" y="173667"/>
                  </a:lnTo>
                  <a:cubicBezTo>
                    <a:pt x="6831811" y="173667"/>
                    <a:pt x="6624347" y="350049"/>
                    <a:pt x="6576366" y="584524"/>
                  </a:cubicBezTo>
                  <a:lnTo>
                    <a:pt x="6565912" y="688225"/>
                  </a:lnTo>
                  <a:lnTo>
                    <a:pt x="6565912" y="688225"/>
                  </a:lnTo>
                  <a:cubicBezTo>
                    <a:pt x="6565912" y="972408"/>
                    <a:pt x="6335536" y="1202784"/>
                    <a:pt x="6051353" y="1202784"/>
                  </a:cubicBezTo>
                  <a:lnTo>
                    <a:pt x="1331612" y="1202783"/>
                  </a:lnTo>
                  <a:cubicBezTo>
                    <a:pt x="1082952" y="1202783"/>
                    <a:pt x="875488" y="1026401"/>
                    <a:pt x="827508" y="791926"/>
                  </a:cubicBezTo>
                  <a:lnTo>
                    <a:pt x="817173" y="689411"/>
                  </a:lnTo>
                  <a:lnTo>
                    <a:pt x="817292" y="688226"/>
                  </a:lnTo>
                  <a:lnTo>
                    <a:pt x="817293" y="688226"/>
                  </a:lnTo>
                  <a:cubicBezTo>
                    <a:pt x="817293" y="404043"/>
                    <a:pt x="586917" y="173667"/>
                    <a:pt x="302734" y="173667"/>
                  </a:cubicBezTo>
                  <a:lnTo>
                    <a:pt x="0" y="1736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ContrastingRightFacing">
                <a:rot lat="21018000" lon="19254000" rev="918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BBB988CF-39B3-4261-888A-C14A3BDAD281}"/>
                </a:ext>
              </a:extLst>
            </p:cNvPr>
            <p:cNvSpPr>
              <a:spLocks/>
            </p:cNvSpPr>
            <p:nvPr/>
          </p:nvSpPr>
          <p:spPr>
            <a:xfrm rot="416588">
              <a:off x="8753574" y="412328"/>
              <a:ext cx="291600" cy="39600"/>
            </a:xfrm>
            <a:prstGeom prst="roundRect">
              <a:avLst>
                <a:gd name="adj" fmla="val 50000"/>
              </a:avLst>
            </a:prstGeom>
            <a:solidFill>
              <a:srgbClr val="232323"/>
            </a:solidFill>
            <a:ln>
              <a:noFill/>
            </a:ln>
            <a:scene3d>
              <a:camera prst="perspectiveContrastingRightFacing">
                <a:rot lat="21018000" lon="19254000" rev="918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E22CC2D2-6219-4C9D-8E82-A954B0782A5F}"/>
                </a:ext>
              </a:extLst>
            </p:cNvPr>
            <p:cNvGrpSpPr/>
            <p:nvPr/>
          </p:nvGrpSpPr>
          <p:grpSpPr>
            <a:xfrm rot="416588">
              <a:off x="9073464" y="380554"/>
              <a:ext cx="96033" cy="96033"/>
              <a:chOff x="6585566" y="3246269"/>
              <a:chExt cx="517864" cy="517864"/>
            </a:xfrm>
            <a:scene3d>
              <a:camera prst="perspectiveContrastingRightFacing">
                <a:rot lat="21018000" lon="19254000" rev="918000"/>
              </a:camera>
              <a:lightRig rig="threePt" dir="t"/>
            </a:scene3d>
          </p:grpSpPr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47FE921F-079A-4FA7-A31D-1F3B631E7D17}"/>
                  </a:ext>
                </a:extLst>
              </p:cNvPr>
              <p:cNvSpPr/>
              <p:nvPr/>
            </p:nvSpPr>
            <p:spPr>
              <a:xfrm>
                <a:off x="6585566" y="3246269"/>
                <a:ext cx="517864" cy="517864"/>
              </a:xfrm>
              <a:prstGeom prst="ellipse">
                <a:avLst/>
              </a:prstGeom>
              <a:gradFill>
                <a:gsLst>
                  <a:gs pos="0">
                    <a:srgbClr val="0B0C10"/>
                  </a:gs>
                  <a:gs pos="100000">
                    <a:srgbClr val="161B2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1FEB731F-0D47-4960-86C3-615237A37337}"/>
                  </a:ext>
                </a:extLst>
              </p:cNvPr>
              <p:cNvSpPr/>
              <p:nvPr/>
            </p:nvSpPr>
            <p:spPr>
              <a:xfrm>
                <a:off x="6675453" y="3336156"/>
                <a:ext cx="338091" cy="338091"/>
              </a:xfrm>
              <a:prstGeom prst="ellipse">
                <a:avLst/>
              </a:prstGeom>
              <a:gradFill>
                <a:gsLst>
                  <a:gs pos="0">
                    <a:srgbClr val="0B0C10"/>
                  </a:gs>
                  <a:gs pos="100000">
                    <a:srgbClr val="161B29"/>
                  </a:gs>
                </a:gsLst>
                <a:lin ang="5400000" scaled="1"/>
              </a:gradFill>
              <a:ln w="19050">
                <a:solidFill>
                  <a:srgbClr val="0B0C1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楕円 61">
                <a:extLst>
                  <a:ext uri="{FF2B5EF4-FFF2-40B4-BE49-F238E27FC236}">
                    <a16:creationId xmlns:a16="http://schemas.microsoft.com/office/drawing/2014/main" id="{351B1548-C58D-4736-9DC9-97FA275DD5F0}"/>
                  </a:ext>
                </a:extLst>
              </p:cNvPr>
              <p:cNvSpPr/>
              <p:nvPr/>
            </p:nvSpPr>
            <p:spPr>
              <a:xfrm>
                <a:off x="6673418" y="3334121"/>
                <a:ext cx="342160" cy="342160"/>
              </a:xfrm>
              <a:prstGeom prst="ellipse">
                <a:avLst/>
              </a:prstGeom>
              <a:gradFill flip="none" rotWithShape="1">
                <a:gsLst>
                  <a:gs pos="47000">
                    <a:srgbClr val="080703"/>
                  </a:gs>
                  <a:gs pos="100000">
                    <a:srgbClr val="344F5E"/>
                  </a:gs>
                  <a:gs pos="0">
                    <a:srgbClr val="101A1F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2D09F6B2-73E1-459E-807C-54590A4D0ACA}"/>
                  </a:ext>
                </a:extLst>
              </p:cNvPr>
              <p:cNvSpPr/>
              <p:nvPr/>
            </p:nvSpPr>
            <p:spPr>
              <a:xfrm>
                <a:off x="6712999" y="3373702"/>
                <a:ext cx="262998" cy="262998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084DBC"/>
                  </a:gs>
                  <a:gs pos="35000">
                    <a:srgbClr val="070D14"/>
                  </a:gs>
                  <a:gs pos="0">
                    <a:srgbClr val="080703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4" name="フリーフォーム: 図形 63">
                <a:extLst>
                  <a:ext uri="{FF2B5EF4-FFF2-40B4-BE49-F238E27FC236}">
                    <a16:creationId xmlns:a16="http://schemas.microsoft.com/office/drawing/2014/main" id="{7DA28826-74FB-40A8-82D1-E0792035D587}"/>
                  </a:ext>
                </a:extLst>
              </p:cNvPr>
              <p:cNvSpPr/>
              <p:nvPr/>
            </p:nvSpPr>
            <p:spPr>
              <a:xfrm rot="10800000">
                <a:off x="6720429" y="3329549"/>
                <a:ext cx="248138" cy="149399"/>
              </a:xfrm>
              <a:custGeom>
                <a:avLst/>
                <a:gdLst>
                  <a:gd name="connsiteX0" fmla="*/ 124416 w 248138"/>
                  <a:gd name="connsiteY0" fmla="*/ 149399 h 149399"/>
                  <a:gd name="connsiteX1" fmla="*/ 3444 w 248138"/>
                  <a:gd name="connsiteY1" fmla="*/ 99291 h 149399"/>
                  <a:gd name="connsiteX2" fmla="*/ 0 w 248138"/>
                  <a:gd name="connsiteY2" fmla="*/ 94182 h 149399"/>
                  <a:gd name="connsiteX3" fmla="*/ 2800 w 248138"/>
                  <a:gd name="connsiteY3" fmla="*/ 80314 h 149399"/>
                  <a:gd name="connsiteX4" fmla="*/ 123965 w 248138"/>
                  <a:gd name="connsiteY4" fmla="*/ 0 h 149399"/>
                  <a:gd name="connsiteX5" fmla="*/ 245130 w 248138"/>
                  <a:gd name="connsiteY5" fmla="*/ 80314 h 149399"/>
                  <a:gd name="connsiteX6" fmla="*/ 248138 w 248138"/>
                  <a:gd name="connsiteY6" fmla="*/ 95212 h 149399"/>
                  <a:gd name="connsiteX7" fmla="*/ 245388 w 248138"/>
                  <a:gd name="connsiteY7" fmla="*/ 99291 h 149399"/>
                  <a:gd name="connsiteX8" fmla="*/ 124416 w 248138"/>
                  <a:gd name="connsiteY8" fmla="*/ 149399 h 149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138" h="149399">
                    <a:moveTo>
                      <a:pt x="124416" y="149399"/>
                    </a:moveTo>
                    <a:cubicBezTo>
                      <a:pt x="77174" y="149399"/>
                      <a:pt x="34404" y="130250"/>
                      <a:pt x="3444" y="99291"/>
                    </a:cubicBezTo>
                    <a:lnTo>
                      <a:pt x="0" y="94182"/>
                    </a:lnTo>
                    <a:lnTo>
                      <a:pt x="2800" y="80314"/>
                    </a:lnTo>
                    <a:cubicBezTo>
                      <a:pt x="22763" y="33117"/>
                      <a:pt x="69496" y="0"/>
                      <a:pt x="123965" y="0"/>
                    </a:cubicBezTo>
                    <a:cubicBezTo>
                      <a:pt x="178434" y="0"/>
                      <a:pt x="225168" y="33117"/>
                      <a:pt x="245130" y="80314"/>
                    </a:cubicBezTo>
                    <a:lnTo>
                      <a:pt x="248138" y="95212"/>
                    </a:lnTo>
                    <a:lnTo>
                      <a:pt x="245388" y="99291"/>
                    </a:lnTo>
                    <a:cubicBezTo>
                      <a:pt x="214429" y="130250"/>
                      <a:pt x="171659" y="149399"/>
                      <a:pt x="124416" y="1493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B73E9">
                      <a:alpha val="0"/>
                    </a:srgbClr>
                  </a:gs>
                  <a:gs pos="100000">
                    <a:srgbClr val="7B73E9">
                      <a:alpha val="5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66" name="フリーフォーム: 図形 65">
                <a:extLst>
                  <a:ext uri="{FF2B5EF4-FFF2-40B4-BE49-F238E27FC236}">
                    <a16:creationId xmlns:a16="http://schemas.microsoft.com/office/drawing/2014/main" id="{00D9D05C-6D22-4B36-A21F-8C1BA83A3074}"/>
                  </a:ext>
                </a:extLst>
              </p:cNvPr>
              <p:cNvSpPr/>
              <p:nvPr/>
            </p:nvSpPr>
            <p:spPr>
              <a:xfrm rot="10800000">
                <a:off x="6707570" y="3538461"/>
                <a:ext cx="273856" cy="158555"/>
              </a:xfrm>
              <a:custGeom>
                <a:avLst/>
                <a:gdLst>
                  <a:gd name="connsiteX0" fmla="*/ 138405 w 273856"/>
                  <a:gd name="connsiteY0" fmla="*/ 158555 h 158555"/>
                  <a:gd name="connsiteX1" fmla="*/ 27729 w 273856"/>
                  <a:gd name="connsiteY1" fmla="*/ 112712 h 158555"/>
                  <a:gd name="connsiteX2" fmla="*/ 0 w 273856"/>
                  <a:gd name="connsiteY2" fmla="*/ 71584 h 158555"/>
                  <a:gd name="connsiteX3" fmla="*/ 14479 w 273856"/>
                  <a:gd name="connsiteY3" fmla="*/ 50108 h 158555"/>
                  <a:gd name="connsiteX4" fmla="*/ 135451 w 273856"/>
                  <a:gd name="connsiteY4" fmla="*/ 0 h 158555"/>
                  <a:gd name="connsiteX5" fmla="*/ 256423 w 273856"/>
                  <a:gd name="connsiteY5" fmla="*/ 50108 h 158555"/>
                  <a:gd name="connsiteX6" fmla="*/ 273856 w 273856"/>
                  <a:gd name="connsiteY6" fmla="*/ 75965 h 158555"/>
                  <a:gd name="connsiteX7" fmla="*/ 249080 w 273856"/>
                  <a:gd name="connsiteY7" fmla="*/ 112712 h 158555"/>
                  <a:gd name="connsiteX8" fmla="*/ 138405 w 273856"/>
                  <a:gd name="connsiteY8" fmla="*/ 158555 h 158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3856" h="158555">
                    <a:moveTo>
                      <a:pt x="138405" y="158555"/>
                    </a:moveTo>
                    <a:cubicBezTo>
                      <a:pt x="95183" y="158555"/>
                      <a:pt x="56053" y="141036"/>
                      <a:pt x="27729" y="112712"/>
                    </a:cubicBezTo>
                    <a:lnTo>
                      <a:pt x="0" y="71584"/>
                    </a:lnTo>
                    <a:lnTo>
                      <a:pt x="14479" y="50108"/>
                    </a:lnTo>
                    <a:cubicBezTo>
                      <a:pt x="45438" y="19149"/>
                      <a:pt x="88208" y="0"/>
                      <a:pt x="135451" y="0"/>
                    </a:cubicBezTo>
                    <a:cubicBezTo>
                      <a:pt x="182693" y="0"/>
                      <a:pt x="225463" y="19149"/>
                      <a:pt x="256423" y="50108"/>
                    </a:cubicBezTo>
                    <a:lnTo>
                      <a:pt x="273856" y="75965"/>
                    </a:lnTo>
                    <a:lnTo>
                      <a:pt x="249080" y="112712"/>
                    </a:lnTo>
                    <a:cubicBezTo>
                      <a:pt x="220756" y="141036"/>
                      <a:pt x="181626" y="158555"/>
                      <a:pt x="138405" y="1585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B73E9">
                      <a:alpha val="0"/>
                    </a:srgbClr>
                  </a:gs>
                  <a:gs pos="100000">
                    <a:srgbClr val="7B73E9">
                      <a:alpha val="4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2B6B7286-3726-41FA-9878-3A09A76EDF3D}"/>
                  </a:ext>
                </a:extLst>
              </p:cNvPr>
              <p:cNvSpPr/>
              <p:nvPr/>
            </p:nvSpPr>
            <p:spPr>
              <a:xfrm>
                <a:off x="6715783" y="3329549"/>
                <a:ext cx="257430" cy="36587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070D14"/>
                  </a:gs>
                  <a:gs pos="0">
                    <a:srgbClr val="080703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68" name="グループ化 67">
                <a:extLst>
                  <a:ext uri="{FF2B5EF4-FFF2-40B4-BE49-F238E27FC236}">
                    <a16:creationId xmlns:a16="http://schemas.microsoft.com/office/drawing/2014/main" id="{12FC2264-396E-470F-A27E-24FB23F98FF3}"/>
                  </a:ext>
                </a:extLst>
              </p:cNvPr>
              <p:cNvGrpSpPr/>
              <p:nvPr/>
            </p:nvGrpSpPr>
            <p:grpSpPr>
              <a:xfrm>
                <a:off x="6811373" y="3503268"/>
                <a:ext cx="66250" cy="70989"/>
                <a:chOff x="6815563" y="3524699"/>
                <a:chExt cx="71346" cy="89644"/>
              </a:xfrm>
            </p:grpSpPr>
            <p:sp>
              <p:nvSpPr>
                <p:cNvPr id="77" name="楕円 76">
                  <a:extLst>
                    <a:ext uri="{FF2B5EF4-FFF2-40B4-BE49-F238E27FC236}">
                      <a16:creationId xmlns:a16="http://schemas.microsoft.com/office/drawing/2014/main" id="{8CB3A611-80B0-44FE-8E06-8C2F4078C9A2}"/>
                    </a:ext>
                  </a:extLst>
                </p:cNvPr>
                <p:cNvSpPr/>
                <p:nvPr/>
              </p:nvSpPr>
              <p:spPr>
                <a:xfrm>
                  <a:off x="6820659" y="3524699"/>
                  <a:ext cx="61154" cy="45719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7B73E9"/>
                    </a:gs>
                    <a:gs pos="0">
                      <a:srgbClr val="93AADD">
                        <a:alpha val="64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8" name="楕円 77">
                  <a:extLst>
                    <a:ext uri="{FF2B5EF4-FFF2-40B4-BE49-F238E27FC236}">
                      <a16:creationId xmlns:a16="http://schemas.microsoft.com/office/drawing/2014/main" id="{DBFB0748-2229-4456-9B74-EC13CE5A3EBC}"/>
                    </a:ext>
                  </a:extLst>
                </p:cNvPr>
                <p:cNvSpPr/>
                <p:nvPr/>
              </p:nvSpPr>
              <p:spPr>
                <a:xfrm>
                  <a:off x="6815563" y="3556500"/>
                  <a:ext cx="71346" cy="57843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7B73E9">
                        <a:alpha val="70000"/>
                      </a:srgbClr>
                    </a:gs>
                    <a:gs pos="0">
                      <a:srgbClr val="93AADD">
                        <a:alpha val="58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grpSp>
            <p:nvGrpSpPr>
              <p:cNvPr id="72" name="グループ化 71">
                <a:extLst>
                  <a:ext uri="{FF2B5EF4-FFF2-40B4-BE49-F238E27FC236}">
                    <a16:creationId xmlns:a16="http://schemas.microsoft.com/office/drawing/2014/main" id="{3634B8F3-FE35-45F6-B2FA-F04E0937751A}"/>
                  </a:ext>
                </a:extLst>
              </p:cNvPr>
              <p:cNvGrpSpPr/>
              <p:nvPr/>
            </p:nvGrpSpPr>
            <p:grpSpPr>
              <a:xfrm rot="10800000">
                <a:off x="6821639" y="3420447"/>
                <a:ext cx="45719" cy="48989"/>
                <a:chOff x="6815563" y="3524699"/>
                <a:chExt cx="71346" cy="89644"/>
              </a:xfrm>
            </p:grpSpPr>
            <p:sp>
              <p:nvSpPr>
                <p:cNvPr id="75" name="楕円 74">
                  <a:extLst>
                    <a:ext uri="{FF2B5EF4-FFF2-40B4-BE49-F238E27FC236}">
                      <a16:creationId xmlns:a16="http://schemas.microsoft.com/office/drawing/2014/main" id="{58A13368-EEB2-4CCF-9A4B-081970B5D053}"/>
                    </a:ext>
                  </a:extLst>
                </p:cNvPr>
                <p:cNvSpPr/>
                <p:nvPr/>
              </p:nvSpPr>
              <p:spPr>
                <a:xfrm>
                  <a:off x="6820659" y="3524699"/>
                  <a:ext cx="61154" cy="45719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7B73E9"/>
                    </a:gs>
                    <a:gs pos="0">
                      <a:srgbClr val="93AADD">
                        <a:alpha val="64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6" name="楕円 75">
                  <a:extLst>
                    <a:ext uri="{FF2B5EF4-FFF2-40B4-BE49-F238E27FC236}">
                      <a16:creationId xmlns:a16="http://schemas.microsoft.com/office/drawing/2014/main" id="{A9D54A35-01E9-4818-95B3-F9D7CFFFD406}"/>
                    </a:ext>
                  </a:extLst>
                </p:cNvPr>
                <p:cNvSpPr/>
                <p:nvPr/>
              </p:nvSpPr>
              <p:spPr>
                <a:xfrm>
                  <a:off x="6815563" y="3556500"/>
                  <a:ext cx="71346" cy="57843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7B73E9">
                        <a:alpha val="87000"/>
                      </a:srgbClr>
                    </a:gs>
                    <a:gs pos="0">
                      <a:srgbClr val="93AADD">
                        <a:alpha val="64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sp>
            <p:nvSpPr>
              <p:cNvPr id="73" name="フリーフォーム: 図形 72">
                <a:extLst>
                  <a:ext uri="{FF2B5EF4-FFF2-40B4-BE49-F238E27FC236}">
                    <a16:creationId xmlns:a16="http://schemas.microsoft.com/office/drawing/2014/main" id="{D8A8C60E-D104-4DE1-9C7A-51B16F004FEC}"/>
                  </a:ext>
                </a:extLst>
              </p:cNvPr>
              <p:cNvSpPr/>
              <p:nvPr/>
            </p:nvSpPr>
            <p:spPr>
              <a:xfrm>
                <a:off x="6771268" y="3559221"/>
                <a:ext cx="146461" cy="117061"/>
              </a:xfrm>
              <a:custGeom>
                <a:avLst/>
                <a:gdLst>
                  <a:gd name="connsiteX0" fmla="*/ 72965 w 146461"/>
                  <a:gd name="connsiteY0" fmla="*/ 0 h 117061"/>
                  <a:gd name="connsiteX1" fmla="*/ 140756 w 146461"/>
                  <a:gd name="connsiteY1" fmla="*/ 61982 h 117061"/>
                  <a:gd name="connsiteX2" fmla="*/ 146461 w 146461"/>
                  <a:gd name="connsiteY2" fmla="*/ 100954 h 117061"/>
                  <a:gd name="connsiteX3" fmla="*/ 142510 w 146461"/>
                  <a:gd name="connsiteY3" fmla="*/ 103617 h 117061"/>
                  <a:gd name="connsiteX4" fmla="*/ 75918 w 146461"/>
                  <a:gd name="connsiteY4" fmla="*/ 117061 h 117061"/>
                  <a:gd name="connsiteX5" fmla="*/ 9326 w 146461"/>
                  <a:gd name="connsiteY5" fmla="*/ 103617 h 117061"/>
                  <a:gd name="connsiteX6" fmla="*/ 0 w 146461"/>
                  <a:gd name="connsiteY6" fmla="*/ 97329 h 117061"/>
                  <a:gd name="connsiteX7" fmla="*/ 5174 w 146461"/>
                  <a:gd name="connsiteY7" fmla="*/ 61982 h 117061"/>
                  <a:gd name="connsiteX8" fmla="*/ 72965 w 146461"/>
                  <a:gd name="connsiteY8" fmla="*/ 0 h 117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461" h="117061">
                    <a:moveTo>
                      <a:pt x="72965" y="0"/>
                    </a:moveTo>
                    <a:cubicBezTo>
                      <a:pt x="103440" y="0"/>
                      <a:pt x="129587" y="25558"/>
                      <a:pt x="140756" y="61982"/>
                    </a:cubicBezTo>
                    <a:lnTo>
                      <a:pt x="146461" y="100954"/>
                    </a:lnTo>
                    <a:lnTo>
                      <a:pt x="142510" y="103617"/>
                    </a:lnTo>
                    <a:cubicBezTo>
                      <a:pt x="122043" y="112274"/>
                      <a:pt x="99540" y="117061"/>
                      <a:pt x="75918" y="117061"/>
                    </a:cubicBezTo>
                    <a:cubicBezTo>
                      <a:pt x="52297" y="117061"/>
                      <a:pt x="29794" y="112274"/>
                      <a:pt x="9326" y="103617"/>
                    </a:cubicBezTo>
                    <a:lnTo>
                      <a:pt x="0" y="97329"/>
                    </a:lnTo>
                    <a:lnTo>
                      <a:pt x="5174" y="61982"/>
                    </a:lnTo>
                    <a:cubicBezTo>
                      <a:pt x="16343" y="25558"/>
                      <a:pt x="42491" y="0"/>
                      <a:pt x="72965" y="0"/>
                    </a:cubicBezTo>
                    <a:close/>
                  </a:path>
                </a:pathLst>
              </a:custGeom>
              <a:gradFill flip="none" rotWithShape="1">
                <a:gsLst>
                  <a:gs pos="38000">
                    <a:schemeClr val="bg1"/>
                  </a:gs>
                  <a:gs pos="100000">
                    <a:srgbClr val="7B73E9">
                      <a:alpha val="0"/>
                    </a:srgb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  <p:sp>
            <p:nvSpPr>
              <p:cNvPr id="74" name="フリーフォーム: 図形 73">
                <a:extLst>
                  <a:ext uri="{FF2B5EF4-FFF2-40B4-BE49-F238E27FC236}">
                    <a16:creationId xmlns:a16="http://schemas.microsoft.com/office/drawing/2014/main" id="{68186806-9B5E-47E3-A38A-0C845D4D9F15}"/>
                  </a:ext>
                </a:extLst>
              </p:cNvPr>
              <p:cNvSpPr/>
              <p:nvPr/>
            </p:nvSpPr>
            <p:spPr>
              <a:xfrm>
                <a:off x="6800016" y="3334121"/>
                <a:ext cx="88964" cy="49910"/>
              </a:xfrm>
              <a:custGeom>
                <a:avLst/>
                <a:gdLst>
                  <a:gd name="connsiteX0" fmla="*/ 44695 w 88964"/>
                  <a:gd name="connsiteY0" fmla="*/ 0 h 49910"/>
                  <a:gd name="connsiteX1" fmla="*/ 88964 w 88964"/>
                  <a:gd name="connsiteY1" fmla="*/ 8938 h 49910"/>
                  <a:gd name="connsiteX2" fmla="*/ 86288 w 88964"/>
                  <a:gd name="connsiteY2" fmla="*/ 22193 h 49910"/>
                  <a:gd name="connsiteX3" fmla="*/ 44473 w 88964"/>
                  <a:gd name="connsiteY3" fmla="*/ 49910 h 49910"/>
                  <a:gd name="connsiteX4" fmla="*/ 2659 w 88964"/>
                  <a:gd name="connsiteY4" fmla="*/ 22193 h 49910"/>
                  <a:gd name="connsiteX5" fmla="*/ 0 w 88964"/>
                  <a:gd name="connsiteY5" fmla="*/ 9024 h 49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964" h="49910">
                    <a:moveTo>
                      <a:pt x="44695" y="0"/>
                    </a:moveTo>
                    <a:lnTo>
                      <a:pt x="88964" y="8938"/>
                    </a:lnTo>
                    <a:lnTo>
                      <a:pt x="86288" y="22193"/>
                    </a:lnTo>
                    <a:cubicBezTo>
                      <a:pt x="79399" y="38481"/>
                      <a:pt x="63271" y="49910"/>
                      <a:pt x="44473" y="49910"/>
                    </a:cubicBezTo>
                    <a:cubicBezTo>
                      <a:pt x="25676" y="49910"/>
                      <a:pt x="9548" y="38481"/>
                      <a:pt x="2659" y="22193"/>
                    </a:cubicBezTo>
                    <a:lnTo>
                      <a:pt x="0" y="9024"/>
                    </a:lnTo>
                    <a:close/>
                  </a:path>
                </a:pathLst>
              </a:custGeom>
              <a:gradFill flip="none" rotWithShape="1">
                <a:gsLst>
                  <a:gs pos="52000">
                    <a:srgbClr val="77C3C1">
                      <a:alpha val="78000"/>
                    </a:srgbClr>
                  </a:gs>
                  <a:gs pos="75000">
                    <a:srgbClr val="7B73E9">
                      <a:alpha val="15000"/>
                    </a:srgbClr>
                  </a:gs>
                  <a:gs pos="100000">
                    <a:schemeClr val="bg1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BD9ED61B-CB0B-4724-A916-58D0D6DFEEEC}"/>
                </a:ext>
              </a:extLst>
            </p:cNvPr>
            <p:cNvSpPr/>
            <p:nvPr/>
          </p:nvSpPr>
          <p:spPr>
            <a:xfrm rot="20679721">
              <a:off x="7892534" y="1124116"/>
              <a:ext cx="88761" cy="456618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09090A"/>
                </a:gs>
                <a:gs pos="87000">
                  <a:srgbClr val="2D2D33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isometricOffAxis1Left">
                <a:rot lat="20823018" lon="4147851" rev="21530836"/>
              </a:camera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四角形: 角を丸くする 79">
              <a:extLst>
                <a:ext uri="{FF2B5EF4-FFF2-40B4-BE49-F238E27FC236}">
                  <a16:creationId xmlns:a16="http://schemas.microsoft.com/office/drawing/2014/main" id="{2E67AEE5-2638-4697-95E6-3CE34F9B7E5A}"/>
                </a:ext>
              </a:extLst>
            </p:cNvPr>
            <p:cNvSpPr/>
            <p:nvPr/>
          </p:nvSpPr>
          <p:spPr>
            <a:xfrm rot="20679721">
              <a:off x="8016817" y="1596382"/>
              <a:ext cx="88761" cy="456618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09090A"/>
                </a:gs>
                <a:gs pos="87000">
                  <a:srgbClr val="2D2D33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isometricOffAxis1Left">
                <a:rot lat="20823018" lon="4147851" rev="21530836"/>
              </a:camera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EBEBBC64-1ADF-42B3-9936-7C6BF174AD6D}"/>
                </a:ext>
              </a:extLst>
            </p:cNvPr>
            <p:cNvSpPr/>
            <p:nvPr/>
          </p:nvSpPr>
          <p:spPr>
            <a:xfrm>
              <a:off x="7810928" y="855541"/>
              <a:ext cx="157163" cy="111919"/>
            </a:xfrm>
            <a:custGeom>
              <a:avLst/>
              <a:gdLst>
                <a:gd name="connsiteX0" fmla="*/ 0 w 157163"/>
                <a:gd name="connsiteY0" fmla="*/ 111919 h 111919"/>
                <a:gd name="connsiteX1" fmla="*/ 116682 w 157163"/>
                <a:gd name="connsiteY1" fmla="*/ 0 h 111919"/>
                <a:gd name="connsiteX2" fmla="*/ 157163 w 157163"/>
                <a:gd name="connsiteY2" fmla="*/ 4763 h 11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163" h="111919">
                  <a:moveTo>
                    <a:pt x="0" y="111919"/>
                  </a:moveTo>
                  <a:lnTo>
                    <a:pt x="116682" y="0"/>
                  </a:lnTo>
                  <a:lnTo>
                    <a:pt x="157163" y="4763"/>
                  </a:lnTo>
                </a:path>
              </a:pathLst>
            </a:custGeom>
            <a:noFill/>
            <a:ln>
              <a:noFill/>
            </a:ln>
            <a:scene3d>
              <a:camera prst="perspectiveContrastingRightFacing">
                <a:rot lat="21019077" lon="19255593" rev="919227"/>
              </a:camera>
              <a:lightRig rig="threePt" dir="t"/>
            </a:scene3d>
            <a:sp3d>
              <a:bevelT h="635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四角形: 角を丸くする 81">
              <a:extLst>
                <a:ext uri="{FF2B5EF4-FFF2-40B4-BE49-F238E27FC236}">
                  <a16:creationId xmlns:a16="http://schemas.microsoft.com/office/drawing/2014/main" id="{6C4AFE25-DB8A-4ED1-B453-AA67E0A032BE}"/>
                </a:ext>
              </a:extLst>
            </p:cNvPr>
            <p:cNvSpPr/>
            <p:nvPr/>
          </p:nvSpPr>
          <p:spPr>
            <a:xfrm>
              <a:off x="8261922" y="133893"/>
              <a:ext cx="2346975" cy="5033320"/>
            </a:xfrm>
            <a:prstGeom prst="roundRect">
              <a:avLst>
                <a:gd name="adj" fmla="val 10579"/>
              </a:avLst>
            </a:prstGeom>
            <a:noFill/>
            <a:ln w="101600">
              <a:solidFill>
                <a:schemeClr val="tx1"/>
              </a:solidFill>
            </a:ln>
            <a:scene3d>
              <a:camera prst="perspectiveContrastingRightFacing">
                <a:rot lat="21018000" lon="19254000" rev="948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CE3F2160-9DDF-4DB6-A9F5-8715F6F68261}"/>
                </a:ext>
              </a:extLst>
            </p:cNvPr>
            <p:cNvSpPr/>
            <p:nvPr/>
          </p:nvSpPr>
          <p:spPr>
            <a:xfrm>
              <a:off x="8172176" y="-2"/>
              <a:ext cx="2609850" cy="5283804"/>
            </a:xfrm>
            <a:custGeom>
              <a:avLst/>
              <a:gdLst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501254 w 2609850"/>
                <a:gd name="connsiteY6" fmla="*/ 378431 h 5276850"/>
                <a:gd name="connsiteX7" fmla="*/ 2232248 w 2609850"/>
                <a:gd name="connsiteY7" fmla="*/ 109425 h 5276850"/>
                <a:gd name="connsiteX8" fmla="*/ 382839 w 2609850"/>
                <a:gd name="connsiteY8" fmla="*/ 0 h 5276850"/>
                <a:gd name="connsiteX9" fmla="*/ 2227011 w 2609850"/>
                <a:gd name="connsiteY9" fmla="*/ 0 h 5276850"/>
                <a:gd name="connsiteX10" fmla="*/ 2609850 w 2609850"/>
                <a:gd name="connsiteY10" fmla="*/ 382839 h 5276850"/>
                <a:gd name="connsiteX11" fmla="*/ 2609850 w 2609850"/>
                <a:gd name="connsiteY11" fmla="*/ 4894011 h 5276850"/>
                <a:gd name="connsiteX12" fmla="*/ 2227011 w 2609850"/>
                <a:gd name="connsiteY12" fmla="*/ 5276850 h 5276850"/>
                <a:gd name="connsiteX13" fmla="*/ 382839 w 2609850"/>
                <a:gd name="connsiteY13" fmla="*/ 5276850 h 5276850"/>
                <a:gd name="connsiteX14" fmla="*/ 0 w 2609850"/>
                <a:gd name="connsiteY14" fmla="*/ 4894011 h 5276850"/>
                <a:gd name="connsiteX15" fmla="*/ 0 w 2609850"/>
                <a:gd name="connsiteY15" fmla="*/ 382839 h 5276850"/>
                <a:gd name="connsiteX16" fmla="*/ 382839 w 2609850"/>
                <a:gd name="connsiteY16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501254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84194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08597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09425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09425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2248 w 2609850"/>
                <a:gd name="connsiteY4" fmla="*/ 5167425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53517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76850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08597 w 2609850"/>
                <a:gd name="connsiteY2" fmla="*/ 4898419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9850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27011 w 2609850"/>
                <a:gd name="connsiteY13" fmla="*/ 5269896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27011 w 2609850"/>
                <a:gd name="connsiteY13" fmla="*/ 5252512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5725 w 2609850"/>
                <a:gd name="connsiteY4" fmla="*/ 5146564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8419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0918 w 2609850"/>
                <a:gd name="connsiteY13" fmla="*/ 5235127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76850"/>
                <a:gd name="connsiteX1" fmla="*/ 122245 w 2609850"/>
                <a:gd name="connsiteY1" fmla="*/ 378431 h 5276850"/>
                <a:gd name="connsiteX2" fmla="*/ 122504 w 2609850"/>
                <a:gd name="connsiteY2" fmla="*/ 4894943 h 5276850"/>
                <a:gd name="connsiteX3" fmla="*/ 377603 w 2609850"/>
                <a:gd name="connsiteY3" fmla="*/ 5167425 h 5276850"/>
                <a:gd name="connsiteX4" fmla="*/ 2239202 w 2609850"/>
                <a:gd name="connsiteY4" fmla="*/ 5139610 h 5276850"/>
                <a:gd name="connsiteX5" fmla="*/ 2501254 w 2609850"/>
                <a:gd name="connsiteY5" fmla="*/ 4894942 h 5276850"/>
                <a:gd name="connsiteX6" fmla="*/ 2463722 w 2609850"/>
                <a:gd name="connsiteY6" fmla="*/ 378431 h 5276850"/>
                <a:gd name="connsiteX7" fmla="*/ 2225425 w 2609850"/>
                <a:gd name="connsiteY7" fmla="*/ 123073 h 5276850"/>
                <a:gd name="connsiteX8" fmla="*/ 377603 w 2609850"/>
                <a:gd name="connsiteY8" fmla="*/ 123073 h 5276850"/>
                <a:gd name="connsiteX9" fmla="*/ 382839 w 2609850"/>
                <a:gd name="connsiteY9" fmla="*/ 0 h 5276850"/>
                <a:gd name="connsiteX10" fmla="*/ 2227011 w 2609850"/>
                <a:gd name="connsiteY10" fmla="*/ 0 h 5276850"/>
                <a:gd name="connsiteX11" fmla="*/ 2609850 w 2609850"/>
                <a:gd name="connsiteY11" fmla="*/ 382839 h 5276850"/>
                <a:gd name="connsiteX12" fmla="*/ 2602896 w 2609850"/>
                <a:gd name="connsiteY12" fmla="*/ 4894011 h 5276850"/>
                <a:gd name="connsiteX13" fmla="*/ 2244394 w 2609850"/>
                <a:gd name="connsiteY13" fmla="*/ 5249034 h 5276850"/>
                <a:gd name="connsiteX14" fmla="*/ 382839 w 2609850"/>
                <a:gd name="connsiteY14" fmla="*/ 5276850 h 5276850"/>
                <a:gd name="connsiteX15" fmla="*/ 0 w 2609850"/>
                <a:gd name="connsiteY15" fmla="*/ 4894011 h 5276850"/>
                <a:gd name="connsiteX16" fmla="*/ 0 w 2609850"/>
                <a:gd name="connsiteY16" fmla="*/ 382839 h 5276850"/>
                <a:gd name="connsiteX17" fmla="*/ 382839 w 2609850"/>
                <a:gd name="connsiteY17" fmla="*/ 0 h 5276850"/>
                <a:gd name="connsiteX0" fmla="*/ 377603 w 2609850"/>
                <a:gd name="connsiteY0" fmla="*/ 123073 h 5287281"/>
                <a:gd name="connsiteX1" fmla="*/ 122245 w 2609850"/>
                <a:gd name="connsiteY1" fmla="*/ 378431 h 5287281"/>
                <a:gd name="connsiteX2" fmla="*/ 122504 w 2609850"/>
                <a:gd name="connsiteY2" fmla="*/ 4894943 h 5287281"/>
                <a:gd name="connsiteX3" fmla="*/ 377603 w 2609850"/>
                <a:gd name="connsiteY3" fmla="*/ 5167425 h 5287281"/>
                <a:gd name="connsiteX4" fmla="*/ 2239202 w 2609850"/>
                <a:gd name="connsiteY4" fmla="*/ 5139610 h 5287281"/>
                <a:gd name="connsiteX5" fmla="*/ 2501254 w 2609850"/>
                <a:gd name="connsiteY5" fmla="*/ 4894942 h 5287281"/>
                <a:gd name="connsiteX6" fmla="*/ 2463722 w 2609850"/>
                <a:gd name="connsiteY6" fmla="*/ 378431 h 5287281"/>
                <a:gd name="connsiteX7" fmla="*/ 2225425 w 2609850"/>
                <a:gd name="connsiteY7" fmla="*/ 123073 h 5287281"/>
                <a:gd name="connsiteX8" fmla="*/ 377603 w 2609850"/>
                <a:gd name="connsiteY8" fmla="*/ 123073 h 5287281"/>
                <a:gd name="connsiteX9" fmla="*/ 382839 w 2609850"/>
                <a:gd name="connsiteY9" fmla="*/ 0 h 5287281"/>
                <a:gd name="connsiteX10" fmla="*/ 2227011 w 2609850"/>
                <a:gd name="connsiteY10" fmla="*/ 0 h 5287281"/>
                <a:gd name="connsiteX11" fmla="*/ 2609850 w 2609850"/>
                <a:gd name="connsiteY11" fmla="*/ 382839 h 5287281"/>
                <a:gd name="connsiteX12" fmla="*/ 2602896 w 2609850"/>
                <a:gd name="connsiteY12" fmla="*/ 4894011 h 5287281"/>
                <a:gd name="connsiteX13" fmla="*/ 2244394 w 2609850"/>
                <a:gd name="connsiteY13" fmla="*/ 5249034 h 5287281"/>
                <a:gd name="connsiteX14" fmla="*/ 382839 w 2609850"/>
                <a:gd name="connsiteY14" fmla="*/ 5287281 h 5287281"/>
                <a:gd name="connsiteX15" fmla="*/ 0 w 2609850"/>
                <a:gd name="connsiteY15" fmla="*/ 4894011 h 5287281"/>
                <a:gd name="connsiteX16" fmla="*/ 0 w 2609850"/>
                <a:gd name="connsiteY16" fmla="*/ 382839 h 5287281"/>
                <a:gd name="connsiteX17" fmla="*/ 382839 w 2609850"/>
                <a:gd name="connsiteY17" fmla="*/ 0 h 5287281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86316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72408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22504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2245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9202 w 2609850"/>
                <a:gd name="connsiteY4" fmla="*/ 5139610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4968 w 2609850"/>
                <a:gd name="connsiteY4" fmla="*/ 5131143 h 5283804"/>
                <a:gd name="connsiteX5" fmla="*/ 2501254 w 2609850"/>
                <a:gd name="connsiteY5" fmla="*/ 4894942 h 5283804"/>
                <a:gd name="connsiteX6" fmla="*/ 2463722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4968 w 2609850"/>
                <a:gd name="connsiteY4" fmla="*/ 5131143 h 5283804"/>
                <a:gd name="connsiteX5" fmla="*/ 2501254 w 2609850"/>
                <a:gd name="connsiteY5" fmla="*/ 4894942 h 5283804"/>
                <a:gd name="connsiteX6" fmla="*/ 2455484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77603 w 2609850"/>
                <a:gd name="connsiteY0" fmla="*/ 123073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4968 w 2609850"/>
                <a:gd name="connsiteY4" fmla="*/ 5131143 h 5283804"/>
                <a:gd name="connsiteX5" fmla="*/ 2493016 w 2609850"/>
                <a:gd name="connsiteY5" fmla="*/ 4894942 h 5283804"/>
                <a:gd name="connsiteX6" fmla="*/ 2455484 w 2609850"/>
                <a:gd name="connsiteY6" fmla="*/ 378431 h 5283804"/>
                <a:gd name="connsiteX7" fmla="*/ 2225425 w 2609850"/>
                <a:gd name="connsiteY7" fmla="*/ 123073 h 5283804"/>
                <a:gd name="connsiteX8" fmla="*/ 377603 w 2609850"/>
                <a:gd name="connsiteY8" fmla="*/ 123073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  <a:gd name="connsiteX0" fmla="*/ 369919 w 2609850"/>
                <a:gd name="connsiteY0" fmla="*/ 130757 h 5283804"/>
                <a:gd name="connsiteX1" fmla="*/ 126578 w 2609850"/>
                <a:gd name="connsiteY1" fmla="*/ 378431 h 5283804"/>
                <a:gd name="connsiteX2" fmla="*/ 135505 w 2609850"/>
                <a:gd name="connsiteY2" fmla="*/ 4894943 h 5283804"/>
                <a:gd name="connsiteX3" fmla="*/ 377603 w 2609850"/>
                <a:gd name="connsiteY3" fmla="*/ 5167425 h 5283804"/>
                <a:gd name="connsiteX4" fmla="*/ 2234968 w 2609850"/>
                <a:gd name="connsiteY4" fmla="*/ 5131143 h 5283804"/>
                <a:gd name="connsiteX5" fmla="*/ 2493016 w 2609850"/>
                <a:gd name="connsiteY5" fmla="*/ 4894942 h 5283804"/>
                <a:gd name="connsiteX6" fmla="*/ 2455484 w 2609850"/>
                <a:gd name="connsiteY6" fmla="*/ 378431 h 5283804"/>
                <a:gd name="connsiteX7" fmla="*/ 2225425 w 2609850"/>
                <a:gd name="connsiteY7" fmla="*/ 123073 h 5283804"/>
                <a:gd name="connsiteX8" fmla="*/ 369919 w 2609850"/>
                <a:gd name="connsiteY8" fmla="*/ 130757 h 5283804"/>
                <a:gd name="connsiteX9" fmla="*/ 382839 w 2609850"/>
                <a:gd name="connsiteY9" fmla="*/ 0 h 5283804"/>
                <a:gd name="connsiteX10" fmla="*/ 2227011 w 2609850"/>
                <a:gd name="connsiteY10" fmla="*/ 0 h 5283804"/>
                <a:gd name="connsiteX11" fmla="*/ 2609850 w 2609850"/>
                <a:gd name="connsiteY11" fmla="*/ 382839 h 5283804"/>
                <a:gd name="connsiteX12" fmla="*/ 2602896 w 2609850"/>
                <a:gd name="connsiteY12" fmla="*/ 4894011 h 5283804"/>
                <a:gd name="connsiteX13" fmla="*/ 2244394 w 2609850"/>
                <a:gd name="connsiteY13" fmla="*/ 5249034 h 5283804"/>
                <a:gd name="connsiteX14" fmla="*/ 365455 w 2609850"/>
                <a:gd name="connsiteY14" fmla="*/ 5283804 h 5283804"/>
                <a:gd name="connsiteX15" fmla="*/ 0 w 2609850"/>
                <a:gd name="connsiteY15" fmla="*/ 4894011 h 5283804"/>
                <a:gd name="connsiteX16" fmla="*/ 0 w 2609850"/>
                <a:gd name="connsiteY16" fmla="*/ 382839 h 5283804"/>
                <a:gd name="connsiteX17" fmla="*/ 382839 w 2609850"/>
                <a:gd name="connsiteY17" fmla="*/ 0 h 528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09850" h="5283804">
                  <a:moveTo>
                    <a:pt x="369919" y="130757"/>
                  </a:moveTo>
                  <a:cubicBezTo>
                    <a:pt x="221351" y="130757"/>
                    <a:pt x="126578" y="229863"/>
                    <a:pt x="126578" y="378431"/>
                  </a:cubicBezTo>
                  <a:cubicBezTo>
                    <a:pt x="122029" y="1885094"/>
                    <a:pt x="140054" y="3388280"/>
                    <a:pt x="135505" y="4894943"/>
                  </a:cubicBezTo>
                  <a:cubicBezTo>
                    <a:pt x="135505" y="5043511"/>
                    <a:pt x="229035" y="5167425"/>
                    <a:pt x="377603" y="5167425"/>
                  </a:cubicBezTo>
                  <a:cubicBezTo>
                    <a:pt x="998136" y="5158153"/>
                    <a:pt x="1607481" y="5157799"/>
                    <a:pt x="2234968" y="5131143"/>
                  </a:cubicBezTo>
                  <a:cubicBezTo>
                    <a:pt x="2383536" y="5131143"/>
                    <a:pt x="2493016" y="5043510"/>
                    <a:pt x="2493016" y="4894942"/>
                  </a:cubicBezTo>
                  <a:cubicBezTo>
                    <a:pt x="2487329" y="3388279"/>
                    <a:pt x="2461171" y="1885094"/>
                    <a:pt x="2455484" y="378431"/>
                  </a:cubicBezTo>
                  <a:cubicBezTo>
                    <a:pt x="2455484" y="229863"/>
                    <a:pt x="2373993" y="123073"/>
                    <a:pt x="2225425" y="123073"/>
                  </a:cubicBezTo>
                  <a:lnTo>
                    <a:pt x="369919" y="130757"/>
                  </a:lnTo>
                  <a:close/>
                  <a:moveTo>
                    <a:pt x="382839" y="0"/>
                  </a:moveTo>
                  <a:lnTo>
                    <a:pt x="2227011" y="0"/>
                  </a:lnTo>
                  <a:cubicBezTo>
                    <a:pt x="2438447" y="0"/>
                    <a:pt x="2609850" y="171403"/>
                    <a:pt x="2609850" y="382839"/>
                  </a:cubicBezTo>
                  <a:lnTo>
                    <a:pt x="2602896" y="4894011"/>
                  </a:lnTo>
                  <a:cubicBezTo>
                    <a:pt x="2602896" y="5105447"/>
                    <a:pt x="2455830" y="5249034"/>
                    <a:pt x="2244394" y="5249034"/>
                  </a:cubicBezTo>
                  <a:cubicBezTo>
                    <a:pt x="1618080" y="5280326"/>
                    <a:pt x="984815" y="5269896"/>
                    <a:pt x="365455" y="5283804"/>
                  </a:cubicBezTo>
                  <a:cubicBezTo>
                    <a:pt x="154019" y="5283804"/>
                    <a:pt x="0" y="5105447"/>
                    <a:pt x="0" y="4894011"/>
                  </a:cubicBezTo>
                  <a:lnTo>
                    <a:pt x="0" y="382839"/>
                  </a:lnTo>
                  <a:cubicBezTo>
                    <a:pt x="0" y="171403"/>
                    <a:pt x="171403" y="0"/>
                    <a:pt x="382839" y="0"/>
                  </a:cubicBezTo>
                  <a:close/>
                </a:path>
              </a:pathLst>
            </a:custGeom>
            <a:gradFill>
              <a:gsLst>
                <a:gs pos="77000">
                  <a:srgbClr val="333437"/>
                </a:gs>
                <a:gs pos="0">
                  <a:srgbClr val="2D2D33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scene3d>
              <a:camera prst="perspectiveContrastingRightFacing">
                <a:rot lat="21019077" lon="19255593" rev="919227"/>
              </a:camera>
              <a:lightRig rig="threePt" dir="t"/>
            </a:scene3d>
            <a:sp3d>
              <a:bevelT h="635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9CF3C2C3-FA33-4E7E-BF83-BA5FAFBB3C61}"/>
                </a:ext>
              </a:extLst>
            </p:cNvPr>
            <p:cNvSpPr/>
            <p:nvPr/>
          </p:nvSpPr>
          <p:spPr>
            <a:xfrm>
              <a:off x="7818073" y="857922"/>
              <a:ext cx="109538" cy="88107"/>
            </a:xfrm>
            <a:custGeom>
              <a:avLst/>
              <a:gdLst>
                <a:gd name="connsiteX0" fmla="*/ 0 w 150019"/>
                <a:gd name="connsiteY0" fmla="*/ 90488 h 90488"/>
                <a:gd name="connsiteX1" fmla="*/ 97631 w 150019"/>
                <a:gd name="connsiteY1" fmla="*/ 0 h 90488"/>
                <a:gd name="connsiteX2" fmla="*/ 150019 w 150019"/>
                <a:gd name="connsiteY2" fmla="*/ 0 h 90488"/>
                <a:gd name="connsiteX0" fmla="*/ 0 w 150019"/>
                <a:gd name="connsiteY0" fmla="*/ 90488 h 90488"/>
                <a:gd name="connsiteX1" fmla="*/ 97631 w 150019"/>
                <a:gd name="connsiteY1" fmla="*/ 0 h 90488"/>
                <a:gd name="connsiteX2" fmla="*/ 150019 w 150019"/>
                <a:gd name="connsiteY2" fmla="*/ 0 h 90488"/>
                <a:gd name="connsiteX0" fmla="*/ 0 w 150019"/>
                <a:gd name="connsiteY0" fmla="*/ 90488 h 90488"/>
                <a:gd name="connsiteX1" fmla="*/ 150019 w 150019"/>
                <a:gd name="connsiteY1" fmla="*/ 0 h 90488"/>
                <a:gd name="connsiteX0" fmla="*/ 0 w 150019"/>
                <a:gd name="connsiteY0" fmla="*/ 92460 h 92460"/>
                <a:gd name="connsiteX1" fmla="*/ 150019 w 150019"/>
                <a:gd name="connsiteY1" fmla="*/ 1972 h 92460"/>
                <a:gd name="connsiteX0" fmla="*/ 0 w 150019"/>
                <a:gd name="connsiteY0" fmla="*/ 93060 h 93060"/>
                <a:gd name="connsiteX1" fmla="*/ 150019 w 150019"/>
                <a:gd name="connsiteY1" fmla="*/ 2572 h 93060"/>
                <a:gd name="connsiteX0" fmla="*/ 0 w 113651"/>
                <a:gd name="connsiteY0" fmla="*/ 90772 h 90772"/>
                <a:gd name="connsiteX1" fmla="*/ 113651 w 113651"/>
                <a:gd name="connsiteY1" fmla="*/ 2665 h 90772"/>
                <a:gd name="connsiteX0" fmla="*/ 0 w 113651"/>
                <a:gd name="connsiteY0" fmla="*/ 88107 h 88107"/>
                <a:gd name="connsiteX1" fmla="*/ 113651 w 113651"/>
                <a:gd name="connsiteY1" fmla="*/ 0 h 88107"/>
                <a:gd name="connsiteX0" fmla="*/ 0 w 113651"/>
                <a:gd name="connsiteY0" fmla="*/ 88107 h 88107"/>
                <a:gd name="connsiteX1" fmla="*/ 113651 w 113651"/>
                <a:gd name="connsiteY1" fmla="*/ 0 h 8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651" h="88107">
                  <a:moveTo>
                    <a:pt x="0" y="88107"/>
                  </a:moveTo>
                  <a:cubicBezTo>
                    <a:pt x="16311" y="43657"/>
                    <a:pt x="54012" y="1588"/>
                    <a:pt x="113651" y="0"/>
                  </a:cubicBezTo>
                </a:path>
              </a:pathLst>
            </a:custGeom>
            <a:noFill/>
            <a:ln cap="rnd">
              <a:solidFill>
                <a:schemeClr val="tx1">
                  <a:alpha val="74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08232902-17BA-4398-8ACE-5041F6A062AB}"/>
                </a:ext>
              </a:extLst>
            </p:cNvPr>
            <p:cNvSpPr/>
            <p:nvPr/>
          </p:nvSpPr>
          <p:spPr>
            <a:xfrm>
              <a:off x="8889681" y="4991450"/>
              <a:ext cx="114254" cy="88107"/>
            </a:xfrm>
            <a:custGeom>
              <a:avLst/>
              <a:gdLst>
                <a:gd name="connsiteX0" fmla="*/ 0 w 150019"/>
                <a:gd name="connsiteY0" fmla="*/ 90488 h 90488"/>
                <a:gd name="connsiteX1" fmla="*/ 97631 w 150019"/>
                <a:gd name="connsiteY1" fmla="*/ 0 h 90488"/>
                <a:gd name="connsiteX2" fmla="*/ 150019 w 150019"/>
                <a:gd name="connsiteY2" fmla="*/ 0 h 90488"/>
                <a:gd name="connsiteX0" fmla="*/ 0 w 150019"/>
                <a:gd name="connsiteY0" fmla="*/ 90488 h 90488"/>
                <a:gd name="connsiteX1" fmla="*/ 97631 w 150019"/>
                <a:gd name="connsiteY1" fmla="*/ 0 h 90488"/>
                <a:gd name="connsiteX2" fmla="*/ 150019 w 150019"/>
                <a:gd name="connsiteY2" fmla="*/ 0 h 90488"/>
                <a:gd name="connsiteX0" fmla="*/ 0 w 150019"/>
                <a:gd name="connsiteY0" fmla="*/ 90488 h 90488"/>
                <a:gd name="connsiteX1" fmla="*/ 150019 w 150019"/>
                <a:gd name="connsiteY1" fmla="*/ 0 h 90488"/>
                <a:gd name="connsiteX0" fmla="*/ 0 w 150019"/>
                <a:gd name="connsiteY0" fmla="*/ 92460 h 92460"/>
                <a:gd name="connsiteX1" fmla="*/ 150019 w 150019"/>
                <a:gd name="connsiteY1" fmla="*/ 1972 h 92460"/>
                <a:gd name="connsiteX0" fmla="*/ 0 w 150019"/>
                <a:gd name="connsiteY0" fmla="*/ 93060 h 93060"/>
                <a:gd name="connsiteX1" fmla="*/ 150019 w 150019"/>
                <a:gd name="connsiteY1" fmla="*/ 2572 h 93060"/>
                <a:gd name="connsiteX0" fmla="*/ 0 w 113651"/>
                <a:gd name="connsiteY0" fmla="*/ 90772 h 90772"/>
                <a:gd name="connsiteX1" fmla="*/ 113651 w 113651"/>
                <a:gd name="connsiteY1" fmla="*/ 2665 h 90772"/>
                <a:gd name="connsiteX0" fmla="*/ 0 w 113651"/>
                <a:gd name="connsiteY0" fmla="*/ 88107 h 88107"/>
                <a:gd name="connsiteX1" fmla="*/ 113651 w 113651"/>
                <a:gd name="connsiteY1" fmla="*/ 0 h 88107"/>
                <a:gd name="connsiteX0" fmla="*/ 0 w 113651"/>
                <a:gd name="connsiteY0" fmla="*/ 88107 h 88107"/>
                <a:gd name="connsiteX1" fmla="*/ 113651 w 113651"/>
                <a:gd name="connsiteY1" fmla="*/ 0 h 88107"/>
                <a:gd name="connsiteX0" fmla="*/ 0 w 113651"/>
                <a:gd name="connsiteY0" fmla="*/ 88107 h 88107"/>
                <a:gd name="connsiteX1" fmla="*/ 113651 w 113651"/>
                <a:gd name="connsiteY1" fmla="*/ 0 h 88107"/>
                <a:gd name="connsiteX0" fmla="*/ 787 w 114438"/>
                <a:gd name="connsiteY0" fmla="*/ 88107 h 88107"/>
                <a:gd name="connsiteX1" fmla="*/ 114438 w 114438"/>
                <a:gd name="connsiteY1" fmla="*/ 0 h 8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438" h="88107">
                  <a:moveTo>
                    <a:pt x="787" y="88107"/>
                  </a:moveTo>
                  <a:cubicBezTo>
                    <a:pt x="-7759" y="41276"/>
                    <a:pt x="54799" y="1588"/>
                    <a:pt x="114438" y="0"/>
                  </a:cubicBezTo>
                </a:path>
              </a:pathLst>
            </a:custGeom>
            <a:noFill/>
            <a:ln cap="rnd">
              <a:solidFill>
                <a:schemeClr val="tx1">
                  <a:alpha val="74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2D840CAA-AFEA-4637-9A56-BE8E9F75C055}"/>
                </a:ext>
              </a:extLst>
            </p:cNvPr>
            <p:cNvSpPr/>
            <p:nvPr/>
          </p:nvSpPr>
          <p:spPr>
            <a:xfrm>
              <a:off x="9608771" y="5323084"/>
              <a:ext cx="15527" cy="82800"/>
            </a:xfrm>
            <a:custGeom>
              <a:avLst/>
              <a:gdLst>
                <a:gd name="connsiteX0" fmla="*/ 0 w 34751"/>
                <a:gd name="connsiteY0" fmla="*/ 0 h 83399"/>
                <a:gd name="connsiteX1" fmla="*/ 0 w 34751"/>
                <a:gd name="connsiteY1" fmla="*/ 0 h 83399"/>
                <a:gd name="connsiteX2" fmla="*/ 26194 w 34751"/>
                <a:gd name="connsiteY2" fmla="*/ 80963 h 83399"/>
                <a:gd name="connsiteX3" fmla="*/ 14288 w 34751"/>
                <a:gd name="connsiteY3" fmla="*/ 78581 h 83399"/>
                <a:gd name="connsiteX4" fmla="*/ 14288 w 34751"/>
                <a:gd name="connsiteY4" fmla="*/ 78581 h 83399"/>
                <a:gd name="connsiteX0" fmla="*/ 0 w 34751"/>
                <a:gd name="connsiteY0" fmla="*/ 0 h 83399"/>
                <a:gd name="connsiteX1" fmla="*/ 0 w 34751"/>
                <a:gd name="connsiteY1" fmla="*/ 0 h 83399"/>
                <a:gd name="connsiteX2" fmla="*/ 26194 w 34751"/>
                <a:gd name="connsiteY2" fmla="*/ 80963 h 83399"/>
                <a:gd name="connsiteX3" fmla="*/ 14288 w 34751"/>
                <a:gd name="connsiteY3" fmla="*/ 78581 h 83399"/>
                <a:gd name="connsiteX0" fmla="*/ 0 w 34751"/>
                <a:gd name="connsiteY0" fmla="*/ 0 h 80963"/>
                <a:gd name="connsiteX1" fmla="*/ 0 w 34751"/>
                <a:gd name="connsiteY1" fmla="*/ 0 h 80963"/>
                <a:gd name="connsiteX2" fmla="*/ 26194 w 34751"/>
                <a:gd name="connsiteY2" fmla="*/ 80963 h 80963"/>
                <a:gd name="connsiteX0" fmla="*/ 0 w 34751"/>
                <a:gd name="connsiteY0" fmla="*/ 0 h 80963"/>
                <a:gd name="connsiteX1" fmla="*/ 0 w 34751"/>
                <a:gd name="connsiteY1" fmla="*/ 0 h 80963"/>
                <a:gd name="connsiteX2" fmla="*/ 26194 w 34751"/>
                <a:gd name="connsiteY2" fmla="*/ 80963 h 80963"/>
                <a:gd name="connsiteX0" fmla="*/ 0 w 27686"/>
                <a:gd name="connsiteY0" fmla="*/ 0 h 80963"/>
                <a:gd name="connsiteX1" fmla="*/ 0 w 27686"/>
                <a:gd name="connsiteY1" fmla="*/ 0 h 80963"/>
                <a:gd name="connsiteX2" fmla="*/ 26194 w 27686"/>
                <a:gd name="connsiteY2" fmla="*/ 80963 h 80963"/>
                <a:gd name="connsiteX0" fmla="*/ 0 w 28571"/>
                <a:gd name="connsiteY0" fmla="*/ 7144 h 88107"/>
                <a:gd name="connsiteX1" fmla="*/ 11906 w 28571"/>
                <a:gd name="connsiteY1" fmla="*/ 0 h 88107"/>
                <a:gd name="connsiteX2" fmla="*/ 26194 w 28571"/>
                <a:gd name="connsiteY2" fmla="*/ 88107 h 88107"/>
                <a:gd name="connsiteX0" fmla="*/ 0 w 26194"/>
                <a:gd name="connsiteY0" fmla="*/ 0 h 80963"/>
                <a:gd name="connsiteX1" fmla="*/ 26194 w 26194"/>
                <a:gd name="connsiteY1" fmla="*/ 80963 h 80963"/>
                <a:gd name="connsiteX0" fmla="*/ 0 w 26194"/>
                <a:gd name="connsiteY0" fmla="*/ 0 h 80963"/>
                <a:gd name="connsiteX1" fmla="*/ 26194 w 26194"/>
                <a:gd name="connsiteY1" fmla="*/ 80963 h 80963"/>
                <a:gd name="connsiteX0" fmla="*/ 0 w 11907"/>
                <a:gd name="connsiteY0" fmla="*/ 0 h 88107"/>
                <a:gd name="connsiteX1" fmla="*/ 11907 w 11907"/>
                <a:gd name="connsiteY1" fmla="*/ 88107 h 88107"/>
                <a:gd name="connsiteX0" fmla="*/ 0 w 15392"/>
                <a:gd name="connsiteY0" fmla="*/ 0 h 88107"/>
                <a:gd name="connsiteX1" fmla="*/ 11907 w 15392"/>
                <a:gd name="connsiteY1" fmla="*/ 88107 h 88107"/>
                <a:gd name="connsiteX0" fmla="*/ 0 w 19349"/>
                <a:gd name="connsiteY0" fmla="*/ 0 h 88107"/>
                <a:gd name="connsiteX1" fmla="*/ 11907 w 19349"/>
                <a:gd name="connsiteY1" fmla="*/ 88107 h 88107"/>
                <a:gd name="connsiteX0" fmla="*/ 0 w 14857"/>
                <a:gd name="connsiteY0" fmla="*/ 0 h 88107"/>
                <a:gd name="connsiteX1" fmla="*/ 11907 w 14857"/>
                <a:gd name="connsiteY1" fmla="*/ 88107 h 88107"/>
                <a:gd name="connsiteX0" fmla="*/ 0 w 12618"/>
                <a:gd name="connsiteY0" fmla="*/ 0 h 88107"/>
                <a:gd name="connsiteX1" fmla="*/ 11907 w 12618"/>
                <a:gd name="connsiteY1" fmla="*/ 88107 h 88107"/>
                <a:gd name="connsiteX0" fmla="*/ 0 w 11907"/>
                <a:gd name="connsiteY0" fmla="*/ 0 h 88107"/>
                <a:gd name="connsiteX1" fmla="*/ 11907 w 11907"/>
                <a:gd name="connsiteY1" fmla="*/ 88107 h 88107"/>
                <a:gd name="connsiteX0" fmla="*/ 0 w 7566"/>
                <a:gd name="connsiteY0" fmla="*/ 0 h 96108"/>
                <a:gd name="connsiteX1" fmla="*/ 2837 w 7566"/>
                <a:gd name="connsiteY1" fmla="*/ 96108 h 96108"/>
                <a:gd name="connsiteX0" fmla="*/ 0 w 12713"/>
                <a:gd name="connsiteY0" fmla="*/ 0 h 10000"/>
                <a:gd name="connsiteX1" fmla="*/ 3750 w 12713"/>
                <a:gd name="connsiteY1" fmla="*/ 10000 h 10000"/>
                <a:gd name="connsiteX0" fmla="*/ 0 w 8685"/>
                <a:gd name="connsiteY0" fmla="*/ 0 h 10000"/>
                <a:gd name="connsiteX1" fmla="*/ 3750 w 8685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85" h="10000">
                  <a:moveTo>
                    <a:pt x="0" y="0"/>
                  </a:moveTo>
                  <a:cubicBezTo>
                    <a:pt x="10561" y="1837"/>
                    <a:pt x="11094" y="7449"/>
                    <a:pt x="3750" y="10000"/>
                  </a:cubicBezTo>
                </a:path>
              </a:pathLst>
            </a:custGeom>
            <a:noFill/>
            <a:ln cap="rnd">
              <a:solidFill>
                <a:schemeClr val="tx1">
                  <a:alpha val="5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D0EC0E9-30C3-46FD-AAAB-DADA0C41FF93}"/>
              </a:ext>
            </a:extLst>
          </p:cNvPr>
          <p:cNvSpPr txBox="1"/>
          <p:nvPr/>
        </p:nvSpPr>
        <p:spPr>
          <a:xfrm rot="5400000">
            <a:off x="6479767" y="115392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8C91A0"/>
                </a:solidFill>
                <a:latin typeface="Century Gothic" panose="020B0502020202020204" pitchFamily="34" charset="0"/>
              </a:rPr>
              <a:t>without reflection</a:t>
            </a:r>
            <a:endParaRPr kumimoji="1" lang="ja-JP" altLang="en-US" dirty="0">
              <a:solidFill>
                <a:srgbClr val="8C91A0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二等辺三角形 88">
            <a:extLst>
              <a:ext uri="{FF2B5EF4-FFF2-40B4-BE49-F238E27FC236}">
                <a16:creationId xmlns:a16="http://schemas.microsoft.com/office/drawing/2014/main" id="{7F3FC132-D0D1-4AC5-854D-BA2F3DE2634E}"/>
              </a:ext>
            </a:extLst>
          </p:cNvPr>
          <p:cNvSpPr/>
          <p:nvPr/>
        </p:nvSpPr>
        <p:spPr>
          <a:xfrm rot="16200000">
            <a:off x="6987726" y="567701"/>
            <a:ext cx="170995" cy="147409"/>
          </a:xfrm>
          <a:prstGeom prst="triangle">
            <a:avLst/>
          </a:prstGeom>
          <a:solidFill>
            <a:srgbClr val="8C91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662152A6-6071-4901-B375-0514A16A5578}"/>
              </a:ext>
            </a:extLst>
          </p:cNvPr>
          <p:cNvSpPr txBox="1"/>
          <p:nvPr/>
        </p:nvSpPr>
        <p:spPr>
          <a:xfrm rot="5400000">
            <a:off x="2616834" y="971178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8C91A0"/>
                </a:solidFill>
                <a:latin typeface="Century Gothic" panose="020B0502020202020204" pitchFamily="34" charset="0"/>
              </a:rPr>
              <a:t>with reflection</a:t>
            </a:r>
            <a:endParaRPr kumimoji="1" lang="ja-JP" altLang="en-US" dirty="0">
              <a:solidFill>
                <a:srgbClr val="8C91A0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二等辺三角形 90">
            <a:extLst>
              <a:ext uri="{FF2B5EF4-FFF2-40B4-BE49-F238E27FC236}">
                <a16:creationId xmlns:a16="http://schemas.microsoft.com/office/drawing/2014/main" id="{E2FDA1D7-0D19-44C4-8E83-47DD655C82D8}"/>
              </a:ext>
            </a:extLst>
          </p:cNvPr>
          <p:cNvSpPr/>
          <p:nvPr/>
        </p:nvSpPr>
        <p:spPr>
          <a:xfrm rot="16200000">
            <a:off x="3055175" y="567698"/>
            <a:ext cx="170995" cy="147409"/>
          </a:xfrm>
          <a:prstGeom prst="triangle">
            <a:avLst/>
          </a:prstGeom>
          <a:solidFill>
            <a:srgbClr val="8C91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CADB94DB-D4A9-42D9-98E7-582030E62F40}"/>
              </a:ext>
            </a:extLst>
          </p:cNvPr>
          <p:cNvSpPr/>
          <p:nvPr/>
        </p:nvSpPr>
        <p:spPr>
          <a:xfrm>
            <a:off x="8673617" y="1446340"/>
            <a:ext cx="2785191" cy="2785191"/>
          </a:xfrm>
          <a:prstGeom prst="rect">
            <a:avLst/>
          </a:prstGeom>
          <a:solidFill>
            <a:srgbClr val="8C91A0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CA290681-3EE6-40C7-93F9-49AB3211F3F2}"/>
              </a:ext>
            </a:extLst>
          </p:cNvPr>
          <p:cNvSpPr txBox="1"/>
          <p:nvPr/>
        </p:nvSpPr>
        <p:spPr>
          <a:xfrm>
            <a:off x="9013180" y="1785345"/>
            <a:ext cx="20750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右クリック</a:t>
            </a:r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［図として保存］</a:t>
            </a:r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PNG</a:t>
            </a:r>
            <a:r>
              <a:rPr lang="ja-JP" altLang="en-US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形式で保存</a:t>
            </a:r>
          </a:p>
        </p:txBody>
      </p:sp>
      <p:sp>
        <p:nvSpPr>
          <p:cNvPr id="98" name="二等辺三角形 97">
            <a:extLst>
              <a:ext uri="{FF2B5EF4-FFF2-40B4-BE49-F238E27FC236}">
                <a16:creationId xmlns:a16="http://schemas.microsoft.com/office/drawing/2014/main" id="{6C3705FB-DE81-48EF-958F-A153348A14DA}"/>
              </a:ext>
            </a:extLst>
          </p:cNvPr>
          <p:cNvSpPr/>
          <p:nvPr/>
        </p:nvSpPr>
        <p:spPr>
          <a:xfrm rot="10800000">
            <a:off x="9965507" y="2318738"/>
            <a:ext cx="170415" cy="146910"/>
          </a:xfrm>
          <a:prstGeom prst="triangle">
            <a:avLst/>
          </a:prstGeom>
          <a:solidFill>
            <a:schemeClr val="bg1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二等辺三角形 98">
            <a:extLst>
              <a:ext uri="{FF2B5EF4-FFF2-40B4-BE49-F238E27FC236}">
                <a16:creationId xmlns:a16="http://schemas.microsoft.com/office/drawing/2014/main" id="{1693337A-6BE0-4CBF-862B-0CA556E0199B}"/>
              </a:ext>
            </a:extLst>
          </p:cNvPr>
          <p:cNvSpPr/>
          <p:nvPr/>
        </p:nvSpPr>
        <p:spPr>
          <a:xfrm rot="10800000">
            <a:off x="9965507" y="3145951"/>
            <a:ext cx="170415" cy="146910"/>
          </a:xfrm>
          <a:prstGeom prst="triangle">
            <a:avLst/>
          </a:prstGeom>
          <a:solidFill>
            <a:schemeClr val="bg1"/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80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2" name="スライド ズーム 21">
                <a:extLst>
                  <a:ext uri="{FF2B5EF4-FFF2-40B4-BE49-F238E27FC236}">
                    <a16:creationId xmlns:a16="http://schemas.microsoft.com/office/drawing/2014/main" id="{C9938CDA-2166-477D-9E8D-7DE7466B74F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88378077"/>
                  </p:ext>
                </p:extLst>
              </p:nvPr>
            </p:nvGraphicFramePr>
            <p:xfrm rot="5400000">
              <a:off x="-6859232" y="4622563"/>
              <a:ext cx="25910465" cy="12240000"/>
            </p:xfrm>
            <a:graphic>
              <a:graphicData uri="http://schemas.microsoft.com/office/powerpoint/2016/slidezoom">
                <pslz:sldZm>
                  <pslz:sldZmObj sldId="256" cId="259734242">
                    <pslz:zmPr id="{F1A445E4-EB4F-4183-AB33-C768D639F78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5910465" cy="1224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2" name="スライド ズーム 2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9938CDA-2166-477D-9E8D-7DE7466B74F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400000">
                <a:off x="-6859232" y="4622563"/>
                <a:ext cx="25910465" cy="1224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5CB97F-D5AB-48CC-A16D-CB592737D1E5}"/>
              </a:ext>
            </a:extLst>
          </p:cNvPr>
          <p:cNvSpPr txBox="1"/>
          <p:nvPr/>
        </p:nvSpPr>
        <p:spPr>
          <a:xfrm>
            <a:off x="12424229" y="435426"/>
            <a:ext cx="32175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このスライドは</a:t>
            </a:r>
            <a:endParaRPr lang="en-US" altLang="ja-JP" sz="24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モックアップ生成用に</a:t>
            </a:r>
            <a:endParaRPr lang="en-US" altLang="ja-JP" sz="24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必要ですが、</a:t>
            </a:r>
            <a:endParaRPr lang="en-US" altLang="ja-JP" sz="24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b="1" spc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さわらないように。</a:t>
            </a:r>
            <a:endParaRPr lang="en-US" altLang="ja-JP" sz="2400" b="1" spc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1613725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cap="rnd">
          <a:solidFill>
            <a:schemeClr val="tx1">
              <a:alpha val="74000"/>
            </a:schemeClr>
          </a:solidFill>
          <a:round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gradFill>
            <a:gsLst>
              <a:gs pos="0">
                <a:srgbClr val="ED4166"/>
              </a:gs>
              <a:gs pos="100000">
                <a:srgbClr val="FFC000">
                  <a:alpha val="79000"/>
                </a:srgbClr>
              </a:gs>
            </a:gsLst>
            <a:lin ang="5400000" scaled="1"/>
          </a:gra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80</Words>
  <Application>Microsoft Office PowerPoint</Application>
  <PresentationFormat>ユーザー設定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UDPゴシック</vt:lpstr>
      <vt:lpstr>游ゴシック</vt:lpstr>
      <vt:lpstr>Arial</vt:lpstr>
      <vt:lpstr>Century Gothic</vt:lpstr>
      <vt:lpstr>デザインの設定</vt:lpstr>
      <vt:lpstr>2_デザインの設定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YOSHIFUJI Tomohiro</dc:creator>
  <cp:lastModifiedBy>Tomohiro YOSHIFUJI</cp:lastModifiedBy>
  <cp:revision>300</cp:revision>
  <dcterms:created xsi:type="dcterms:W3CDTF">2020-05-31T12:33:40Z</dcterms:created>
  <dcterms:modified xsi:type="dcterms:W3CDTF">2020-06-12T08:13:50Z</dcterms:modified>
</cp:coreProperties>
</file>