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74" r:id="rId5"/>
    <p:sldId id="263" r:id="rId6"/>
    <p:sldId id="264" r:id="rId7"/>
    <p:sldId id="269" r:id="rId8"/>
    <p:sldId id="27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43E1E5"/>
    <a:srgbClr val="54D4B6"/>
    <a:srgbClr val="2465CE"/>
    <a:srgbClr val="F3EF3F"/>
    <a:srgbClr val="E16D91"/>
    <a:srgbClr val="FF8D37"/>
    <a:srgbClr val="55BED3"/>
    <a:srgbClr val="6095C9"/>
    <a:srgbClr val="DE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1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9F3642-4300-4ADC-8A24-1011C902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DF463C-62C0-42E8-9CFC-737512AED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D1253E-E4B0-4183-92CC-74A3CD33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E3644-1345-427F-B377-20EEF827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D0F79B-71CC-4056-A7C2-D5925CE3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4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AE1A8-BB3D-4CF2-AA00-4D028ABE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CE6AA6-5604-41E8-984B-2D33F5B3F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00CA6C-C574-4D37-A218-EA677F66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3A8B0-8463-45FD-84A1-14DC33CD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A5747C-1F1F-40EB-B60B-F0CBCEC1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4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879639E-05A4-4166-95F4-D23D0B1B8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13BB98-7E75-4F2B-90AB-87B70EAB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C9A121-5B15-4907-A76D-FD995ECE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EA858F-AEA9-4D7E-AC96-5B7ABEDB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67C535-89FE-485D-BAE8-5A92652E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06ADEC-B28B-4BDD-A80B-D532FFAE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F4C16D-2595-4190-A220-22574BEA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8C2B9-BE76-478D-9AB9-BAA0B40C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AFB35B-7298-46DE-9935-69AD3EA3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B3EE03-E80C-43BC-90AE-9BD0C097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3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7DBAB-C727-44D6-BCB9-DA70D9C8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68BA1B-8620-45D9-8B5E-C5B1B2B6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B6384-0931-4BAC-B596-C49E4375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1E28-36D7-4F96-B600-E2243212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840C1-00B7-4F6B-914F-B2A8F60C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FD3E2-249A-4B93-A8AE-334680C4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29926C-C068-437D-B457-1F6FD903D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D81A16-47C1-4F08-A71E-49450E8B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65B997-22D9-460A-B212-99D75CAB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B796BE-1340-4E8D-89B5-87F539F1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049100-A8CB-4D79-B6B5-E16C2393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80A7B-9E2D-4044-BDDE-8FA14637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94DC34-69A2-48A6-A007-A4BC0F9A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F79632-C5C7-4A8F-AB96-EDCC70AC1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8608FF-EE0B-407E-8ADE-3F87A775D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FD4A0F-50B8-4F2D-8C11-E7233FBA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CFB987-2486-447C-8411-D8405C4F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D428CB-11F9-48D9-8B4C-62CF61F4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231B0C-50AF-49C5-B695-5C4905B5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7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51511-0708-4954-A961-E0582E7F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6A35F7-0272-4531-B9FA-AC304862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1A6486-A6AF-4A10-98EE-C8F6AF0A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6211C0-D72D-4157-8125-782F5C08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5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159210-D2BD-47EC-9EF9-D655BBFB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04B9A3-9FC0-4F15-A567-EF0C2FE3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AAFBB9-0E80-4956-9327-8B4C0784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0A88B-B0D1-4BE6-A838-224C1ABE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C8547-69DD-4864-ABE3-1AB57402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4972A9-94D1-4478-8585-2F45DE81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1C5713-1CC3-4E09-91C7-ACD1310B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C3E300-D00B-4A8C-B3E7-436D22D7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9F7032-3D64-453D-B93B-09744485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7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6F0742-95E5-4F28-8BD2-159BAF46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6C883DB-53EC-4C09-A4C4-E0685A6C0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D2C503-B76E-4059-899D-62BA50F9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2C22BF-DD8D-40CD-969F-05BAD5AA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9722F4-CF1E-4F03-844A-37D07219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50116D-E29C-4BB8-9590-08EF2916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94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6FE942-3CF2-4394-8818-3618F627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FBE32-3BB8-45A0-874D-27AC08E0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1B848-8B9B-4CB1-B7AC-8E8B5110B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E112-CCC9-4ADE-A1CB-0D57E0937162}" type="datetimeFigureOut">
              <a:rPr kumimoji="1" lang="ja-JP" altLang="en-US" smtClean="0"/>
              <a:t>2020/7/26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1B5CF1-A57E-404C-82B8-ABC8B967F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972468-C42C-4E25-9BEC-32B4B2E80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A4DA-EFC9-4903-AE2A-130F5BA5B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96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7/06/relationships/model3d" Target="../media/model3d2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17/06/relationships/model3d" Target="../media/model3d2.glb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17/06/relationships/model3d" Target="../media/model3d6.glb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microsoft.com/office/2017/06/relationships/model3d" Target="../media/model3d3.glb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17/06/relationships/model3d" Target="../media/model3d5.glb"/><Relationship Id="rId4" Type="http://schemas.microsoft.com/office/2017/06/relationships/model3d" Target="../media/model3d2.glb"/><Relationship Id="rId9" Type="http://schemas.openxmlformats.org/officeDocument/2006/relationships/image" Target="../media/image14.png"/><Relationship Id="rId14" Type="http://schemas.microsoft.com/office/2017/06/relationships/model3d" Target="../media/model3d7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09E3BD-BA75-478B-AD41-ACAAE288D7AA}"/>
              </a:ext>
            </a:extLst>
          </p:cNvPr>
          <p:cNvSpPr/>
          <p:nvPr/>
        </p:nvSpPr>
        <p:spPr>
          <a:xfrm rot="16200000">
            <a:off x="9743247" y="322765"/>
            <a:ext cx="45719" cy="1584484"/>
          </a:xfrm>
          <a:prstGeom prst="rect">
            <a:avLst/>
          </a:prstGeom>
          <a:gradFill>
            <a:gsLst>
              <a:gs pos="0">
                <a:srgbClr val="F3EF3F"/>
              </a:gs>
              <a:gs pos="100000">
                <a:srgbClr val="6095C9"/>
              </a:gs>
              <a:gs pos="80000">
                <a:srgbClr val="55BED3"/>
              </a:gs>
              <a:gs pos="27000">
                <a:srgbClr val="FF8D37"/>
              </a:gs>
              <a:gs pos="54000">
                <a:srgbClr val="E16D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A883D7-3A37-4B91-B644-5FF432D9C0E2}"/>
              </a:ext>
            </a:extLst>
          </p:cNvPr>
          <p:cNvSpPr txBox="1"/>
          <p:nvPr/>
        </p:nvSpPr>
        <p:spPr>
          <a:xfrm>
            <a:off x="8885557" y="533448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3D</a:t>
            </a:r>
            <a:r>
              <a:rPr lang="ja-JP" altLang="en-US" sz="3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CITY</a:t>
            </a:r>
            <a:endParaRPr kumimoji="1" lang="ja-JP" altLang="en-US" sz="3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B09096-5AAF-42B0-BFBB-350B9AAE7227}"/>
              </a:ext>
            </a:extLst>
          </p:cNvPr>
          <p:cNvSpPr txBox="1"/>
          <p:nvPr/>
        </p:nvSpPr>
        <p:spPr>
          <a:xfrm>
            <a:off x="8893748" y="1173559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0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A0E3F6-41B4-463A-8172-1F92E2B5AE02}"/>
              </a:ext>
            </a:extLst>
          </p:cNvPr>
          <p:cNvSpPr txBox="1"/>
          <p:nvPr/>
        </p:nvSpPr>
        <p:spPr>
          <a:xfrm>
            <a:off x="8892005" y="1355048"/>
            <a:ext cx="1428596" cy="452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モデル 7">
                <a:extLst>
                  <a:ext uri="{FF2B5EF4-FFF2-40B4-BE49-F238E27FC236}">
                    <a16:creationId xmlns:a16="http://schemas.microsoft.com/office/drawing/2014/main" id="{DD7F410E-35BA-484E-B663-973018AEB3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0722027"/>
                  </p:ext>
                </p:extLst>
              </p:nvPr>
            </p:nvGraphicFramePr>
            <p:xfrm>
              <a:off x="-13087613" y="-1558752"/>
              <a:ext cx="22338976" cy="92113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338976" cy="9211379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-1800000" az="1079999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8240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モデル 7">
                <a:extLst>
                  <a:ext uri="{FF2B5EF4-FFF2-40B4-BE49-F238E27FC236}">
                    <a16:creationId xmlns:a16="http://schemas.microsoft.com/office/drawing/2014/main" id="{DD7F410E-35BA-484E-B663-973018AEB3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087613" y="-1558752"/>
                <a:ext cx="22338976" cy="9211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8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mph" presetSubtype="256" decel="1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1500000">
                                      <p:cBhvr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" grpId="0"/>
      <p:bldP spid="3" grpId="1"/>
      <p:bldP spid="5" grpId="0"/>
      <p:bldP spid="5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183D3927-7E32-4F54-8C08-65CF912CCD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628061"/>
                  </p:ext>
                </p:extLst>
              </p:nvPr>
            </p:nvGraphicFramePr>
            <p:xfrm>
              <a:off x="-49358482" y="-27166278"/>
              <a:ext cx="78904812" cy="374982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8904812" cy="37498270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5245574" ay="301429" az="-1076981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081640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183D3927-7E32-4F54-8C08-65CF912CCD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358482" y="-27166278"/>
                <a:ext cx="78904812" cy="3749827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690ED8-CEDE-4C13-8E71-0F46894B32CF}"/>
              </a:ext>
            </a:extLst>
          </p:cNvPr>
          <p:cNvSpPr/>
          <p:nvPr/>
        </p:nvSpPr>
        <p:spPr>
          <a:xfrm rot="16200000">
            <a:off x="4113628" y="3605625"/>
            <a:ext cx="1277751" cy="1903227"/>
          </a:xfrm>
          <a:prstGeom prst="rect">
            <a:avLst/>
          </a:prstGeom>
          <a:gradFill>
            <a:gsLst>
              <a:gs pos="100000">
                <a:srgbClr val="55BED3"/>
              </a:gs>
              <a:gs pos="0">
                <a:srgbClr val="E16D9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3EF524-7E68-46C5-8B5C-61DC36627A96}"/>
              </a:ext>
            </a:extLst>
          </p:cNvPr>
          <p:cNvSpPr/>
          <p:nvPr/>
        </p:nvSpPr>
        <p:spPr>
          <a:xfrm rot="16200000">
            <a:off x="3160622" y="-153796"/>
            <a:ext cx="1339528" cy="2030577"/>
          </a:xfrm>
          <a:prstGeom prst="rect">
            <a:avLst/>
          </a:prstGeom>
          <a:gradFill>
            <a:gsLst>
              <a:gs pos="100000">
                <a:srgbClr val="55BED3"/>
              </a:gs>
              <a:gs pos="0">
                <a:srgbClr val="E16D9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456BD31-FAFD-4E36-926B-39FCC5A77D5E}"/>
              </a:ext>
            </a:extLst>
          </p:cNvPr>
          <p:cNvSpPr/>
          <p:nvPr/>
        </p:nvSpPr>
        <p:spPr>
          <a:xfrm>
            <a:off x="5685504" y="3119284"/>
            <a:ext cx="2610464" cy="1873045"/>
          </a:xfrm>
          <a:custGeom>
            <a:avLst/>
            <a:gdLst>
              <a:gd name="connsiteX0" fmla="*/ 0 w 2603091"/>
              <a:gd name="connsiteY0" fmla="*/ 412955 h 1873045"/>
              <a:gd name="connsiteX1" fmla="*/ 95865 w 2603091"/>
              <a:gd name="connsiteY1" fmla="*/ 412955 h 1873045"/>
              <a:gd name="connsiteX2" fmla="*/ 147484 w 2603091"/>
              <a:gd name="connsiteY2" fmla="*/ 671051 h 1873045"/>
              <a:gd name="connsiteX3" fmla="*/ 147484 w 2603091"/>
              <a:gd name="connsiteY3" fmla="*/ 1873045 h 1873045"/>
              <a:gd name="connsiteX4" fmla="*/ 2603091 w 2603091"/>
              <a:gd name="connsiteY4" fmla="*/ 1873045 h 1873045"/>
              <a:gd name="connsiteX5" fmla="*/ 2603091 w 2603091"/>
              <a:gd name="connsiteY5" fmla="*/ 0 h 1873045"/>
              <a:gd name="connsiteX6" fmla="*/ 7375 w 2603091"/>
              <a:gd name="connsiteY6" fmla="*/ 0 h 1873045"/>
              <a:gd name="connsiteX7" fmla="*/ 0 w 2603091"/>
              <a:gd name="connsiteY7" fmla="*/ 412955 h 1873045"/>
              <a:gd name="connsiteX0" fmla="*/ 7373 w 2610464"/>
              <a:gd name="connsiteY0" fmla="*/ 412955 h 1873045"/>
              <a:gd name="connsiteX1" fmla="*/ 103238 w 2610464"/>
              <a:gd name="connsiteY1" fmla="*/ 412955 h 1873045"/>
              <a:gd name="connsiteX2" fmla="*/ 154857 w 2610464"/>
              <a:gd name="connsiteY2" fmla="*/ 671051 h 1873045"/>
              <a:gd name="connsiteX3" fmla="*/ 154857 w 2610464"/>
              <a:gd name="connsiteY3" fmla="*/ 1873045 h 1873045"/>
              <a:gd name="connsiteX4" fmla="*/ 2610464 w 2610464"/>
              <a:gd name="connsiteY4" fmla="*/ 1873045 h 1873045"/>
              <a:gd name="connsiteX5" fmla="*/ 2610464 w 2610464"/>
              <a:gd name="connsiteY5" fmla="*/ 0 h 1873045"/>
              <a:gd name="connsiteX6" fmla="*/ 0 w 2610464"/>
              <a:gd name="connsiteY6" fmla="*/ 0 h 1873045"/>
              <a:gd name="connsiteX7" fmla="*/ 7373 w 2610464"/>
              <a:gd name="connsiteY7" fmla="*/ 412955 h 18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0464" h="1873045">
                <a:moveTo>
                  <a:pt x="7373" y="412955"/>
                </a:moveTo>
                <a:lnTo>
                  <a:pt x="103238" y="412955"/>
                </a:lnTo>
                <a:lnTo>
                  <a:pt x="154857" y="671051"/>
                </a:lnTo>
                <a:lnTo>
                  <a:pt x="154857" y="1873045"/>
                </a:lnTo>
                <a:lnTo>
                  <a:pt x="2610464" y="1873045"/>
                </a:lnTo>
                <a:lnTo>
                  <a:pt x="2610464" y="0"/>
                </a:lnTo>
                <a:lnTo>
                  <a:pt x="0" y="0"/>
                </a:lnTo>
                <a:lnTo>
                  <a:pt x="7373" y="412955"/>
                </a:lnTo>
                <a:close/>
              </a:path>
            </a:pathLst>
          </a:custGeom>
          <a:gradFill>
            <a:gsLst>
              <a:gs pos="100000">
                <a:srgbClr val="55BED3"/>
              </a:gs>
              <a:gs pos="0">
                <a:srgbClr val="E16D91"/>
              </a:gs>
            </a:gsLst>
            <a:lin ang="2700000" scaled="0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D3133A-B6D0-4A6A-AA82-1C790E70DA44}"/>
              </a:ext>
            </a:extLst>
          </p:cNvPr>
          <p:cNvSpPr txBox="1"/>
          <p:nvPr/>
        </p:nvSpPr>
        <p:spPr>
          <a:xfrm>
            <a:off x="5724593" y="327293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LED Screen</a:t>
            </a:r>
            <a:endParaRPr lang="ja-JP" altLang="en-US" sz="3200" b="1" dirty="0">
              <a:solidFill>
                <a:schemeClr val="bg1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7C496E-8C17-4619-B51B-13CCB638B052}"/>
              </a:ext>
            </a:extLst>
          </p:cNvPr>
          <p:cNvSpPr txBox="1"/>
          <p:nvPr/>
        </p:nvSpPr>
        <p:spPr>
          <a:xfrm>
            <a:off x="5890376" y="3918362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B3BD19-66D9-4D4D-9D7B-6E4BE023E51B}"/>
              </a:ext>
            </a:extLst>
          </p:cNvPr>
          <p:cNvSpPr txBox="1"/>
          <p:nvPr/>
        </p:nvSpPr>
        <p:spPr>
          <a:xfrm>
            <a:off x="5888633" y="4099851"/>
            <a:ext cx="1428596" cy="452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7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1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7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58E77FE-D9A1-4CC8-AFBA-1B5036D65018}"/>
              </a:ext>
            </a:extLst>
          </p:cNvPr>
          <p:cNvSpPr/>
          <p:nvPr/>
        </p:nvSpPr>
        <p:spPr>
          <a:xfrm>
            <a:off x="2529349" y="2307032"/>
            <a:ext cx="1175815" cy="2426110"/>
          </a:xfrm>
          <a:custGeom>
            <a:avLst/>
            <a:gdLst>
              <a:gd name="connsiteX0" fmla="*/ 1172497 w 1172497"/>
              <a:gd name="connsiteY0" fmla="*/ 1238865 h 2426110"/>
              <a:gd name="connsiteX1" fmla="*/ 1091381 w 1172497"/>
              <a:gd name="connsiteY1" fmla="*/ 1238865 h 2426110"/>
              <a:gd name="connsiteX2" fmla="*/ 1091381 w 1172497"/>
              <a:gd name="connsiteY2" fmla="*/ 2426110 h 2426110"/>
              <a:gd name="connsiteX3" fmla="*/ 0 w 1172497"/>
              <a:gd name="connsiteY3" fmla="*/ 2426110 h 2426110"/>
              <a:gd name="connsiteX4" fmla="*/ 0 w 1172497"/>
              <a:gd name="connsiteY4" fmla="*/ 0 h 2426110"/>
              <a:gd name="connsiteX5" fmla="*/ 1150375 w 1172497"/>
              <a:gd name="connsiteY5" fmla="*/ 0 h 2426110"/>
              <a:gd name="connsiteX6" fmla="*/ 1172497 w 1172497"/>
              <a:gd name="connsiteY6" fmla="*/ 1238865 h 2426110"/>
              <a:gd name="connsiteX0" fmla="*/ 1172497 w 1188082"/>
              <a:gd name="connsiteY0" fmla="*/ 1238865 h 2426110"/>
              <a:gd name="connsiteX1" fmla="*/ 1091381 w 1188082"/>
              <a:gd name="connsiteY1" fmla="*/ 1238865 h 2426110"/>
              <a:gd name="connsiteX2" fmla="*/ 1091381 w 1188082"/>
              <a:gd name="connsiteY2" fmla="*/ 2426110 h 2426110"/>
              <a:gd name="connsiteX3" fmla="*/ 0 w 1188082"/>
              <a:gd name="connsiteY3" fmla="*/ 2426110 h 2426110"/>
              <a:gd name="connsiteX4" fmla="*/ 0 w 1188082"/>
              <a:gd name="connsiteY4" fmla="*/ 0 h 2426110"/>
              <a:gd name="connsiteX5" fmla="*/ 1188082 w 1188082"/>
              <a:gd name="connsiteY5" fmla="*/ 0 h 2426110"/>
              <a:gd name="connsiteX6" fmla="*/ 1172497 w 1188082"/>
              <a:gd name="connsiteY6" fmla="*/ 1238865 h 2426110"/>
              <a:gd name="connsiteX0" fmla="*/ 1172497 w 1172497"/>
              <a:gd name="connsiteY0" fmla="*/ 1238865 h 2426110"/>
              <a:gd name="connsiteX1" fmla="*/ 1091381 w 1172497"/>
              <a:gd name="connsiteY1" fmla="*/ 1238865 h 2426110"/>
              <a:gd name="connsiteX2" fmla="*/ 1091381 w 1172497"/>
              <a:gd name="connsiteY2" fmla="*/ 2426110 h 2426110"/>
              <a:gd name="connsiteX3" fmla="*/ 0 w 1172497"/>
              <a:gd name="connsiteY3" fmla="*/ 2426110 h 2426110"/>
              <a:gd name="connsiteX4" fmla="*/ 0 w 1172497"/>
              <a:gd name="connsiteY4" fmla="*/ 0 h 2426110"/>
              <a:gd name="connsiteX5" fmla="*/ 1169228 w 1172497"/>
              <a:gd name="connsiteY5" fmla="*/ 0 h 2426110"/>
              <a:gd name="connsiteX6" fmla="*/ 1172497 w 1172497"/>
              <a:gd name="connsiteY6" fmla="*/ 1238865 h 2426110"/>
              <a:gd name="connsiteX0" fmla="*/ 1172497 w 1175664"/>
              <a:gd name="connsiteY0" fmla="*/ 1238865 h 2426110"/>
              <a:gd name="connsiteX1" fmla="*/ 1091381 w 1175664"/>
              <a:gd name="connsiteY1" fmla="*/ 1238865 h 2426110"/>
              <a:gd name="connsiteX2" fmla="*/ 1091381 w 1175664"/>
              <a:gd name="connsiteY2" fmla="*/ 2426110 h 2426110"/>
              <a:gd name="connsiteX3" fmla="*/ 0 w 1175664"/>
              <a:gd name="connsiteY3" fmla="*/ 2426110 h 2426110"/>
              <a:gd name="connsiteX4" fmla="*/ 0 w 1175664"/>
              <a:gd name="connsiteY4" fmla="*/ 0 h 2426110"/>
              <a:gd name="connsiteX5" fmla="*/ 1175513 w 1175664"/>
              <a:gd name="connsiteY5" fmla="*/ 0 h 2426110"/>
              <a:gd name="connsiteX6" fmla="*/ 1172497 w 1175664"/>
              <a:gd name="connsiteY6" fmla="*/ 1238865 h 2426110"/>
              <a:gd name="connsiteX0" fmla="*/ 1172497 w 1175815"/>
              <a:gd name="connsiteY0" fmla="*/ 1238865 h 2426110"/>
              <a:gd name="connsiteX1" fmla="*/ 1091381 w 1175815"/>
              <a:gd name="connsiteY1" fmla="*/ 1238865 h 2426110"/>
              <a:gd name="connsiteX2" fmla="*/ 1091381 w 1175815"/>
              <a:gd name="connsiteY2" fmla="*/ 2426110 h 2426110"/>
              <a:gd name="connsiteX3" fmla="*/ 0 w 1175815"/>
              <a:gd name="connsiteY3" fmla="*/ 2426110 h 2426110"/>
              <a:gd name="connsiteX4" fmla="*/ 0 w 1175815"/>
              <a:gd name="connsiteY4" fmla="*/ 0 h 2426110"/>
              <a:gd name="connsiteX5" fmla="*/ 1175513 w 1175815"/>
              <a:gd name="connsiteY5" fmla="*/ 0 h 2426110"/>
              <a:gd name="connsiteX6" fmla="*/ 1172497 w 1175815"/>
              <a:gd name="connsiteY6" fmla="*/ 1238865 h 242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815" h="2426110">
                <a:moveTo>
                  <a:pt x="1172497" y="1238865"/>
                </a:moveTo>
                <a:lnTo>
                  <a:pt x="1091381" y="1238865"/>
                </a:lnTo>
                <a:lnTo>
                  <a:pt x="1091381" y="2426110"/>
                </a:lnTo>
                <a:lnTo>
                  <a:pt x="0" y="2426110"/>
                </a:lnTo>
                <a:lnTo>
                  <a:pt x="0" y="0"/>
                </a:lnTo>
                <a:lnTo>
                  <a:pt x="1175513" y="0"/>
                </a:lnTo>
                <a:cubicBezTo>
                  <a:pt x="1176603" y="412955"/>
                  <a:pt x="1174550" y="829053"/>
                  <a:pt x="1172497" y="1238865"/>
                </a:cubicBezTo>
                <a:close/>
              </a:path>
            </a:pathLst>
          </a:custGeom>
          <a:gradFill>
            <a:gsLst>
              <a:gs pos="100000">
                <a:srgbClr val="55BED3"/>
              </a:gs>
              <a:gs pos="0">
                <a:srgbClr val="E16D9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01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E7CC9D6C-C8DA-4CDD-A6F8-81AF7BA065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1992191"/>
                  </p:ext>
                </p:extLst>
              </p:nvPr>
            </p:nvGraphicFramePr>
            <p:xfrm>
              <a:off x="-72742028" y="-53445162"/>
              <a:ext cx="134425970" cy="9335136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4425970" cy="93351367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3445409" ay="-2983698" az="-91451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9319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E7CC9D6C-C8DA-4CDD-A6F8-81AF7BA065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2742028" y="-53445162"/>
                <a:ext cx="134425970" cy="9335136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13125A7-09B4-4C5E-BE72-A002BFC73F86}"/>
              </a:ext>
            </a:extLst>
          </p:cNvPr>
          <p:cNvSpPr/>
          <p:nvPr/>
        </p:nvSpPr>
        <p:spPr>
          <a:xfrm>
            <a:off x="1564042" y="743473"/>
            <a:ext cx="2140473" cy="3587227"/>
          </a:xfrm>
          <a:custGeom>
            <a:avLst/>
            <a:gdLst>
              <a:gd name="connsiteX0" fmla="*/ 2108200 w 2108200"/>
              <a:gd name="connsiteY0" fmla="*/ 0 h 3619500"/>
              <a:gd name="connsiteX1" fmla="*/ 2108200 w 2108200"/>
              <a:gd name="connsiteY1" fmla="*/ 2286000 h 3619500"/>
              <a:gd name="connsiteX2" fmla="*/ 0 w 2108200"/>
              <a:gd name="connsiteY2" fmla="*/ 3619500 h 3619500"/>
              <a:gd name="connsiteX3" fmla="*/ 0 w 2108200"/>
              <a:gd name="connsiteY3" fmla="*/ 1346200 h 3619500"/>
              <a:gd name="connsiteX4" fmla="*/ 2108200 w 2108200"/>
              <a:gd name="connsiteY4" fmla="*/ 0 h 3619500"/>
              <a:gd name="connsiteX0" fmla="*/ 2108200 w 2108200"/>
              <a:gd name="connsiteY0" fmla="*/ 0 h 3587227"/>
              <a:gd name="connsiteX1" fmla="*/ 2108200 w 2108200"/>
              <a:gd name="connsiteY1" fmla="*/ 2253727 h 3587227"/>
              <a:gd name="connsiteX2" fmla="*/ 0 w 2108200"/>
              <a:gd name="connsiteY2" fmla="*/ 3587227 h 3587227"/>
              <a:gd name="connsiteX3" fmla="*/ 0 w 2108200"/>
              <a:gd name="connsiteY3" fmla="*/ 1313927 h 3587227"/>
              <a:gd name="connsiteX4" fmla="*/ 2108200 w 2108200"/>
              <a:gd name="connsiteY4" fmla="*/ 0 h 3587227"/>
              <a:gd name="connsiteX0" fmla="*/ 2108200 w 2108200"/>
              <a:gd name="connsiteY0" fmla="*/ 0 h 3587227"/>
              <a:gd name="connsiteX1" fmla="*/ 2108200 w 2108200"/>
              <a:gd name="connsiteY1" fmla="*/ 2253727 h 3587227"/>
              <a:gd name="connsiteX2" fmla="*/ 0 w 2108200"/>
              <a:gd name="connsiteY2" fmla="*/ 3587227 h 3587227"/>
              <a:gd name="connsiteX3" fmla="*/ 0 w 2108200"/>
              <a:gd name="connsiteY3" fmla="*/ 1292412 h 3587227"/>
              <a:gd name="connsiteX4" fmla="*/ 2108200 w 2108200"/>
              <a:gd name="connsiteY4" fmla="*/ 0 h 3587227"/>
              <a:gd name="connsiteX0" fmla="*/ 2108200 w 2129716"/>
              <a:gd name="connsiteY0" fmla="*/ 0 h 3587227"/>
              <a:gd name="connsiteX1" fmla="*/ 2129716 w 2129716"/>
              <a:gd name="connsiteY1" fmla="*/ 2242969 h 3587227"/>
              <a:gd name="connsiteX2" fmla="*/ 0 w 2129716"/>
              <a:gd name="connsiteY2" fmla="*/ 3587227 h 3587227"/>
              <a:gd name="connsiteX3" fmla="*/ 0 w 2129716"/>
              <a:gd name="connsiteY3" fmla="*/ 1292412 h 3587227"/>
              <a:gd name="connsiteX4" fmla="*/ 2108200 w 2129716"/>
              <a:gd name="connsiteY4" fmla="*/ 0 h 3587227"/>
              <a:gd name="connsiteX0" fmla="*/ 2118957 w 2140473"/>
              <a:gd name="connsiteY0" fmla="*/ 0 h 3587227"/>
              <a:gd name="connsiteX1" fmla="*/ 2140473 w 2140473"/>
              <a:gd name="connsiteY1" fmla="*/ 2242969 h 3587227"/>
              <a:gd name="connsiteX2" fmla="*/ 10757 w 2140473"/>
              <a:gd name="connsiteY2" fmla="*/ 3587227 h 3587227"/>
              <a:gd name="connsiteX3" fmla="*/ 0 w 2140473"/>
              <a:gd name="connsiteY3" fmla="*/ 1297791 h 3587227"/>
              <a:gd name="connsiteX4" fmla="*/ 2118957 w 2140473"/>
              <a:gd name="connsiteY4" fmla="*/ 0 h 358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473" h="3587227">
                <a:moveTo>
                  <a:pt x="2118957" y="0"/>
                </a:moveTo>
                <a:lnTo>
                  <a:pt x="2140473" y="2242969"/>
                </a:lnTo>
                <a:lnTo>
                  <a:pt x="10757" y="3587227"/>
                </a:lnTo>
                <a:cubicBezTo>
                  <a:pt x="7171" y="2824082"/>
                  <a:pt x="3586" y="2060936"/>
                  <a:pt x="0" y="1297791"/>
                </a:cubicBezTo>
                <a:lnTo>
                  <a:pt x="2118957" y="0"/>
                </a:lnTo>
                <a:close/>
              </a:path>
            </a:pathLst>
          </a:custGeom>
          <a:gradFill>
            <a:gsLst>
              <a:gs pos="0">
                <a:srgbClr val="FF8D37"/>
              </a:gs>
              <a:gs pos="100000">
                <a:srgbClr val="E16D91"/>
              </a:gs>
            </a:gsLst>
            <a:lin ang="5400000" scaled="1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E51C5C-295F-4488-A557-D37076B20A6E}"/>
              </a:ext>
            </a:extLst>
          </p:cNvPr>
          <p:cNvSpPr txBox="1"/>
          <p:nvPr/>
        </p:nvSpPr>
        <p:spPr>
          <a:xfrm>
            <a:off x="1076015" y="1674977"/>
            <a:ext cx="3185487" cy="923330"/>
          </a:xfrm>
          <a:prstGeom prst="rect">
            <a:avLst/>
          </a:prstGeom>
          <a:noFill/>
          <a:scene3d>
            <a:camera prst="isometricRightUp">
              <a:rot lat="2160000" lon="188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ja-JP" sz="5300" b="1" dirty="0">
                <a:solidFill>
                  <a:schemeClr val="bg1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Billboard</a:t>
            </a:r>
            <a:endParaRPr lang="ja-JP" altLang="en-US" sz="5300" b="1" dirty="0">
              <a:solidFill>
                <a:schemeClr val="bg1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8C94D9-F5A8-4BE8-A402-775C30F65AFA}"/>
              </a:ext>
            </a:extLst>
          </p:cNvPr>
          <p:cNvSpPr txBox="1"/>
          <p:nvPr/>
        </p:nvSpPr>
        <p:spPr>
          <a:xfrm>
            <a:off x="1259632" y="2759234"/>
            <a:ext cx="2431820" cy="307777"/>
          </a:xfrm>
          <a:prstGeom prst="rect">
            <a:avLst/>
          </a:prstGeom>
          <a:noFill/>
          <a:scene3d>
            <a:camera prst="isometricRightUp">
              <a:rot lat="2160000" lon="188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BFBC3B-ED35-4A7E-A4A3-CD333C6DE638}"/>
              </a:ext>
            </a:extLst>
          </p:cNvPr>
          <p:cNvSpPr txBox="1"/>
          <p:nvPr/>
        </p:nvSpPr>
        <p:spPr>
          <a:xfrm>
            <a:off x="1323203" y="3071352"/>
            <a:ext cx="2061783" cy="631968"/>
          </a:xfrm>
          <a:prstGeom prst="rect">
            <a:avLst/>
          </a:prstGeom>
          <a:noFill/>
          <a:scene3d>
            <a:camera prst="isometricRightUp">
              <a:rot lat="2160000" lon="188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0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10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CC251E2-E315-4874-9981-0B3018E68835}"/>
              </a:ext>
            </a:extLst>
          </p:cNvPr>
          <p:cNvSpPr/>
          <p:nvPr/>
        </p:nvSpPr>
        <p:spPr>
          <a:xfrm>
            <a:off x="6382648" y="-286631"/>
            <a:ext cx="2022798" cy="1142416"/>
          </a:xfrm>
          <a:custGeom>
            <a:avLst/>
            <a:gdLst>
              <a:gd name="connsiteX0" fmla="*/ 1887415 w 1887415"/>
              <a:gd name="connsiteY0" fmla="*/ 1113693 h 1113693"/>
              <a:gd name="connsiteX1" fmla="*/ 1887415 w 1887415"/>
              <a:gd name="connsiteY1" fmla="*/ 457200 h 1113693"/>
              <a:gd name="connsiteX2" fmla="*/ 0 w 1887415"/>
              <a:gd name="connsiteY2" fmla="*/ 0 h 1113693"/>
              <a:gd name="connsiteX3" fmla="*/ 0 w 1887415"/>
              <a:gd name="connsiteY3" fmla="*/ 668216 h 1113693"/>
              <a:gd name="connsiteX4" fmla="*/ 1887415 w 1887415"/>
              <a:gd name="connsiteY4" fmla="*/ 1113693 h 1113693"/>
              <a:gd name="connsiteX0" fmla="*/ 2002745 w 2002745"/>
              <a:gd name="connsiteY0" fmla="*/ 1138406 h 1138406"/>
              <a:gd name="connsiteX1" fmla="*/ 2002745 w 2002745"/>
              <a:gd name="connsiteY1" fmla="*/ 481913 h 1138406"/>
              <a:gd name="connsiteX2" fmla="*/ 0 w 2002745"/>
              <a:gd name="connsiteY2" fmla="*/ 0 h 1138406"/>
              <a:gd name="connsiteX3" fmla="*/ 115330 w 2002745"/>
              <a:gd name="connsiteY3" fmla="*/ 692929 h 1138406"/>
              <a:gd name="connsiteX4" fmla="*/ 2002745 w 2002745"/>
              <a:gd name="connsiteY4" fmla="*/ 1138406 h 1138406"/>
              <a:gd name="connsiteX0" fmla="*/ 2019220 w 2019220"/>
              <a:gd name="connsiteY0" fmla="*/ 1138406 h 1138406"/>
              <a:gd name="connsiteX1" fmla="*/ 2019220 w 2019220"/>
              <a:gd name="connsiteY1" fmla="*/ 481913 h 1138406"/>
              <a:gd name="connsiteX2" fmla="*/ 16475 w 2019220"/>
              <a:gd name="connsiteY2" fmla="*/ 0 h 1138406"/>
              <a:gd name="connsiteX3" fmla="*/ 0 w 2019220"/>
              <a:gd name="connsiteY3" fmla="*/ 659977 h 1138406"/>
              <a:gd name="connsiteX4" fmla="*/ 2019220 w 2019220"/>
              <a:gd name="connsiteY4" fmla="*/ 1138406 h 1138406"/>
              <a:gd name="connsiteX0" fmla="*/ 2019220 w 2019220"/>
              <a:gd name="connsiteY0" fmla="*/ 1138406 h 1138406"/>
              <a:gd name="connsiteX1" fmla="*/ 2019220 w 2019220"/>
              <a:gd name="connsiteY1" fmla="*/ 481913 h 1138406"/>
              <a:gd name="connsiteX2" fmla="*/ 4443 w 2019220"/>
              <a:gd name="connsiteY2" fmla="*/ 0 h 1138406"/>
              <a:gd name="connsiteX3" fmla="*/ 0 w 2019220"/>
              <a:gd name="connsiteY3" fmla="*/ 659977 h 1138406"/>
              <a:gd name="connsiteX4" fmla="*/ 2019220 w 2019220"/>
              <a:gd name="connsiteY4" fmla="*/ 1138406 h 1138406"/>
              <a:gd name="connsiteX0" fmla="*/ 2019220 w 2019220"/>
              <a:gd name="connsiteY0" fmla="*/ 1138406 h 1138406"/>
              <a:gd name="connsiteX1" fmla="*/ 2019220 w 2019220"/>
              <a:gd name="connsiteY1" fmla="*/ 481913 h 1138406"/>
              <a:gd name="connsiteX2" fmla="*/ 4443 w 2019220"/>
              <a:gd name="connsiteY2" fmla="*/ 0 h 1138406"/>
              <a:gd name="connsiteX3" fmla="*/ 0 w 2019220"/>
              <a:gd name="connsiteY3" fmla="*/ 659977 h 1138406"/>
              <a:gd name="connsiteX4" fmla="*/ 2019220 w 2019220"/>
              <a:gd name="connsiteY4" fmla="*/ 1138406 h 1138406"/>
              <a:gd name="connsiteX0" fmla="*/ 2014777 w 2014777"/>
              <a:gd name="connsiteY0" fmla="*/ 1138406 h 1138406"/>
              <a:gd name="connsiteX1" fmla="*/ 2014777 w 2014777"/>
              <a:gd name="connsiteY1" fmla="*/ 481913 h 1138406"/>
              <a:gd name="connsiteX2" fmla="*/ 0 w 2014777"/>
              <a:gd name="connsiteY2" fmla="*/ 0 h 1138406"/>
              <a:gd name="connsiteX3" fmla="*/ 7589 w 2014777"/>
              <a:gd name="connsiteY3" fmla="*/ 663988 h 1138406"/>
              <a:gd name="connsiteX4" fmla="*/ 2014777 w 2014777"/>
              <a:gd name="connsiteY4" fmla="*/ 1138406 h 1138406"/>
              <a:gd name="connsiteX0" fmla="*/ 2019652 w 2019652"/>
              <a:gd name="connsiteY0" fmla="*/ 1138406 h 1138406"/>
              <a:gd name="connsiteX1" fmla="*/ 2019652 w 2019652"/>
              <a:gd name="connsiteY1" fmla="*/ 481913 h 1138406"/>
              <a:gd name="connsiteX2" fmla="*/ 4875 w 2019652"/>
              <a:gd name="connsiteY2" fmla="*/ 0 h 1138406"/>
              <a:gd name="connsiteX3" fmla="*/ 432 w 2019652"/>
              <a:gd name="connsiteY3" fmla="*/ 659977 h 1138406"/>
              <a:gd name="connsiteX4" fmla="*/ 2019652 w 2019652"/>
              <a:gd name="connsiteY4" fmla="*/ 1138406 h 1138406"/>
              <a:gd name="connsiteX0" fmla="*/ 2022798 w 2022798"/>
              <a:gd name="connsiteY0" fmla="*/ 1142416 h 1142416"/>
              <a:gd name="connsiteX1" fmla="*/ 2022798 w 2022798"/>
              <a:gd name="connsiteY1" fmla="*/ 485923 h 1142416"/>
              <a:gd name="connsiteX2" fmla="*/ 0 w 2022798"/>
              <a:gd name="connsiteY2" fmla="*/ 0 h 1142416"/>
              <a:gd name="connsiteX3" fmla="*/ 3578 w 2022798"/>
              <a:gd name="connsiteY3" fmla="*/ 663987 h 1142416"/>
              <a:gd name="connsiteX4" fmla="*/ 2022798 w 2022798"/>
              <a:gd name="connsiteY4" fmla="*/ 1142416 h 1142416"/>
              <a:gd name="connsiteX0" fmla="*/ 2022798 w 2022798"/>
              <a:gd name="connsiteY0" fmla="*/ 1142416 h 1142416"/>
              <a:gd name="connsiteX1" fmla="*/ 2022798 w 2022798"/>
              <a:gd name="connsiteY1" fmla="*/ 485923 h 1142416"/>
              <a:gd name="connsiteX2" fmla="*/ 0 w 2022798"/>
              <a:gd name="connsiteY2" fmla="*/ 0 h 1142416"/>
              <a:gd name="connsiteX3" fmla="*/ 3578 w 2022798"/>
              <a:gd name="connsiteY3" fmla="*/ 663987 h 1142416"/>
              <a:gd name="connsiteX4" fmla="*/ 2022798 w 2022798"/>
              <a:gd name="connsiteY4" fmla="*/ 1142416 h 11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798" h="1142416">
                <a:moveTo>
                  <a:pt x="2022798" y="1142416"/>
                </a:moveTo>
                <a:lnTo>
                  <a:pt x="2022798" y="485923"/>
                </a:lnTo>
                <a:lnTo>
                  <a:pt x="0" y="0"/>
                </a:lnTo>
                <a:cubicBezTo>
                  <a:pt x="2530" y="221329"/>
                  <a:pt x="1048" y="454689"/>
                  <a:pt x="3578" y="663987"/>
                </a:cubicBezTo>
                <a:lnTo>
                  <a:pt x="2022798" y="1142416"/>
                </a:lnTo>
                <a:close/>
              </a:path>
            </a:pathLst>
          </a:custGeom>
          <a:gradFill>
            <a:gsLst>
              <a:gs pos="0">
                <a:srgbClr val="FF8D37"/>
              </a:gs>
              <a:gs pos="100000">
                <a:srgbClr val="E16D91"/>
              </a:gs>
            </a:gsLst>
            <a:lin ang="7800000" scaled="0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031E49B-4C9D-408C-BAA3-CF5EE8EA60C3}"/>
              </a:ext>
            </a:extLst>
          </p:cNvPr>
          <p:cNvSpPr/>
          <p:nvPr/>
        </p:nvSpPr>
        <p:spPr>
          <a:xfrm>
            <a:off x="6386327" y="4828843"/>
            <a:ext cx="1057693" cy="2223634"/>
          </a:xfrm>
          <a:custGeom>
            <a:avLst/>
            <a:gdLst>
              <a:gd name="connsiteX0" fmla="*/ 0 w 844062"/>
              <a:gd name="connsiteY0" fmla="*/ 2086708 h 2145323"/>
              <a:gd name="connsiteX1" fmla="*/ 0 w 844062"/>
              <a:gd name="connsiteY1" fmla="*/ 0 h 2145323"/>
              <a:gd name="connsiteX2" fmla="*/ 504092 w 844062"/>
              <a:gd name="connsiteY2" fmla="*/ 140677 h 2145323"/>
              <a:gd name="connsiteX3" fmla="*/ 844062 w 844062"/>
              <a:gd name="connsiteY3" fmla="*/ 58616 h 2145323"/>
              <a:gd name="connsiteX4" fmla="*/ 844062 w 844062"/>
              <a:gd name="connsiteY4" fmla="*/ 2145323 h 2145323"/>
              <a:gd name="connsiteX5" fmla="*/ 0 w 844062"/>
              <a:gd name="connsiteY5" fmla="*/ 2086708 h 2145323"/>
              <a:gd name="connsiteX0" fmla="*/ 0 w 844062"/>
              <a:gd name="connsiteY0" fmla="*/ 2086708 h 2145323"/>
              <a:gd name="connsiteX1" fmla="*/ 0 w 844062"/>
              <a:gd name="connsiteY1" fmla="*/ 0 h 2145323"/>
              <a:gd name="connsiteX2" fmla="*/ 504092 w 844062"/>
              <a:gd name="connsiteY2" fmla="*/ 140677 h 2145323"/>
              <a:gd name="connsiteX3" fmla="*/ 844062 w 844062"/>
              <a:gd name="connsiteY3" fmla="*/ 58616 h 2145323"/>
              <a:gd name="connsiteX4" fmla="*/ 844062 w 844062"/>
              <a:gd name="connsiteY4" fmla="*/ 2145323 h 2145323"/>
              <a:gd name="connsiteX5" fmla="*/ 0 w 844062"/>
              <a:gd name="connsiteY5" fmla="*/ 2086708 h 2145323"/>
              <a:gd name="connsiteX0" fmla="*/ 0 w 844062"/>
              <a:gd name="connsiteY0" fmla="*/ 2086708 h 2145323"/>
              <a:gd name="connsiteX1" fmla="*/ 0 w 844062"/>
              <a:gd name="connsiteY1" fmla="*/ 0 h 2145323"/>
              <a:gd name="connsiteX2" fmla="*/ 504092 w 844062"/>
              <a:gd name="connsiteY2" fmla="*/ 140677 h 2145323"/>
              <a:gd name="connsiteX3" fmla="*/ 844062 w 844062"/>
              <a:gd name="connsiteY3" fmla="*/ 58616 h 2145323"/>
              <a:gd name="connsiteX4" fmla="*/ 844062 w 844062"/>
              <a:gd name="connsiteY4" fmla="*/ 2145323 h 2145323"/>
              <a:gd name="connsiteX5" fmla="*/ 0 w 844062"/>
              <a:gd name="connsiteY5" fmla="*/ 2086708 h 2145323"/>
              <a:gd name="connsiteX0" fmla="*/ 15586 w 859648"/>
              <a:gd name="connsiteY0" fmla="*/ 2102294 h 2160909"/>
              <a:gd name="connsiteX1" fmla="*/ 0 w 859648"/>
              <a:gd name="connsiteY1" fmla="*/ 0 h 2160909"/>
              <a:gd name="connsiteX2" fmla="*/ 519678 w 859648"/>
              <a:gd name="connsiteY2" fmla="*/ 156263 h 2160909"/>
              <a:gd name="connsiteX3" fmla="*/ 859648 w 859648"/>
              <a:gd name="connsiteY3" fmla="*/ 74202 h 2160909"/>
              <a:gd name="connsiteX4" fmla="*/ 859648 w 859648"/>
              <a:gd name="connsiteY4" fmla="*/ 2160909 h 2160909"/>
              <a:gd name="connsiteX5" fmla="*/ 15586 w 859648"/>
              <a:gd name="connsiteY5" fmla="*/ 2102294 h 2160909"/>
              <a:gd name="connsiteX0" fmla="*/ 15586 w 1067466"/>
              <a:gd name="connsiteY0" fmla="*/ 2102294 h 2160909"/>
              <a:gd name="connsiteX1" fmla="*/ 0 w 1067466"/>
              <a:gd name="connsiteY1" fmla="*/ 0 h 2160909"/>
              <a:gd name="connsiteX2" fmla="*/ 519678 w 1067466"/>
              <a:gd name="connsiteY2" fmla="*/ 156263 h 2160909"/>
              <a:gd name="connsiteX3" fmla="*/ 1067466 w 1067466"/>
              <a:gd name="connsiteY3" fmla="*/ 27442 h 2160909"/>
              <a:gd name="connsiteX4" fmla="*/ 859648 w 1067466"/>
              <a:gd name="connsiteY4" fmla="*/ 2160909 h 2160909"/>
              <a:gd name="connsiteX5" fmla="*/ 15586 w 1067466"/>
              <a:gd name="connsiteY5" fmla="*/ 2102294 h 2160909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7466 w 1067466"/>
              <a:gd name="connsiteY3" fmla="*/ 27442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7466 w 1067466"/>
              <a:gd name="connsiteY3" fmla="*/ 27442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2271 w 1067466"/>
              <a:gd name="connsiteY3" fmla="*/ 58614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2271 w 1067466"/>
              <a:gd name="connsiteY3" fmla="*/ 58614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2271 w 1067466"/>
              <a:gd name="connsiteY3" fmla="*/ 74201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34932"/>
              <a:gd name="connsiteX1" fmla="*/ 0 w 1067466"/>
              <a:gd name="connsiteY1" fmla="*/ 0 h 2134932"/>
              <a:gd name="connsiteX2" fmla="*/ 519678 w 1067466"/>
              <a:gd name="connsiteY2" fmla="*/ 156263 h 2134932"/>
              <a:gd name="connsiteX3" fmla="*/ 1062271 w 1067466"/>
              <a:gd name="connsiteY3" fmla="*/ 74201 h 2134932"/>
              <a:gd name="connsiteX4" fmla="*/ 1067466 w 1067466"/>
              <a:gd name="connsiteY4" fmla="*/ 2134932 h 2134932"/>
              <a:gd name="connsiteX5" fmla="*/ 15586 w 1067466"/>
              <a:gd name="connsiteY5" fmla="*/ 2102294 h 2134932"/>
              <a:gd name="connsiteX0" fmla="*/ 15586 w 1067466"/>
              <a:gd name="connsiteY0" fmla="*/ 2102294 h 2193876"/>
              <a:gd name="connsiteX1" fmla="*/ 0 w 1067466"/>
              <a:gd name="connsiteY1" fmla="*/ 0 h 2193876"/>
              <a:gd name="connsiteX2" fmla="*/ 519678 w 1067466"/>
              <a:gd name="connsiteY2" fmla="*/ 156263 h 2193876"/>
              <a:gd name="connsiteX3" fmla="*/ 1062271 w 1067466"/>
              <a:gd name="connsiteY3" fmla="*/ 74201 h 2193876"/>
              <a:gd name="connsiteX4" fmla="*/ 1067466 w 1067466"/>
              <a:gd name="connsiteY4" fmla="*/ 2134932 h 2193876"/>
              <a:gd name="connsiteX5" fmla="*/ 15586 w 1067466"/>
              <a:gd name="connsiteY5" fmla="*/ 2102294 h 2193876"/>
              <a:gd name="connsiteX0" fmla="*/ 15586 w 1067466"/>
              <a:gd name="connsiteY0" fmla="*/ 2102294 h 2232515"/>
              <a:gd name="connsiteX1" fmla="*/ 0 w 1067466"/>
              <a:gd name="connsiteY1" fmla="*/ 0 h 2232515"/>
              <a:gd name="connsiteX2" fmla="*/ 519678 w 1067466"/>
              <a:gd name="connsiteY2" fmla="*/ 156263 h 2232515"/>
              <a:gd name="connsiteX3" fmla="*/ 1062271 w 1067466"/>
              <a:gd name="connsiteY3" fmla="*/ 74201 h 2232515"/>
              <a:gd name="connsiteX4" fmla="*/ 1067466 w 1067466"/>
              <a:gd name="connsiteY4" fmla="*/ 2134932 h 2232515"/>
              <a:gd name="connsiteX5" fmla="*/ 15586 w 1067466"/>
              <a:gd name="connsiteY5" fmla="*/ 2102294 h 2232515"/>
              <a:gd name="connsiteX0" fmla="*/ 15586 w 1067466"/>
              <a:gd name="connsiteY0" fmla="*/ 2102294 h 2224005"/>
              <a:gd name="connsiteX1" fmla="*/ 0 w 1067466"/>
              <a:gd name="connsiteY1" fmla="*/ 0 h 2224005"/>
              <a:gd name="connsiteX2" fmla="*/ 519678 w 1067466"/>
              <a:gd name="connsiteY2" fmla="*/ 156263 h 2224005"/>
              <a:gd name="connsiteX3" fmla="*/ 1062271 w 1067466"/>
              <a:gd name="connsiteY3" fmla="*/ 74201 h 2224005"/>
              <a:gd name="connsiteX4" fmla="*/ 1067466 w 1067466"/>
              <a:gd name="connsiteY4" fmla="*/ 2134932 h 2224005"/>
              <a:gd name="connsiteX5" fmla="*/ 15586 w 1067466"/>
              <a:gd name="connsiteY5" fmla="*/ 2102294 h 2224005"/>
              <a:gd name="connsiteX0" fmla="*/ 15586 w 1067466"/>
              <a:gd name="connsiteY0" fmla="*/ 2102294 h 2237195"/>
              <a:gd name="connsiteX1" fmla="*/ 0 w 1067466"/>
              <a:gd name="connsiteY1" fmla="*/ 0 h 2237195"/>
              <a:gd name="connsiteX2" fmla="*/ 519678 w 1067466"/>
              <a:gd name="connsiteY2" fmla="*/ 156263 h 2237195"/>
              <a:gd name="connsiteX3" fmla="*/ 1062271 w 1067466"/>
              <a:gd name="connsiteY3" fmla="*/ 74201 h 2237195"/>
              <a:gd name="connsiteX4" fmla="*/ 1067466 w 1067466"/>
              <a:gd name="connsiteY4" fmla="*/ 2134932 h 2237195"/>
              <a:gd name="connsiteX5" fmla="*/ 15586 w 1067466"/>
              <a:gd name="connsiteY5" fmla="*/ 2102294 h 2237195"/>
              <a:gd name="connsiteX0" fmla="*/ 5195 w 1057075"/>
              <a:gd name="connsiteY0" fmla="*/ 2097098 h 2231999"/>
              <a:gd name="connsiteX1" fmla="*/ 0 w 1057075"/>
              <a:gd name="connsiteY1" fmla="*/ 0 h 2231999"/>
              <a:gd name="connsiteX2" fmla="*/ 509287 w 1057075"/>
              <a:gd name="connsiteY2" fmla="*/ 151067 h 2231999"/>
              <a:gd name="connsiteX3" fmla="*/ 1051880 w 1057075"/>
              <a:gd name="connsiteY3" fmla="*/ 69005 h 2231999"/>
              <a:gd name="connsiteX4" fmla="*/ 1057075 w 1057075"/>
              <a:gd name="connsiteY4" fmla="*/ 2129736 h 2231999"/>
              <a:gd name="connsiteX5" fmla="*/ 5195 w 1057075"/>
              <a:gd name="connsiteY5" fmla="*/ 2097098 h 2231999"/>
              <a:gd name="connsiteX0" fmla="*/ 51954 w 1057075"/>
              <a:gd name="connsiteY0" fmla="*/ 2091902 h 2230091"/>
              <a:gd name="connsiteX1" fmla="*/ 0 w 1057075"/>
              <a:gd name="connsiteY1" fmla="*/ 0 h 2230091"/>
              <a:gd name="connsiteX2" fmla="*/ 509287 w 1057075"/>
              <a:gd name="connsiteY2" fmla="*/ 151067 h 2230091"/>
              <a:gd name="connsiteX3" fmla="*/ 1051880 w 1057075"/>
              <a:gd name="connsiteY3" fmla="*/ 69005 h 2230091"/>
              <a:gd name="connsiteX4" fmla="*/ 1057075 w 1057075"/>
              <a:gd name="connsiteY4" fmla="*/ 2129736 h 2230091"/>
              <a:gd name="connsiteX5" fmla="*/ 51954 w 1057075"/>
              <a:gd name="connsiteY5" fmla="*/ 2091902 h 2230091"/>
              <a:gd name="connsiteX0" fmla="*/ 15585 w 1057075"/>
              <a:gd name="connsiteY0" fmla="*/ 2065925 h 2221337"/>
              <a:gd name="connsiteX1" fmla="*/ 0 w 1057075"/>
              <a:gd name="connsiteY1" fmla="*/ 0 h 2221337"/>
              <a:gd name="connsiteX2" fmla="*/ 509287 w 1057075"/>
              <a:gd name="connsiteY2" fmla="*/ 151067 h 2221337"/>
              <a:gd name="connsiteX3" fmla="*/ 1051880 w 1057075"/>
              <a:gd name="connsiteY3" fmla="*/ 69005 h 2221337"/>
              <a:gd name="connsiteX4" fmla="*/ 1057075 w 1057075"/>
              <a:gd name="connsiteY4" fmla="*/ 2129736 h 2221337"/>
              <a:gd name="connsiteX5" fmla="*/ 15585 w 1057075"/>
              <a:gd name="connsiteY5" fmla="*/ 2065925 h 2221337"/>
              <a:gd name="connsiteX0" fmla="*/ 15585 w 1057075"/>
              <a:gd name="connsiteY0" fmla="*/ 2065925 h 2211225"/>
              <a:gd name="connsiteX1" fmla="*/ 0 w 1057075"/>
              <a:gd name="connsiteY1" fmla="*/ 0 h 2211225"/>
              <a:gd name="connsiteX2" fmla="*/ 509287 w 1057075"/>
              <a:gd name="connsiteY2" fmla="*/ 151067 h 2211225"/>
              <a:gd name="connsiteX3" fmla="*/ 1051880 w 1057075"/>
              <a:gd name="connsiteY3" fmla="*/ 69005 h 2211225"/>
              <a:gd name="connsiteX4" fmla="*/ 1057075 w 1057075"/>
              <a:gd name="connsiteY4" fmla="*/ 2129736 h 2211225"/>
              <a:gd name="connsiteX5" fmla="*/ 15585 w 1057075"/>
              <a:gd name="connsiteY5" fmla="*/ 2065925 h 2211225"/>
              <a:gd name="connsiteX0" fmla="*/ 20781 w 1057075"/>
              <a:gd name="connsiteY0" fmla="*/ 2128271 h 2231103"/>
              <a:gd name="connsiteX1" fmla="*/ 0 w 1057075"/>
              <a:gd name="connsiteY1" fmla="*/ 0 h 2231103"/>
              <a:gd name="connsiteX2" fmla="*/ 509287 w 1057075"/>
              <a:gd name="connsiteY2" fmla="*/ 151067 h 2231103"/>
              <a:gd name="connsiteX3" fmla="*/ 1051880 w 1057075"/>
              <a:gd name="connsiteY3" fmla="*/ 69005 h 2231103"/>
              <a:gd name="connsiteX4" fmla="*/ 1057075 w 1057075"/>
              <a:gd name="connsiteY4" fmla="*/ 2129736 h 2231103"/>
              <a:gd name="connsiteX5" fmla="*/ 20781 w 1057075"/>
              <a:gd name="connsiteY5" fmla="*/ 2128271 h 2231103"/>
              <a:gd name="connsiteX0" fmla="*/ 21142 w 1057436"/>
              <a:gd name="connsiteY0" fmla="*/ 2128271 h 2231103"/>
              <a:gd name="connsiteX1" fmla="*/ 361 w 1057436"/>
              <a:gd name="connsiteY1" fmla="*/ 0 h 2231103"/>
              <a:gd name="connsiteX2" fmla="*/ 509648 w 1057436"/>
              <a:gd name="connsiteY2" fmla="*/ 151067 h 2231103"/>
              <a:gd name="connsiteX3" fmla="*/ 1052241 w 1057436"/>
              <a:gd name="connsiteY3" fmla="*/ 69005 h 2231103"/>
              <a:gd name="connsiteX4" fmla="*/ 1057436 w 1057436"/>
              <a:gd name="connsiteY4" fmla="*/ 2129736 h 2231103"/>
              <a:gd name="connsiteX5" fmla="*/ 21142 w 1057436"/>
              <a:gd name="connsiteY5" fmla="*/ 2128271 h 2231103"/>
              <a:gd name="connsiteX0" fmla="*/ 11008 w 1057693"/>
              <a:gd name="connsiteY0" fmla="*/ 2107489 h 2223634"/>
              <a:gd name="connsiteX1" fmla="*/ 618 w 1057693"/>
              <a:gd name="connsiteY1" fmla="*/ 0 h 2223634"/>
              <a:gd name="connsiteX2" fmla="*/ 509905 w 1057693"/>
              <a:gd name="connsiteY2" fmla="*/ 151067 h 2223634"/>
              <a:gd name="connsiteX3" fmla="*/ 1052498 w 1057693"/>
              <a:gd name="connsiteY3" fmla="*/ 69005 h 2223634"/>
              <a:gd name="connsiteX4" fmla="*/ 1057693 w 1057693"/>
              <a:gd name="connsiteY4" fmla="*/ 2129736 h 2223634"/>
              <a:gd name="connsiteX5" fmla="*/ 11008 w 1057693"/>
              <a:gd name="connsiteY5" fmla="*/ 2107489 h 222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693" h="2223634">
                <a:moveTo>
                  <a:pt x="11008" y="2107489"/>
                </a:moveTo>
                <a:cubicBezTo>
                  <a:pt x="9276" y="1408456"/>
                  <a:pt x="-2845" y="735401"/>
                  <a:pt x="618" y="0"/>
                </a:cubicBezTo>
                <a:cubicBezTo>
                  <a:pt x="147867" y="83260"/>
                  <a:pt x="177751" y="139344"/>
                  <a:pt x="509905" y="151067"/>
                </a:cubicBezTo>
                <a:cubicBezTo>
                  <a:pt x="681843" y="147159"/>
                  <a:pt x="871635" y="132727"/>
                  <a:pt x="1052498" y="69005"/>
                </a:cubicBezTo>
                <a:cubicBezTo>
                  <a:pt x="1054230" y="761111"/>
                  <a:pt x="1055961" y="1437630"/>
                  <a:pt x="1057693" y="2129736"/>
                </a:cubicBezTo>
                <a:cubicBezTo>
                  <a:pt x="582376" y="2305893"/>
                  <a:pt x="195380" y="2196299"/>
                  <a:pt x="11008" y="2107489"/>
                </a:cubicBezTo>
                <a:close/>
              </a:path>
            </a:pathLst>
          </a:custGeom>
          <a:gradFill>
            <a:gsLst>
              <a:gs pos="0">
                <a:srgbClr val="FF8D37"/>
              </a:gs>
              <a:gs pos="100000">
                <a:srgbClr val="E16D91"/>
              </a:gs>
            </a:gsLst>
            <a:lin ang="5400000" scaled="1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1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7" grpId="0"/>
      <p:bldP spid="7" grpId="1"/>
      <p:bldP spid="8" grpId="0"/>
      <p:bldP spid="8" grpId="1"/>
      <p:bldP spid="2" grpId="0" animBg="1"/>
      <p:bldP spid="2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>
                <a:extLst>
                  <a:ext uri="{FF2B5EF4-FFF2-40B4-BE49-F238E27FC236}">
                    <a16:creationId xmlns:a16="http://schemas.microsoft.com/office/drawing/2014/main" id="{9B611DAC-2248-4D57-99D8-03997DF392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8250883"/>
                  </p:ext>
                </p:extLst>
              </p:nvPr>
            </p:nvGraphicFramePr>
            <p:xfrm>
              <a:off x="-108927148" y="-95641082"/>
              <a:ext cx="270201970" cy="1652831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0201970" cy="165283119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4687535" ay="3859" az="10806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79345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>
                <a:extLst>
                  <a:ext uri="{FF2B5EF4-FFF2-40B4-BE49-F238E27FC236}">
                    <a16:creationId xmlns:a16="http://schemas.microsoft.com/office/drawing/2014/main" id="{9B611DAC-2248-4D57-99D8-03997DF392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927148" y="-95641082"/>
                <a:ext cx="270201970" cy="165283119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310B10-A107-4EBA-BAC7-D9349FF79F8C}"/>
              </a:ext>
            </a:extLst>
          </p:cNvPr>
          <p:cNvSpPr/>
          <p:nvPr/>
        </p:nvSpPr>
        <p:spPr>
          <a:xfrm>
            <a:off x="9426102" y="3064213"/>
            <a:ext cx="2208179" cy="768485"/>
          </a:xfrm>
          <a:prstGeom prst="rect">
            <a:avLst/>
          </a:prstGeom>
          <a:gradFill>
            <a:gsLst>
              <a:gs pos="100000">
                <a:srgbClr val="43E1E5"/>
              </a:gs>
              <a:gs pos="0">
                <a:srgbClr val="F3EF3F">
                  <a:alpha val="82000"/>
                </a:srgbClr>
              </a:gs>
            </a:gsLst>
            <a:lin ang="14400000" scaled="0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B323E27-CA88-4058-9800-F9604F225227}"/>
              </a:ext>
            </a:extLst>
          </p:cNvPr>
          <p:cNvSpPr/>
          <p:nvPr/>
        </p:nvSpPr>
        <p:spPr>
          <a:xfrm>
            <a:off x="2759728" y="3576918"/>
            <a:ext cx="2605648" cy="914400"/>
          </a:xfrm>
          <a:custGeom>
            <a:avLst/>
            <a:gdLst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7882 w 2602005"/>
              <a:gd name="connsiteY2" fmla="*/ 786653 h 914400"/>
              <a:gd name="connsiteX3" fmla="*/ 705970 w 2602005"/>
              <a:gd name="connsiteY3" fmla="*/ 907676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7882 w 2602005"/>
              <a:gd name="connsiteY2" fmla="*/ 786653 h 914400"/>
              <a:gd name="connsiteX3" fmla="*/ 705970 w 2602005"/>
              <a:gd name="connsiteY3" fmla="*/ 907676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7882 w 2602005"/>
              <a:gd name="connsiteY2" fmla="*/ 786653 h 914400"/>
              <a:gd name="connsiteX3" fmla="*/ 705970 w 2602005"/>
              <a:gd name="connsiteY3" fmla="*/ 907676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7882 w 2602005"/>
              <a:gd name="connsiteY2" fmla="*/ 786653 h 914400"/>
              <a:gd name="connsiteX3" fmla="*/ 705970 w 2602005"/>
              <a:gd name="connsiteY3" fmla="*/ 907676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705970 w 2602005"/>
              <a:gd name="connsiteY3" fmla="*/ 907676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43953 w 2602005"/>
              <a:gd name="connsiteY5" fmla="*/ 779929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882588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96688 w 2602005"/>
              <a:gd name="connsiteY1" fmla="*/ 85388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89402 w 2602005"/>
              <a:gd name="connsiteY1" fmla="*/ 89031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89402 w 2602005"/>
              <a:gd name="connsiteY1" fmla="*/ 89031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602005"/>
              <a:gd name="connsiteY0" fmla="*/ 853888 h 914400"/>
              <a:gd name="connsiteX1" fmla="*/ 389402 w 2602005"/>
              <a:gd name="connsiteY1" fmla="*/ 89031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53888 h 914400"/>
              <a:gd name="connsiteX0" fmla="*/ 0 w 2594719"/>
              <a:gd name="connsiteY0" fmla="*/ 886675 h 914400"/>
              <a:gd name="connsiteX1" fmla="*/ 382116 w 2594719"/>
              <a:gd name="connsiteY1" fmla="*/ 890318 h 914400"/>
              <a:gd name="connsiteX2" fmla="*/ 526953 w 2594719"/>
              <a:gd name="connsiteY2" fmla="*/ 793939 h 914400"/>
              <a:gd name="connsiteX3" fmla="*/ 665896 w 2594719"/>
              <a:gd name="connsiteY3" fmla="*/ 904033 h 914400"/>
              <a:gd name="connsiteX4" fmla="*/ 1900803 w 2594719"/>
              <a:gd name="connsiteY4" fmla="*/ 907676 h 914400"/>
              <a:gd name="connsiteX5" fmla="*/ 2029381 w 2594719"/>
              <a:gd name="connsiteY5" fmla="*/ 794502 h 914400"/>
              <a:gd name="connsiteX6" fmla="*/ 2184584 w 2594719"/>
              <a:gd name="connsiteY6" fmla="*/ 914400 h 914400"/>
              <a:gd name="connsiteX7" fmla="*/ 2547655 w 2594719"/>
              <a:gd name="connsiteY7" fmla="*/ 914400 h 914400"/>
              <a:gd name="connsiteX8" fmla="*/ 2594719 w 2594719"/>
              <a:gd name="connsiteY8" fmla="*/ 699247 h 914400"/>
              <a:gd name="connsiteX9" fmla="*/ 2540931 w 2594719"/>
              <a:gd name="connsiteY9" fmla="*/ 47064 h 914400"/>
              <a:gd name="connsiteX10" fmla="*/ 1081925 w 2594719"/>
              <a:gd name="connsiteY10" fmla="*/ 47064 h 914400"/>
              <a:gd name="connsiteX11" fmla="*/ 1034861 w 2594719"/>
              <a:gd name="connsiteY11" fmla="*/ 0 h 914400"/>
              <a:gd name="connsiteX12" fmla="*/ 315443 w 2594719"/>
              <a:gd name="connsiteY12" fmla="*/ 0 h 914400"/>
              <a:gd name="connsiteX13" fmla="*/ 281825 w 2594719"/>
              <a:gd name="connsiteY13" fmla="*/ 40341 h 914400"/>
              <a:gd name="connsiteX14" fmla="*/ 46502 w 2594719"/>
              <a:gd name="connsiteY14" fmla="*/ 40341 h 914400"/>
              <a:gd name="connsiteX15" fmla="*/ 6161 w 2594719"/>
              <a:gd name="connsiteY15" fmla="*/ 228600 h 914400"/>
              <a:gd name="connsiteX16" fmla="*/ 0 w 2594719"/>
              <a:gd name="connsiteY16" fmla="*/ 886675 h 914400"/>
              <a:gd name="connsiteX0" fmla="*/ 0 w 2598362"/>
              <a:gd name="connsiteY0" fmla="*/ 901247 h 914400"/>
              <a:gd name="connsiteX1" fmla="*/ 385759 w 2598362"/>
              <a:gd name="connsiteY1" fmla="*/ 890318 h 914400"/>
              <a:gd name="connsiteX2" fmla="*/ 530596 w 2598362"/>
              <a:gd name="connsiteY2" fmla="*/ 793939 h 914400"/>
              <a:gd name="connsiteX3" fmla="*/ 669539 w 2598362"/>
              <a:gd name="connsiteY3" fmla="*/ 904033 h 914400"/>
              <a:gd name="connsiteX4" fmla="*/ 1904446 w 2598362"/>
              <a:gd name="connsiteY4" fmla="*/ 907676 h 914400"/>
              <a:gd name="connsiteX5" fmla="*/ 2033024 w 2598362"/>
              <a:gd name="connsiteY5" fmla="*/ 794502 h 914400"/>
              <a:gd name="connsiteX6" fmla="*/ 2188227 w 2598362"/>
              <a:gd name="connsiteY6" fmla="*/ 914400 h 914400"/>
              <a:gd name="connsiteX7" fmla="*/ 2551298 w 2598362"/>
              <a:gd name="connsiteY7" fmla="*/ 914400 h 914400"/>
              <a:gd name="connsiteX8" fmla="*/ 2598362 w 2598362"/>
              <a:gd name="connsiteY8" fmla="*/ 699247 h 914400"/>
              <a:gd name="connsiteX9" fmla="*/ 2544574 w 2598362"/>
              <a:gd name="connsiteY9" fmla="*/ 47064 h 914400"/>
              <a:gd name="connsiteX10" fmla="*/ 1085568 w 2598362"/>
              <a:gd name="connsiteY10" fmla="*/ 47064 h 914400"/>
              <a:gd name="connsiteX11" fmla="*/ 1038504 w 2598362"/>
              <a:gd name="connsiteY11" fmla="*/ 0 h 914400"/>
              <a:gd name="connsiteX12" fmla="*/ 319086 w 2598362"/>
              <a:gd name="connsiteY12" fmla="*/ 0 h 914400"/>
              <a:gd name="connsiteX13" fmla="*/ 285468 w 2598362"/>
              <a:gd name="connsiteY13" fmla="*/ 40341 h 914400"/>
              <a:gd name="connsiteX14" fmla="*/ 50145 w 2598362"/>
              <a:gd name="connsiteY14" fmla="*/ 40341 h 914400"/>
              <a:gd name="connsiteX15" fmla="*/ 9804 w 2598362"/>
              <a:gd name="connsiteY15" fmla="*/ 228600 h 914400"/>
              <a:gd name="connsiteX16" fmla="*/ 0 w 2598362"/>
              <a:gd name="connsiteY16" fmla="*/ 901247 h 914400"/>
              <a:gd name="connsiteX0" fmla="*/ 0 w 2602005"/>
              <a:gd name="connsiteY0" fmla="*/ 886675 h 914400"/>
              <a:gd name="connsiteX1" fmla="*/ 389402 w 2602005"/>
              <a:gd name="connsiteY1" fmla="*/ 890318 h 914400"/>
              <a:gd name="connsiteX2" fmla="*/ 534239 w 2602005"/>
              <a:gd name="connsiteY2" fmla="*/ 793939 h 914400"/>
              <a:gd name="connsiteX3" fmla="*/ 673182 w 2602005"/>
              <a:gd name="connsiteY3" fmla="*/ 904033 h 914400"/>
              <a:gd name="connsiteX4" fmla="*/ 1908089 w 2602005"/>
              <a:gd name="connsiteY4" fmla="*/ 907676 h 914400"/>
              <a:gd name="connsiteX5" fmla="*/ 2036667 w 2602005"/>
              <a:gd name="connsiteY5" fmla="*/ 794502 h 914400"/>
              <a:gd name="connsiteX6" fmla="*/ 2191870 w 2602005"/>
              <a:gd name="connsiteY6" fmla="*/ 914400 h 914400"/>
              <a:gd name="connsiteX7" fmla="*/ 2554941 w 2602005"/>
              <a:gd name="connsiteY7" fmla="*/ 914400 h 914400"/>
              <a:gd name="connsiteX8" fmla="*/ 2602005 w 2602005"/>
              <a:gd name="connsiteY8" fmla="*/ 699247 h 914400"/>
              <a:gd name="connsiteX9" fmla="*/ 2548217 w 2602005"/>
              <a:gd name="connsiteY9" fmla="*/ 47064 h 914400"/>
              <a:gd name="connsiteX10" fmla="*/ 1089211 w 2602005"/>
              <a:gd name="connsiteY10" fmla="*/ 47064 h 914400"/>
              <a:gd name="connsiteX11" fmla="*/ 1042147 w 2602005"/>
              <a:gd name="connsiteY11" fmla="*/ 0 h 914400"/>
              <a:gd name="connsiteX12" fmla="*/ 322729 w 2602005"/>
              <a:gd name="connsiteY12" fmla="*/ 0 h 914400"/>
              <a:gd name="connsiteX13" fmla="*/ 289111 w 2602005"/>
              <a:gd name="connsiteY13" fmla="*/ 40341 h 914400"/>
              <a:gd name="connsiteX14" fmla="*/ 53788 w 2602005"/>
              <a:gd name="connsiteY14" fmla="*/ 40341 h 914400"/>
              <a:gd name="connsiteX15" fmla="*/ 13447 w 2602005"/>
              <a:gd name="connsiteY15" fmla="*/ 228600 h 914400"/>
              <a:gd name="connsiteX16" fmla="*/ 0 w 2602005"/>
              <a:gd name="connsiteY16" fmla="*/ 886675 h 914400"/>
              <a:gd name="connsiteX0" fmla="*/ 0 w 2598362"/>
              <a:gd name="connsiteY0" fmla="*/ 897604 h 914400"/>
              <a:gd name="connsiteX1" fmla="*/ 385759 w 2598362"/>
              <a:gd name="connsiteY1" fmla="*/ 890318 h 914400"/>
              <a:gd name="connsiteX2" fmla="*/ 530596 w 2598362"/>
              <a:gd name="connsiteY2" fmla="*/ 793939 h 914400"/>
              <a:gd name="connsiteX3" fmla="*/ 669539 w 2598362"/>
              <a:gd name="connsiteY3" fmla="*/ 904033 h 914400"/>
              <a:gd name="connsiteX4" fmla="*/ 1904446 w 2598362"/>
              <a:gd name="connsiteY4" fmla="*/ 907676 h 914400"/>
              <a:gd name="connsiteX5" fmla="*/ 2033024 w 2598362"/>
              <a:gd name="connsiteY5" fmla="*/ 794502 h 914400"/>
              <a:gd name="connsiteX6" fmla="*/ 2188227 w 2598362"/>
              <a:gd name="connsiteY6" fmla="*/ 914400 h 914400"/>
              <a:gd name="connsiteX7" fmla="*/ 2551298 w 2598362"/>
              <a:gd name="connsiteY7" fmla="*/ 914400 h 914400"/>
              <a:gd name="connsiteX8" fmla="*/ 2598362 w 2598362"/>
              <a:gd name="connsiteY8" fmla="*/ 699247 h 914400"/>
              <a:gd name="connsiteX9" fmla="*/ 2544574 w 2598362"/>
              <a:gd name="connsiteY9" fmla="*/ 47064 h 914400"/>
              <a:gd name="connsiteX10" fmla="*/ 1085568 w 2598362"/>
              <a:gd name="connsiteY10" fmla="*/ 47064 h 914400"/>
              <a:gd name="connsiteX11" fmla="*/ 1038504 w 2598362"/>
              <a:gd name="connsiteY11" fmla="*/ 0 h 914400"/>
              <a:gd name="connsiteX12" fmla="*/ 319086 w 2598362"/>
              <a:gd name="connsiteY12" fmla="*/ 0 h 914400"/>
              <a:gd name="connsiteX13" fmla="*/ 285468 w 2598362"/>
              <a:gd name="connsiteY13" fmla="*/ 40341 h 914400"/>
              <a:gd name="connsiteX14" fmla="*/ 50145 w 2598362"/>
              <a:gd name="connsiteY14" fmla="*/ 40341 h 914400"/>
              <a:gd name="connsiteX15" fmla="*/ 9804 w 2598362"/>
              <a:gd name="connsiteY15" fmla="*/ 228600 h 914400"/>
              <a:gd name="connsiteX16" fmla="*/ 0 w 2598362"/>
              <a:gd name="connsiteY16" fmla="*/ 897604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95513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95513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897160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11732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04446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04446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1860 w 2605648"/>
              <a:gd name="connsiteY9" fmla="*/ 47064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04446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9146 w 2605648"/>
              <a:gd name="connsiteY9" fmla="*/ 39778 h 914400"/>
              <a:gd name="connsiteX10" fmla="*/ 1092854 w 2605648"/>
              <a:gd name="connsiteY10" fmla="*/ 47064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  <a:gd name="connsiteX0" fmla="*/ 0 w 2605648"/>
              <a:gd name="connsiteY0" fmla="*/ 893961 h 914400"/>
              <a:gd name="connsiteX1" fmla="*/ 393045 w 2605648"/>
              <a:gd name="connsiteY1" fmla="*/ 890318 h 914400"/>
              <a:gd name="connsiteX2" fmla="*/ 537882 w 2605648"/>
              <a:gd name="connsiteY2" fmla="*/ 793939 h 914400"/>
              <a:gd name="connsiteX3" fmla="*/ 676825 w 2605648"/>
              <a:gd name="connsiteY3" fmla="*/ 904033 h 914400"/>
              <a:gd name="connsiteX4" fmla="*/ 1904446 w 2605648"/>
              <a:gd name="connsiteY4" fmla="*/ 907676 h 914400"/>
              <a:gd name="connsiteX5" fmla="*/ 2040310 w 2605648"/>
              <a:gd name="connsiteY5" fmla="*/ 794502 h 914400"/>
              <a:gd name="connsiteX6" fmla="*/ 2188227 w 2605648"/>
              <a:gd name="connsiteY6" fmla="*/ 914400 h 914400"/>
              <a:gd name="connsiteX7" fmla="*/ 2558584 w 2605648"/>
              <a:gd name="connsiteY7" fmla="*/ 914400 h 914400"/>
              <a:gd name="connsiteX8" fmla="*/ 2605648 w 2605648"/>
              <a:gd name="connsiteY8" fmla="*/ 699247 h 914400"/>
              <a:gd name="connsiteX9" fmla="*/ 2559146 w 2605648"/>
              <a:gd name="connsiteY9" fmla="*/ 39778 h 914400"/>
              <a:gd name="connsiteX10" fmla="*/ 1070995 w 2605648"/>
              <a:gd name="connsiteY10" fmla="*/ 43421 h 914400"/>
              <a:gd name="connsiteX11" fmla="*/ 1045790 w 2605648"/>
              <a:gd name="connsiteY11" fmla="*/ 0 h 914400"/>
              <a:gd name="connsiteX12" fmla="*/ 326372 w 2605648"/>
              <a:gd name="connsiteY12" fmla="*/ 0 h 914400"/>
              <a:gd name="connsiteX13" fmla="*/ 292754 w 2605648"/>
              <a:gd name="connsiteY13" fmla="*/ 40341 h 914400"/>
              <a:gd name="connsiteX14" fmla="*/ 57431 w 2605648"/>
              <a:gd name="connsiteY14" fmla="*/ 40341 h 914400"/>
              <a:gd name="connsiteX15" fmla="*/ 17090 w 2605648"/>
              <a:gd name="connsiteY15" fmla="*/ 228600 h 914400"/>
              <a:gd name="connsiteX16" fmla="*/ 0 w 2605648"/>
              <a:gd name="connsiteY16" fmla="*/ 89396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5648" h="914400">
                <a:moveTo>
                  <a:pt x="0" y="893961"/>
                </a:moveTo>
                <a:lnTo>
                  <a:pt x="393045" y="890318"/>
                </a:lnTo>
                <a:cubicBezTo>
                  <a:pt x="410965" y="831476"/>
                  <a:pt x="465316" y="794492"/>
                  <a:pt x="537882" y="793939"/>
                </a:cubicBezTo>
                <a:cubicBezTo>
                  <a:pt x="627529" y="800662"/>
                  <a:pt x="649940" y="852763"/>
                  <a:pt x="676825" y="904033"/>
                </a:cubicBezTo>
                <a:lnTo>
                  <a:pt x="1904446" y="907676"/>
                </a:lnTo>
                <a:cubicBezTo>
                  <a:pt x="1925447" y="850522"/>
                  <a:pt x="1939163" y="804296"/>
                  <a:pt x="2040310" y="794502"/>
                </a:cubicBezTo>
                <a:cubicBezTo>
                  <a:pt x="2144262" y="802895"/>
                  <a:pt x="2157136" y="862290"/>
                  <a:pt x="2188227" y="914400"/>
                </a:cubicBezTo>
                <a:lnTo>
                  <a:pt x="2558584" y="914400"/>
                </a:lnTo>
                <a:lnTo>
                  <a:pt x="2605648" y="699247"/>
                </a:lnTo>
                <a:lnTo>
                  <a:pt x="2559146" y="39778"/>
                </a:lnTo>
                <a:lnTo>
                  <a:pt x="1070995" y="43421"/>
                </a:lnTo>
                <a:lnTo>
                  <a:pt x="1045790" y="0"/>
                </a:lnTo>
                <a:lnTo>
                  <a:pt x="326372" y="0"/>
                </a:lnTo>
                <a:lnTo>
                  <a:pt x="292754" y="40341"/>
                </a:lnTo>
                <a:lnTo>
                  <a:pt x="57431" y="40341"/>
                </a:lnTo>
                <a:lnTo>
                  <a:pt x="17090" y="228600"/>
                </a:lnTo>
                <a:cubicBezTo>
                  <a:pt x="14849" y="428065"/>
                  <a:pt x="8964" y="667602"/>
                  <a:pt x="0" y="893961"/>
                </a:cubicBezTo>
                <a:close/>
              </a:path>
            </a:pathLst>
          </a:custGeom>
          <a:gradFill>
            <a:gsLst>
              <a:gs pos="0">
                <a:srgbClr val="F3EF3F">
                  <a:alpha val="72000"/>
                </a:srgbClr>
              </a:gs>
              <a:gs pos="100000">
                <a:srgbClr val="43E1E5"/>
              </a:gs>
            </a:gsLst>
            <a:lin ang="14400000" scaled="0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301393-50B8-4B99-8C29-FAA54477183E}"/>
              </a:ext>
            </a:extLst>
          </p:cNvPr>
          <p:cNvSpPr txBox="1"/>
          <p:nvPr/>
        </p:nvSpPr>
        <p:spPr>
          <a:xfrm>
            <a:off x="3042838" y="1598367"/>
            <a:ext cx="4062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Vehicle Advertising </a:t>
            </a:r>
            <a:endParaRPr lang="ja-JP" altLang="en-US" sz="32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6CE480-2C45-4B91-9935-EBE195D7A2A1}"/>
              </a:ext>
            </a:extLst>
          </p:cNvPr>
          <p:cNvSpPr txBox="1"/>
          <p:nvPr/>
        </p:nvSpPr>
        <p:spPr>
          <a:xfrm>
            <a:off x="3044581" y="2243798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0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7CA9B0-EBDF-4DBD-844F-A5266708220E}"/>
              </a:ext>
            </a:extLst>
          </p:cNvPr>
          <p:cNvSpPr txBox="1"/>
          <p:nvPr/>
        </p:nvSpPr>
        <p:spPr>
          <a:xfrm>
            <a:off x="3042838" y="2425287"/>
            <a:ext cx="1428596" cy="452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8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F7DA8C65-7B95-4B6A-8788-16DE0A2250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7126741"/>
                  </p:ext>
                </p:extLst>
              </p:nvPr>
            </p:nvGraphicFramePr>
            <p:xfrm>
              <a:off x="-8400474" y="-20505096"/>
              <a:ext cx="56504743" cy="3316035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6504743" cy="33160357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3669395" ay="-3687546" az="-947326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44330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F7DA8C65-7B95-4B6A-8788-16DE0A2250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00474" y="-20505096"/>
                <a:ext cx="56504743" cy="3316035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26C2E4DF-549D-4A4A-B8A9-34E61BE64068}"/>
              </a:ext>
            </a:extLst>
          </p:cNvPr>
          <p:cNvSpPr/>
          <p:nvPr/>
        </p:nvSpPr>
        <p:spPr>
          <a:xfrm>
            <a:off x="717118" y="3510439"/>
            <a:ext cx="5188829" cy="2490841"/>
          </a:xfrm>
          <a:custGeom>
            <a:avLst/>
            <a:gdLst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7888 w 5185186"/>
              <a:gd name="connsiteY0" fmla="*/ 2463844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7888 w 5185186"/>
              <a:gd name="connsiteY30" fmla="*/ 2463844 h 2528047"/>
              <a:gd name="connsiteX0" fmla="*/ 347888 w 5185186"/>
              <a:gd name="connsiteY0" fmla="*/ 2463844 h 2528626"/>
              <a:gd name="connsiteX1" fmla="*/ 666974 w 5185186"/>
              <a:gd name="connsiteY1" fmla="*/ 2011680 h 2528626"/>
              <a:gd name="connsiteX2" fmla="*/ 1086523 w 5185186"/>
              <a:gd name="connsiteY2" fmla="*/ 1818042 h 2528626"/>
              <a:gd name="connsiteX3" fmla="*/ 0 w 5185186"/>
              <a:gd name="connsiteY3" fmla="*/ 1021976 h 2528626"/>
              <a:gd name="connsiteX4" fmla="*/ 0 w 5185186"/>
              <a:gd name="connsiteY4" fmla="*/ 968188 h 2528626"/>
              <a:gd name="connsiteX5" fmla="*/ 215153 w 5185186"/>
              <a:gd name="connsiteY5" fmla="*/ 871369 h 2528626"/>
              <a:gd name="connsiteX6" fmla="*/ 1731982 w 5185186"/>
              <a:gd name="connsiteY6" fmla="*/ 1516828 h 2528626"/>
              <a:gd name="connsiteX7" fmla="*/ 3367144 w 5185186"/>
              <a:gd name="connsiteY7" fmla="*/ 828339 h 2528626"/>
              <a:gd name="connsiteX8" fmla="*/ 3442447 w 5185186"/>
              <a:gd name="connsiteY8" fmla="*/ 785308 h 2528626"/>
              <a:gd name="connsiteX9" fmla="*/ 3216537 w 5185186"/>
              <a:gd name="connsiteY9" fmla="*/ 656216 h 2528626"/>
              <a:gd name="connsiteX10" fmla="*/ 3281083 w 5185186"/>
              <a:gd name="connsiteY10" fmla="*/ 602428 h 2528626"/>
              <a:gd name="connsiteX11" fmla="*/ 3603812 w 5185186"/>
              <a:gd name="connsiteY11" fmla="*/ 742278 h 2528626"/>
              <a:gd name="connsiteX12" fmla="*/ 3732904 w 5185186"/>
              <a:gd name="connsiteY12" fmla="*/ 677732 h 2528626"/>
              <a:gd name="connsiteX13" fmla="*/ 4001845 w 5185186"/>
              <a:gd name="connsiteY13" fmla="*/ 75304 h 2528626"/>
              <a:gd name="connsiteX14" fmla="*/ 4087906 w 5185186"/>
              <a:gd name="connsiteY14" fmla="*/ 0 h 2528626"/>
              <a:gd name="connsiteX15" fmla="*/ 3991087 w 5185186"/>
              <a:gd name="connsiteY15" fmla="*/ 656216 h 2528626"/>
              <a:gd name="connsiteX16" fmla="*/ 4238513 w 5185186"/>
              <a:gd name="connsiteY16" fmla="*/ 688489 h 2528626"/>
              <a:gd name="connsiteX17" fmla="*/ 4206240 w 5185186"/>
              <a:gd name="connsiteY17" fmla="*/ 860612 h 2528626"/>
              <a:gd name="connsiteX18" fmla="*/ 4840942 w 5185186"/>
              <a:gd name="connsiteY18" fmla="*/ 1000461 h 2528626"/>
              <a:gd name="connsiteX19" fmla="*/ 4722607 w 5185186"/>
              <a:gd name="connsiteY19" fmla="*/ 1032734 h 2528626"/>
              <a:gd name="connsiteX20" fmla="*/ 4077149 w 5185186"/>
              <a:gd name="connsiteY20" fmla="*/ 989704 h 2528626"/>
              <a:gd name="connsiteX21" fmla="*/ 3614570 w 5185186"/>
              <a:gd name="connsiteY21" fmla="*/ 1258645 h 2528626"/>
              <a:gd name="connsiteX22" fmla="*/ 2592593 w 5185186"/>
              <a:gd name="connsiteY22" fmla="*/ 1753496 h 2528626"/>
              <a:gd name="connsiteX23" fmla="*/ 3119718 w 5185186"/>
              <a:gd name="connsiteY23" fmla="*/ 1861073 h 2528626"/>
              <a:gd name="connsiteX24" fmla="*/ 5185186 w 5185186"/>
              <a:gd name="connsiteY24" fmla="*/ 2119256 h 2528626"/>
              <a:gd name="connsiteX25" fmla="*/ 5185186 w 5185186"/>
              <a:gd name="connsiteY25" fmla="*/ 2183802 h 2528626"/>
              <a:gd name="connsiteX26" fmla="*/ 5034579 w 5185186"/>
              <a:gd name="connsiteY26" fmla="*/ 2280621 h 2528626"/>
              <a:gd name="connsiteX27" fmla="*/ 1731982 w 5185186"/>
              <a:gd name="connsiteY27" fmla="*/ 2119256 h 2528626"/>
              <a:gd name="connsiteX28" fmla="*/ 968189 w 5185186"/>
              <a:gd name="connsiteY28" fmla="*/ 2474259 h 2528626"/>
              <a:gd name="connsiteX29" fmla="*/ 656217 w 5185186"/>
              <a:gd name="connsiteY29" fmla="*/ 2528047 h 2528626"/>
              <a:gd name="connsiteX30" fmla="*/ 347888 w 5185186"/>
              <a:gd name="connsiteY30" fmla="*/ 2463844 h 2528626"/>
              <a:gd name="connsiteX0" fmla="*/ 347888 w 5185186"/>
              <a:gd name="connsiteY0" fmla="*/ 2463844 h 2528626"/>
              <a:gd name="connsiteX1" fmla="*/ 666974 w 5185186"/>
              <a:gd name="connsiteY1" fmla="*/ 2011680 h 2528626"/>
              <a:gd name="connsiteX2" fmla="*/ 1086523 w 5185186"/>
              <a:gd name="connsiteY2" fmla="*/ 1818042 h 2528626"/>
              <a:gd name="connsiteX3" fmla="*/ 0 w 5185186"/>
              <a:gd name="connsiteY3" fmla="*/ 1021976 h 2528626"/>
              <a:gd name="connsiteX4" fmla="*/ 0 w 5185186"/>
              <a:gd name="connsiteY4" fmla="*/ 968188 h 2528626"/>
              <a:gd name="connsiteX5" fmla="*/ 215153 w 5185186"/>
              <a:gd name="connsiteY5" fmla="*/ 871369 h 2528626"/>
              <a:gd name="connsiteX6" fmla="*/ 1731982 w 5185186"/>
              <a:gd name="connsiteY6" fmla="*/ 1516828 h 2528626"/>
              <a:gd name="connsiteX7" fmla="*/ 3367144 w 5185186"/>
              <a:gd name="connsiteY7" fmla="*/ 828339 h 2528626"/>
              <a:gd name="connsiteX8" fmla="*/ 3442447 w 5185186"/>
              <a:gd name="connsiteY8" fmla="*/ 785308 h 2528626"/>
              <a:gd name="connsiteX9" fmla="*/ 3216537 w 5185186"/>
              <a:gd name="connsiteY9" fmla="*/ 656216 h 2528626"/>
              <a:gd name="connsiteX10" fmla="*/ 3281083 w 5185186"/>
              <a:gd name="connsiteY10" fmla="*/ 602428 h 2528626"/>
              <a:gd name="connsiteX11" fmla="*/ 3603812 w 5185186"/>
              <a:gd name="connsiteY11" fmla="*/ 742278 h 2528626"/>
              <a:gd name="connsiteX12" fmla="*/ 3732904 w 5185186"/>
              <a:gd name="connsiteY12" fmla="*/ 677732 h 2528626"/>
              <a:gd name="connsiteX13" fmla="*/ 4001845 w 5185186"/>
              <a:gd name="connsiteY13" fmla="*/ 75304 h 2528626"/>
              <a:gd name="connsiteX14" fmla="*/ 4087906 w 5185186"/>
              <a:gd name="connsiteY14" fmla="*/ 0 h 2528626"/>
              <a:gd name="connsiteX15" fmla="*/ 3991087 w 5185186"/>
              <a:gd name="connsiteY15" fmla="*/ 656216 h 2528626"/>
              <a:gd name="connsiteX16" fmla="*/ 4238513 w 5185186"/>
              <a:gd name="connsiteY16" fmla="*/ 688489 h 2528626"/>
              <a:gd name="connsiteX17" fmla="*/ 4206240 w 5185186"/>
              <a:gd name="connsiteY17" fmla="*/ 860612 h 2528626"/>
              <a:gd name="connsiteX18" fmla="*/ 4840942 w 5185186"/>
              <a:gd name="connsiteY18" fmla="*/ 1000461 h 2528626"/>
              <a:gd name="connsiteX19" fmla="*/ 4722607 w 5185186"/>
              <a:gd name="connsiteY19" fmla="*/ 1032734 h 2528626"/>
              <a:gd name="connsiteX20" fmla="*/ 4077149 w 5185186"/>
              <a:gd name="connsiteY20" fmla="*/ 989704 h 2528626"/>
              <a:gd name="connsiteX21" fmla="*/ 3614570 w 5185186"/>
              <a:gd name="connsiteY21" fmla="*/ 1258645 h 2528626"/>
              <a:gd name="connsiteX22" fmla="*/ 2592593 w 5185186"/>
              <a:gd name="connsiteY22" fmla="*/ 1753496 h 2528626"/>
              <a:gd name="connsiteX23" fmla="*/ 3119718 w 5185186"/>
              <a:gd name="connsiteY23" fmla="*/ 1861073 h 2528626"/>
              <a:gd name="connsiteX24" fmla="*/ 5185186 w 5185186"/>
              <a:gd name="connsiteY24" fmla="*/ 2119256 h 2528626"/>
              <a:gd name="connsiteX25" fmla="*/ 5185186 w 5185186"/>
              <a:gd name="connsiteY25" fmla="*/ 2183802 h 2528626"/>
              <a:gd name="connsiteX26" fmla="*/ 5034579 w 5185186"/>
              <a:gd name="connsiteY26" fmla="*/ 2280621 h 2528626"/>
              <a:gd name="connsiteX27" fmla="*/ 1731982 w 5185186"/>
              <a:gd name="connsiteY27" fmla="*/ 2119256 h 2528626"/>
              <a:gd name="connsiteX28" fmla="*/ 968189 w 5185186"/>
              <a:gd name="connsiteY28" fmla="*/ 2474259 h 2528626"/>
              <a:gd name="connsiteX29" fmla="*/ 656217 w 5185186"/>
              <a:gd name="connsiteY29" fmla="*/ 2528047 h 2528626"/>
              <a:gd name="connsiteX30" fmla="*/ 347888 w 5185186"/>
              <a:gd name="connsiteY30" fmla="*/ 2463844 h 2528626"/>
              <a:gd name="connsiteX0" fmla="*/ 347888 w 5185186"/>
              <a:gd name="connsiteY0" fmla="*/ 2463844 h 2519500"/>
              <a:gd name="connsiteX1" fmla="*/ 666974 w 5185186"/>
              <a:gd name="connsiteY1" fmla="*/ 2011680 h 2519500"/>
              <a:gd name="connsiteX2" fmla="*/ 1086523 w 5185186"/>
              <a:gd name="connsiteY2" fmla="*/ 1818042 h 2519500"/>
              <a:gd name="connsiteX3" fmla="*/ 0 w 5185186"/>
              <a:gd name="connsiteY3" fmla="*/ 1021976 h 2519500"/>
              <a:gd name="connsiteX4" fmla="*/ 0 w 5185186"/>
              <a:gd name="connsiteY4" fmla="*/ 968188 h 2519500"/>
              <a:gd name="connsiteX5" fmla="*/ 215153 w 5185186"/>
              <a:gd name="connsiteY5" fmla="*/ 871369 h 2519500"/>
              <a:gd name="connsiteX6" fmla="*/ 1731982 w 5185186"/>
              <a:gd name="connsiteY6" fmla="*/ 1516828 h 2519500"/>
              <a:gd name="connsiteX7" fmla="*/ 3367144 w 5185186"/>
              <a:gd name="connsiteY7" fmla="*/ 828339 h 2519500"/>
              <a:gd name="connsiteX8" fmla="*/ 3442447 w 5185186"/>
              <a:gd name="connsiteY8" fmla="*/ 785308 h 2519500"/>
              <a:gd name="connsiteX9" fmla="*/ 3216537 w 5185186"/>
              <a:gd name="connsiteY9" fmla="*/ 656216 h 2519500"/>
              <a:gd name="connsiteX10" fmla="*/ 3281083 w 5185186"/>
              <a:gd name="connsiteY10" fmla="*/ 602428 h 2519500"/>
              <a:gd name="connsiteX11" fmla="*/ 3603812 w 5185186"/>
              <a:gd name="connsiteY11" fmla="*/ 742278 h 2519500"/>
              <a:gd name="connsiteX12" fmla="*/ 3732904 w 5185186"/>
              <a:gd name="connsiteY12" fmla="*/ 677732 h 2519500"/>
              <a:gd name="connsiteX13" fmla="*/ 4001845 w 5185186"/>
              <a:gd name="connsiteY13" fmla="*/ 75304 h 2519500"/>
              <a:gd name="connsiteX14" fmla="*/ 4087906 w 5185186"/>
              <a:gd name="connsiteY14" fmla="*/ 0 h 2519500"/>
              <a:gd name="connsiteX15" fmla="*/ 3991087 w 5185186"/>
              <a:gd name="connsiteY15" fmla="*/ 656216 h 2519500"/>
              <a:gd name="connsiteX16" fmla="*/ 4238513 w 5185186"/>
              <a:gd name="connsiteY16" fmla="*/ 688489 h 2519500"/>
              <a:gd name="connsiteX17" fmla="*/ 4206240 w 5185186"/>
              <a:gd name="connsiteY17" fmla="*/ 860612 h 2519500"/>
              <a:gd name="connsiteX18" fmla="*/ 4840942 w 5185186"/>
              <a:gd name="connsiteY18" fmla="*/ 1000461 h 2519500"/>
              <a:gd name="connsiteX19" fmla="*/ 4722607 w 5185186"/>
              <a:gd name="connsiteY19" fmla="*/ 1032734 h 2519500"/>
              <a:gd name="connsiteX20" fmla="*/ 4077149 w 5185186"/>
              <a:gd name="connsiteY20" fmla="*/ 989704 h 2519500"/>
              <a:gd name="connsiteX21" fmla="*/ 3614570 w 5185186"/>
              <a:gd name="connsiteY21" fmla="*/ 1258645 h 2519500"/>
              <a:gd name="connsiteX22" fmla="*/ 2592593 w 5185186"/>
              <a:gd name="connsiteY22" fmla="*/ 1753496 h 2519500"/>
              <a:gd name="connsiteX23" fmla="*/ 3119718 w 5185186"/>
              <a:gd name="connsiteY23" fmla="*/ 1861073 h 2519500"/>
              <a:gd name="connsiteX24" fmla="*/ 5185186 w 5185186"/>
              <a:gd name="connsiteY24" fmla="*/ 2119256 h 2519500"/>
              <a:gd name="connsiteX25" fmla="*/ 5185186 w 5185186"/>
              <a:gd name="connsiteY25" fmla="*/ 2183802 h 2519500"/>
              <a:gd name="connsiteX26" fmla="*/ 5034579 w 5185186"/>
              <a:gd name="connsiteY26" fmla="*/ 2280621 h 2519500"/>
              <a:gd name="connsiteX27" fmla="*/ 1731982 w 5185186"/>
              <a:gd name="connsiteY27" fmla="*/ 2119256 h 2519500"/>
              <a:gd name="connsiteX28" fmla="*/ 968189 w 5185186"/>
              <a:gd name="connsiteY28" fmla="*/ 2474259 h 2519500"/>
              <a:gd name="connsiteX29" fmla="*/ 347888 w 5185186"/>
              <a:gd name="connsiteY29" fmla="*/ 2463844 h 2519500"/>
              <a:gd name="connsiteX0" fmla="*/ 347888 w 5185186"/>
              <a:gd name="connsiteY0" fmla="*/ 2463844 h 2526559"/>
              <a:gd name="connsiteX1" fmla="*/ 666974 w 5185186"/>
              <a:gd name="connsiteY1" fmla="*/ 2011680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3643 w 5188829"/>
              <a:gd name="connsiteY3" fmla="*/ 1021976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66104 w 5203402"/>
              <a:gd name="connsiteY0" fmla="*/ 2463844 h 2526559"/>
              <a:gd name="connsiteX1" fmla="*/ 714334 w 5203402"/>
              <a:gd name="connsiteY1" fmla="*/ 2008037 h 2526559"/>
              <a:gd name="connsiteX2" fmla="*/ 1104739 w 5203402"/>
              <a:gd name="connsiteY2" fmla="*/ 1818042 h 2526559"/>
              <a:gd name="connsiteX3" fmla="*/ 0 w 5203402"/>
              <a:gd name="connsiteY3" fmla="*/ 985546 h 2526559"/>
              <a:gd name="connsiteX4" fmla="*/ 14573 w 5203402"/>
              <a:gd name="connsiteY4" fmla="*/ 949973 h 2526559"/>
              <a:gd name="connsiteX5" fmla="*/ 233369 w 5203402"/>
              <a:gd name="connsiteY5" fmla="*/ 871369 h 2526559"/>
              <a:gd name="connsiteX6" fmla="*/ 1750198 w 5203402"/>
              <a:gd name="connsiteY6" fmla="*/ 1516828 h 2526559"/>
              <a:gd name="connsiteX7" fmla="*/ 3385360 w 5203402"/>
              <a:gd name="connsiteY7" fmla="*/ 828339 h 2526559"/>
              <a:gd name="connsiteX8" fmla="*/ 3460663 w 5203402"/>
              <a:gd name="connsiteY8" fmla="*/ 785308 h 2526559"/>
              <a:gd name="connsiteX9" fmla="*/ 3234753 w 5203402"/>
              <a:gd name="connsiteY9" fmla="*/ 656216 h 2526559"/>
              <a:gd name="connsiteX10" fmla="*/ 3299299 w 5203402"/>
              <a:gd name="connsiteY10" fmla="*/ 602428 h 2526559"/>
              <a:gd name="connsiteX11" fmla="*/ 3622028 w 5203402"/>
              <a:gd name="connsiteY11" fmla="*/ 742278 h 2526559"/>
              <a:gd name="connsiteX12" fmla="*/ 3751120 w 5203402"/>
              <a:gd name="connsiteY12" fmla="*/ 677732 h 2526559"/>
              <a:gd name="connsiteX13" fmla="*/ 4020061 w 5203402"/>
              <a:gd name="connsiteY13" fmla="*/ 75304 h 2526559"/>
              <a:gd name="connsiteX14" fmla="*/ 4106122 w 5203402"/>
              <a:gd name="connsiteY14" fmla="*/ 0 h 2526559"/>
              <a:gd name="connsiteX15" fmla="*/ 4009303 w 5203402"/>
              <a:gd name="connsiteY15" fmla="*/ 656216 h 2526559"/>
              <a:gd name="connsiteX16" fmla="*/ 4256729 w 5203402"/>
              <a:gd name="connsiteY16" fmla="*/ 688489 h 2526559"/>
              <a:gd name="connsiteX17" fmla="*/ 4224456 w 5203402"/>
              <a:gd name="connsiteY17" fmla="*/ 860612 h 2526559"/>
              <a:gd name="connsiteX18" fmla="*/ 4859158 w 5203402"/>
              <a:gd name="connsiteY18" fmla="*/ 1000461 h 2526559"/>
              <a:gd name="connsiteX19" fmla="*/ 4740823 w 5203402"/>
              <a:gd name="connsiteY19" fmla="*/ 1032734 h 2526559"/>
              <a:gd name="connsiteX20" fmla="*/ 4095365 w 5203402"/>
              <a:gd name="connsiteY20" fmla="*/ 989704 h 2526559"/>
              <a:gd name="connsiteX21" fmla="*/ 3632786 w 5203402"/>
              <a:gd name="connsiteY21" fmla="*/ 1258645 h 2526559"/>
              <a:gd name="connsiteX22" fmla="*/ 2610809 w 5203402"/>
              <a:gd name="connsiteY22" fmla="*/ 1753496 h 2526559"/>
              <a:gd name="connsiteX23" fmla="*/ 3137934 w 5203402"/>
              <a:gd name="connsiteY23" fmla="*/ 1861073 h 2526559"/>
              <a:gd name="connsiteX24" fmla="*/ 5203402 w 5203402"/>
              <a:gd name="connsiteY24" fmla="*/ 2119256 h 2526559"/>
              <a:gd name="connsiteX25" fmla="*/ 5203402 w 5203402"/>
              <a:gd name="connsiteY25" fmla="*/ 2183802 h 2526559"/>
              <a:gd name="connsiteX26" fmla="*/ 5052795 w 5203402"/>
              <a:gd name="connsiteY26" fmla="*/ 2280621 h 2526559"/>
              <a:gd name="connsiteX27" fmla="*/ 1750198 w 5203402"/>
              <a:gd name="connsiteY27" fmla="*/ 2119256 h 2526559"/>
              <a:gd name="connsiteX28" fmla="*/ 986405 w 5203402"/>
              <a:gd name="connsiteY28" fmla="*/ 2474259 h 2526559"/>
              <a:gd name="connsiteX29" fmla="*/ 366104 w 5203402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68771 w 5188829"/>
              <a:gd name="connsiteY3" fmla="*/ 987927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52213 w 5188829"/>
              <a:gd name="connsiteY6" fmla="*/ 1435417 h 2526559"/>
              <a:gd name="connsiteX7" fmla="*/ 1735625 w 5188829"/>
              <a:gd name="connsiteY7" fmla="*/ 1516828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35625 w 5188829"/>
              <a:gd name="connsiteY7" fmla="*/ 1516828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93986 w 5188829"/>
              <a:gd name="connsiteY10" fmla="*/ 63716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93986 w 5188829"/>
              <a:gd name="connsiteY10" fmla="*/ 637166 h 2526559"/>
              <a:gd name="connsiteX11" fmla="*/ 3270439 w 5188829"/>
              <a:gd name="connsiteY11" fmla="*/ 597665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24641 w 5188829"/>
              <a:gd name="connsiteY13" fmla="*/ 68963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77029 w 5188829"/>
              <a:gd name="connsiteY13" fmla="*/ 67058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77029 w 5188829"/>
              <a:gd name="connsiteY13" fmla="*/ 67058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9586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22976 w 5188829"/>
              <a:gd name="connsiteY22" fmla="*/ 1227690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22976 w 5188829"/>
              <a:gd name="connsiteY22" fmla="*/ 1227690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051923 w 5188829"/>
              <a:gd name="connsiteY24" fmla="*/ 1811067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051923 w 5188829"/>
              <a:gd name="connsiteY24" fmla="*/ 1811067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66581 w 5188829"/>
              <a:gd name="connsiteY28" fmla="*/ 2071632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8829" h="2490841">
                <a:moveTo>
                  <a:pt x="351531" y="2428126"/>
                </a:moveTo>
                <a:cubicBezTo>
                  <a:pt x="266027" y="2284691"/>
                  <a:pt x="482894" y="2126683"/>
                  <a:pt x="699761" y="1972319"/>
                </a:cubicBezTo>
                <a:cubicBezTo>
                  <a:pt x="920971" y="1854341"/>
                  <a:pt x="955269" y="1848038"/>
                  <a:pt x="1085404" y="1784706"/>
                </a:cubicBezTo>
                <a:lnTo>
                  <a:pt x="2096" y="959352"/>
                </a:lnTo>
                <a:cubicBezTo>
                  <a:pt x="604" y="969720"/>
                  <a:pt x="1492" y="930081"/>
                  <a:pt x="0" y="914255"/>
                </a:cubicBezTo>
                <a:lnTo>
                  <a:pt x="240228" y="835651"/>
                </a:lnTo>
                <a:lnTo>
                  <a:pt x="1542688" y="1425892"/>
                </a:lnTo>
                <a:lnTo>
                  <a:pt x="1740387" y="1488254"/>
                </a:lnTo>
                <a:lnTo>
                  <a:pt x="3256487" y="823577"/>
                </a:lnTo>
                <a:lnTo>
                  <a:pt x="3438946" y="754353"/>
                </a:lnTo>
                <a:lnTo>
                  <a:pt x="3186842" y="599067"/>
                </a:lnTo>
                <a:lnTo>
                  <a:pt x="3270439" y="561947"/>
                </a:lnTo>
                <a:lnTo>
                  <a:pt x="3645555" y="687510"/>
                </a:lnTo>
                <a:lnTo>
                  <a:pt x="3777029" y="634870"/>
                </a:lnTo>
                <a:lnTo>
                  <a:pt x="4005488" y="37204"/>
                </a:lnTo>
                <a:lnTo>
                  <a:pt x="4101074" y="0"/>
                </a:lnTo>
                <a:lnTo>
                  <a:pt x="3999493" y="610973"/>
                </a:lnTo>
                <a:cubicBezTo>
                  <a:pt x="4098637" y="607444"/>
                  <a:pt x="4159681" y="589624"/>
                  <a:pt x="4242156" y="652771"/>
                </a:cubicBezTo>
                <a:cubicBezTo>
                  <a:pt x="4275848" y="706970"/>
                  <a:pt x="4252390" y="765932"/>
                  <a:pt x="4193214" y="829657"/>
                </a:cubicBezTo>
                <a:cubicBezTo>
                  <a:pt x="4242063" y="850079"/>
                  <a:pt x="4619524" y="908602"/>
                  <a:pt x="4832679" y="948074"/>
                </a:cubicBezTo>
                <a:lnTo>
                  <a:pt x="4754825" y="989872"/>
                </a:lnTo>
                <a:lnTo>
                  <a:pt x="4071267" y="942080"/>
                </a:lnTo>
                <a:cubicBezTo>
                  <a:pt x="3894055" y="1076177"/>
                  <a:pt x="3852576" y="1115025"/>
                  <a:pt x="3575351" y="1253884"/>
                </a:cubicBezTo>
                <a:lnTo>
                  <a:pt x="2560518" y="1720160"/>
                </a:lnTo>
                <a:lnTo>
                  <a:pt x="3051923" y="1811067"/>
                </a:lnTo>
                <a:lnTo>
                  <a:pt x="5188829" y="2083538"/>
                </a:lnTo>
                <a:lnTo>
                  <a:pt x="5188829" y="2148084"/>
                </a:lnTo>
                <a:lnTo>
                  <a:pt x="5038222" y="2244903"/>
                </a:lnTo>
                <a:lnTo>
                  <a:pt x="1766581" y="2071632"/>
                </a:lnTo>
                <a:lnTo>
                  <a:pt x="971832" y="2438541"/>
                </a:lnTo>
                <a:cubicBezTo>
                  <a:pt x="712006" y="2514187"/>
                  <a:pt x="401733" y="2505222"/>
                  <a:pt x="351531" y="2428126"/>
                </a:cubicBezTo>
                <a:close/>
              </a:path>
            </a:pathLst>
          </a:custGeom>
          <a:gradFill>
            <a:gsLst>
              <a:gs pos="23000">
                <a:srgbClr val="54D4B6">
                  <a:alpha val="66000"/>
                </a:srgbClr>
              </a:gs>
              <a:gs pos="100000">
                <a:srgbClr val="2465CE">
                  <a:alpha val="77647"/>
                </a:srgbClr>
              </a:gs>
            </a:gsLst>
            <a:lin ang="5400000" scaled="1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37787F5-03EA-43E4-BCCD-BF9983F9CB9E}"/>
              </a:ext>
            </a:extLst>
          </p:cNvPr>
          <p:cNvSpPr/>
          <p:nvPr/>
        </p:nvSpPr>
        <p:spPr>
          <a:xfrm>
            <a:off x="6538760" y="2994189"/>
            <a:ext cx="5186091" cy="2366124"/>
          </a:xfrm>
          <a:custGeom>
            <a:avLst/>
            <a:gdLst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4245 w 5185186"/>
              <a:gd name="connsiteY0" fmla="*/ 2441986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4245 w 5185186"/>
              <a:gd name="connsiteY30" fmla="*/ 2441986 h 2528047"/>
              <a:gd name="connsiteX0" fmla="*/ 347888 w 5185186"/>
              <a:gd name="connsiteY0" fmla="*/ 2463844 h 2528047"/>
              <a:gd name="connsiteX1" fmla="*/ 666974 w 5185186"/>
              <a:gd name="connsiteY1" fmla="*/ 2011680 h 2528047"/>
              <a:gd name="connsiteX2" fmla="*/ 1086523 w 5185186"/>
              <a:gd name="connsiteY2" fmla="*/ 1818042 h 2528047"/>
              <a:gd name="connsiteX3" fmla="*/ 0 w 5185186"/>
              <a:gd name="connsiteY3" fmla="*/ 1021976 h 2528047"/>
              <a:gd name="connsiteX4" fmla="*/ 0 w 5185186"/>
              <a:gd name="connsiteY4" fmla="*/ 968188 h 2528047"/>
              <a:gd name="connsiteX5" fmla="*/ 215153 w 5185186"/>
              <a:gd name="connsiteY5" fmla="*/ 871369 h 2528047"/>
              <a:gd name="connsiteX6" fmla="*/ 1731982 w 5185186"/>
              <a:gd name="connsiteY6" fmla="*/ 1516828 h 2528047"/>
              <a:gd name="connsiteX7" fmla="*/ 3367144 w 5185186"/>
              <a:gd name="connsiteY7" fmla="*/ 828339 h 2528047"/>
              <a:gd name="connsiteX8" fmla="*/ 3442447 w 5185186"/>
              <a:gd name="connsiteY8" fmla="*/ 785308 h 2528047"/>
              <a:gd name="connsiteX9" fmla="*/ 3216537 w 5185186"/>
              <a:gd name="connsiteY9" fmla="*/ 656216 h 2528047"/>
              <a:gd name="connsiteX10" fmla="*/ 3281083 w 5185186"/>
              <a:gd name="connsiteY10" fmla="*/ 602428 h 2528047"/>
              <a:gd name="connsiteX11" fmla="*/ 3603812 w 5185186"/>
              <a:gd name="connsiteY11" fmla="*/ 742278 h 2528047"/>
              <a:gd name="connsiteX12" fmla="*/ 3732904 w 5185186"/>
              <a:gd name="connsiteY12" fmla="*/ 677732 h 2528047"/>
              <a:gd name="connsiteX13" fmla="*/ 4001845 w 5185186"/>
              <a:gd name="connsiteY13" fmla="*/ 75304 h 2528047"/>
              <a:gd name="connsiteX14" fmla="*/ 4087906 w 5185186"/>
              <a:gd name="connsiteY14" fmla="*/ 0 h 2528047"/>
              <a:gd name="connsiteX15" fmla="*/ 3991087 w 5185186"/>
              <a:gd name="connsiteY15" fmla="*/ 656216 h 2528047"/>
              <a:gd name="connsiteX16" fmla="*/ 4238513 w 5185186"/>
              <a:gd name="connsiteY16" fmla="*/ 688489 h 2528047"/>
              <a:gd name="connsiteX17" fmla="*/ 4206240 w 5185186"/>
              <a:gd name="connsiteY17" fmla="*/ 860612 h 2528047"/>
              <a:gd name="connsiteX18" fmla="*/ 4840942 w 5185186"/>
              <a:gd name="connsiteY18" fmla="*/ 1000461 h 2528047"/>
              <a:gd name="connsiteX19" fmla="*/ 4722607 w 5185186"/>
              <a:gd name="connsiteY19" fmla="*/ 1032734 h 2528047"/>
              <a:gd name="connsiteX20" fmla="*/ 4077149 w 5185186"/>
              <a:gd name="connsiteY20" fmla="*/ 989704 h 2528047"/>
              <a:gd name="connsiteX21" fmla="*/ 3614570 w 5185186"/>
              <a:gd name="connsiteY21" fmla="*/ 1258645 h 2528047"/>
              <a:gd name="connsiteX22" fmla="*/ 2592593 w 5185186"/>
              <a:gd name="connsiteY22" fmla="*/ 1753496 h 2528047"/>
              <a:gd name="connsiteX23" fmla="*/ 3119718 w 5185186"/>
              <a:gd name="connsiteY23" fmla="*/ 1861073 h 2528047"/>
              <a:gd name="connsiteX24" fmla="*/ 5185186 w 5185186"/>
              <a:gd name="connsiteY24" fmla="*/ 2119256 h 2528047"/>
              <a:gd name="connsiteX25" fmla="*/ 5185186 w 5185186"/>
              <a:gd name="connsiteY25" fmla="*/ 2183802 h 2528047"/>
              <a:gd name="connsiteX26" fmla="*/ 5034579 w 5185186"/>
              <a:gd name="connsiteY26" fmla="*/ 2280621 h 2528047"/>
              <a:gd name="connsiteX27" fmla="*/ 1731982 w 5185186"/>
              <a:gd name="connsiteY27" fmla="*/ 2119256 h 2528047"/>
              <a:gd name="connsiteX28" fmla="*/ 968189 w 5185186"/>
              <a:gd name="connsiteY28" fmla="*/ 2474259 h 2528047"/>
              <a:gd name="connsiteX29" fmla="*/ 656217 w 5185186"/>
              <a:gd name="connsiteY29" fmla="*/ 2528047 h 2528047"/>
              <a:gd name="connsiteX30" fmla="*/ 347888 w 5185186"/>
              <a:gd name="connsiteY30" fmla="*/ 2463844 h 2528047"/>
              <a:gd name="connsiteX0" fmla="*/ 347888 w 5185186"/>
              <a:gd name="connsiteY0" fmla="*/ 2463844 h 2528626"/>
              <a:gd name="connsiteX1" fmla="*/ 666974 w 5185186"/>
              <a:gd name="connsiteY1" fmla="*/ 2011680 h 2528626"/>
              <a:gd name="connsiteX2" fmla="*/ 1086523 w 5185186"/>
              <a:gd name="connsiteY2" fmla="*/ 1818042 h 2528626"/>
              <a:gd name="connsiteX3" fmla="*/ 0 w 5185186"/>
              <a:gd name="connsiteY3" fmla="*/ 1021976 h 2528626"/>
              <a:gd name="connsiteX4" fmla="*/ 0 w 5185186"/>
              <a:gd name="connsiteY4" fmla="*/ 968188 h 2528626"/>
              <a:gd name="connsiteX5" fmla="*/ 215153 w 5185186"/>
              <a:gd name="connsiteY5" fmla="*/ 871369 h 2528626"/>
              <a:gd name="connsiteX6" fmla="*/ 1731982 w 5185186"/>
              <a:gd name="connsiteY6" fmla="*/ 1516828 h 2528626"/>
              <a:gd name="connsiteX7" fmla="*/ 3367144 w 5185186"/>
              <a:gd name="connsiteY7" fmla="*/ 828339 h 2528626"/>
              <a:gd name="connsiteX8" fmla="*/ 3442447 w 5185186"/>
              <a:gd name="connsiteY8" fmla="*/ 785308 h 2528626"/>
              <a:gd name="connsiteX9" fmla="*/ 3216537 w 5185186"/>
              <a:gd name="connsiteY9" fmla="*/ 656216 h 2528626"/>
              <a:gd name="connsiteX10" fmla="*/ 3281083 w 5185186"/>
              <a:gd name="connsiteY10" fmla="*/ 602428 h 2528626"/>
              <a:gd name="connsiteX11" fmla="*/ 3603812 w 5185186"/>
              <a:gd name="connsiteY11" fmla="*/ 742278 h 2528626"/>
              <a:gd name="connsiteX12" fmla="*/ 3732904 w 5185186"/>
              <a:gd name="connsiteY12" fmla="*/ 677732 h 2528626"/>
              <a:gd name="connsiteX13" fmla="*/ 4001845 w 5185186"/>
              <a:gd name="connsiteY13" fmla="*/ 75304 h 2528626"/>
              <a:gd name="connsiteX14" fmla="*/ 4087906 w 5185186"/>
              <a:gd name="connsiteY14" fmla="*/ 0 h 2528626"/>
              <a:gd name="connsiteX15" fmla="*/ 3991087 w 5185186"/>
              <a:gd name="connsiteY15" fmla="*/ 656216 h 2528626"/>
              <a:gd name="connsiteX16" fmla="*/ 4238513 w 5185186"/>
              <a:gd name="connsiteY16" fmla="*/ 688489 h 2528626"/>
              <a:gd name="connsiteX17" fmla="*/ 4206240 w 5185186"/>
              <a:gd name="connsiteY17" fmla="*/ 860612 h 2528626"/>
              <a:gd name="connsiteX18" fmla="*/ 4840942 w 5185186"/>
              <a:gd name="connsiteY18" fmla="*/ 1000461 h 2528626"/>
              <a:gd name="connsiteX19" fmla="*/ 4722607 w 5185186"/>
              <a:gd name="connsiteY19" fmla="*/ 1032734 h 2528626"/>
              <a:gd name="connsiteX20" fmla="*/ 4077149 w 5185186"/>
              <a:gd name="connsiteY20" fmla="*/ 989704 h 2528626"/>
              <a:gd name="connsiteX21" fmla="*/ 3614570 w 5185186"/>
              <a:gd name="connsiteY21" fmla="*/ 1258645 h 2528626"/>
              <a:gd name="connsiteX22" fmla="*/ 2592593 w 5185186"/>
              <a:gd name="connsiteY22" fmla="*/ 1753496 h 2528626"/>
              <a:gd name="connsiteX23" fmla="*/ 3119718 w 5185186"/>
              <a:gd name="connsiteY23" fmla="*/ 1861073 h 2528626"/>
              <a:gd name="connsiteX24" fmla="*/ 5185186 w 5185186"/>
              <a:gd name="connsiteY24" fmla="*/ 2119256 h 2528626"/>
              <a:gd name="connsiteX25" fmla="*/ 5185186 w 5185186"/>
              <a:gd name="connsiteY25" fmla="*/ 2183802 h 2528626"/>
              <a:gd name="connsiteX26" fmla="*/ 5034579 w 5185186"/>
              <a:gd name="connsiteY26" fmla="*/ 2280621 h 2528626"/>
              <a:gd name="connsiteX27" fmla="*/ 1731982 w 5185186"/>
              <a:gd name="connsiteY27" fmla="*/ 2119256 h 2528626"/>
              <a:gd name="connsiteX28" fmla="*/ 968189 w 5185186"/>
              <a:gd name="connsiteY28" fmla="*/ 2474259 h 2528626"/>
              <a:gd name="connsiteX29" fmla="*/ 656217 w 5185186"/>
              <a:gd name="connsiteY29" fmla="*/ 2528047 h 2528626"/>
              <a:gd name="connsiteX30" fmla="*/ 347888 w 5185186"/>
              <a:gd name="connsiteY30" fmla="*/ 2463844 h 2528626"/>
              <a:gd name="connsiteX0" fmla="*/ 347888 w 5185186"/>
              <a:gd name="connsiteY0" fmla="*/ 2463844 h 2528626"/>
              <a:gd name="connsiteX1" fmla="*/ 666974 w 5185186"/>
              <a:gd name="connsiteY1" fmla="*/ 2011680 h 2528626"/>
              <a:gd name="connsiteX2" fmla="*/ 1086523 w 5185186"/>
              <a:gd name="connsiteY2" fmla="*/ 1818042 h 2528626"/>
              <a:gd name="connsiteX3" fmla="*/ 0 w 5185186"/>
              <a:gd name="connsiteY3" fmla="*/ 1021976 h 2528626"/>
              <a:gd name="connsiteX4" fmla="*/ 0 w 5185186"/>
              <a:gd name="connsiteY4" fmla="*/ 968188 h 2528626"/>
              <a:gd name="connsiteX5" fmla="*/ 215153 w 5185186"/>
              <a:gd name="connsiteY5" fmla="*/ 871369 h 2528626"/>
              <a:gd name="connsiteX6" fmla="*/ 1731982 w 5185186"/>
              <a:gd name="connsiteY6" fmla="*/ 1516828 h 2528626"/>
              <a:gd name="connsiteX7" fmla="*/ 3367144 w 5185186"/>
              <a:gd name="connsiteY7" fmla="*/ 828339 h 2528626"/>
              <a:gd name="connsiteX8" fmla="*/ 3442447 w 5185186"/>
              <a:gd name="connsiteY8" fmla="*/ 785308 h 2528626"/>
              <a:gd name="connsiteX9" fmla="*/ 3216537 w 5185186"/>
              <a:gd name="connsiteY9" fmla="*/ 656216 h 2528626"/>
              <a:gd name="connsiteX10" fmla="*/ 3281083 w 5185186"/>
              <a:gd name="connsiteY10" fmla="*/ 602428 h 2528626"/>
              <a:gd name="connsiteX11" fmla="*/ 3603812 w 5185186"/>
              <a:gd name="connsiteY11" fmla="*/ 742278 h 2528626"/>
              <a:gd name="connsiteX12" fmla="*/ 3732904 w 5185186"/>
              <a:gd name="connsiteY12" fmla="*/ 677732 h 2528626"/>
              <a:gd name="connsiteX13" fmla="*/ 4001845 w 5185186"/>
              <a:gd name="connsiteY13" fmla="*/ 75304 h 2528626"/>
              <a:gd name="connsiteX14" fmla="*/ 4087906 w 5185186"/>
              <a:gd name="connsiteY14" fmla="*/ 0 h 2528626"/>
              <a:gd name="connsiteX15" fmla="*/ 3991087 w 5185186"/>
              <a:gd name="connsiteY15" fmla="*/ 656216 h 2528626"/>
              <a:gd name="connsiteX16" fmla="*/ 4238513 w 5185186"/>
              <a:gd name="connsiteY16" fmla="*/ 688489 h 2528626"/>
              <a:gd name="connsiteX17" fmla="*/ 4206240 w 5185186"/>
              <a:gd name="connsiteY17" fmla="*/ 860612 h 2528626"/>
              <a:gd name="connsiteX18" fmla="*/ 4840942 w 5185186"/>
              <a:gd name="connsiteY18" fmla="*/ 1000461 h 2528626"/>
              <a:gd name="connsiteX19" fmla="*/ 4722607 w 5185186"/>
              <a:gd name="connsiteY19" fmla="*/ 1032734 h 2528626"/>
              <a:gd name="connsiteX20" fmla="*/ 4077149 w 5185186"/>
              <a:gd name="connsiteY20" fmla="*/ 989704 h 2528626"/>
              <a:gd name="connsiteX21" fmla="*/ 3614570 w 5185186"/>
              <a:gd name="connsiteY21" fmla="*/ 1258645 h 2528626"/>
              <a:gd name="connsiteX22" fmla="*/ 2592593 w 5185186"/>
              <a:gd name="connsiteY22" fmla="*/ 1753496 h 2528626"/>
              <a:gd name="connsiteX23" fmla="*/ 3119718 w 5185186"/>
              <a:gd name="connsiteY23" fmla="*/ 1861073 h 2528626"/>
              <a:gd name="connsiteX24" fmla="*/ 5185186 w 5185186"/>
              <a:gd name="connsiteY24" fmla="*/ 2119256 h 2528626"/>
              <a:gd name="connsiteX25" fmla="*/ 5185186 w 5185186"/>
              <a:gd name="connsiteY25" fmla="*/ 2183802 h 2528626"/>
              <a:gd name="connsiteX26" fmla="*/ 5034579 w 5185186"/>
              <a:gd name="connsiteY26" fmla="*/ 2280621 h 2528626"/>
              <a:gd name="connsiteX27" fmla="*/ 1731982 w 5185186"/>
              <a:gd name="connsiteY27" fmla="*/ 2119256 h 2528626"/>
              <a:gd name="connsiteX28" fmla="*/ 968189 w 5185186"/>
              <a:gd name="connsiteY28" fmla="*/ 2474259 h 2528626"/>
              <a:gd name="connsiteX29" fmla="*/ 656217 w 5185186"/>
              <a:gd name="connsiteY29" fmla="*/ 2528047 h 2528626"/>
              <a:gd name="connsiteX30" fmla="*/ 347888 w 5185186"/>
              <a:gd name="connsiteY30" fmla="*/ 2463844 h 2528626"/>
              <a:gd name="connsiteX0" fmla="*/ 347888 w 5185186"/>
              <a:gd name="connsiteY0" fmla="*/ 2463844 h 2519500"/>
              <a:gd name="connsiteX1" fmla="*/ 666974 w 5185186"/>
              <a:gd name="connsiteY1" fmla="*/ 2011680 h 2519500"/>
              <a:gd name="connsiteX2" fmla="*/ 1086523 w 5185186"/>
              <a:gd name="connsiteY2" fmla="*/ 1818042 h 2519500"/>
              <a:gd name="connsiteX3" fmla="*/ 0 w 5185186"/>
              <a:gd name="connsiteY3" fmla="*/ 1021976 h 2519500"/>
              <a:gd name="connsiteX4" fmla="*/ 0 w 5185186"/>
              <a:gd name="connsiteY4" fmla="*/ 968188 h 2519500"/>
              <a:gd name="connsiteX5" fmla="*/ 215153 w 5185186"/>
              <a:gd name="connsiteY5" fmla="*/ 871369 h 2519500"/>
              <a:gd name="connsiteX6" fmla="*/ 1731982 w 5185186"/>
              <a:gd name="connsiteY6" fmla="*/ 1516828 h 2519500"/>
              <a:gd name="connsiteX7" fmla="*/ 3367144 w 5185186"/>
              <a:gd name="connsiteY7" fmla="*/ 828339 h 2519500"/>
              <a:gd name="connsiteX8" fmla="*/ 3442447 w 5185186"/>
              <a:gd name="connsiteY8" fmla="*/ 785308 h 2519500"/>
              <a:gd name="connsiteX9" fmla="*/ 3216537 w 5185186"/>
              <a:gd name="connsiteY9" fmla="*/ 656216 h 2519500"/>
              <a:gd name="connsiteX10" fmla="*/ 3281083 w 5185186"/>
              <a:gd name="connsiteY10" fmla="*/ 602428 h 2519500"/>
              <a:gd name="connsiteX11" fmla="*/ 3603812 w 5185186"/>
              <a:gd name="connsiteY11" fmla="*/ 742278 h 2519500"/>
              <a:gd name="connsiteX12" fmla="*/ 3732904 w 5185186"/>
              <a:gd name="connsiteY12" fmla="*/ 677732 h 2519500"/>
              <a:gd name="connsiteX13" fmla="*/ 4001845 w 5185186"/>
              <a:gd name="connsiteY13" fmla="*/ 75304 h 2519500"/>
              <a:gd name="connsiteX14" fmla="*/ 4087906 w 5185186"/>
              <a:gd name="connsiteY14" fmla="*/ 0 h 2519500"/>
              <a:gd name="connsiteX15" fmla="*/ 3991087 w 5185186"/>
              <a:gd name="connsiteY15" fmla="*/ 656216 h 2519500"/>
              <a:gd name="connsiteX16" fmla="*/ 4238513 w 5185186"/>
              <a:gd name="connsiteY16" fmla="*/ 688489 h 2519500"/>
              <a:gd name="connsiteX17" fmla="*/ 4206240 w 5185186"/>
              <a:gd name="connsiteY17" fmla="*/ 860612 h 2519500"/>
              <a:gd name="connsiteX18" fmla="*/ 4840942 w 5185186"/>
              <a:gd name="connsiteY18" fmla="*/ 1000461 h 2519500"/>
              <a:gd name="connsiteX19" fmla="*/ 4722607 w 5185186"/>
              <a:gd name="connsiteY19" fmla="*/ 1032734 h 2519500"/>
              <a:gd name="connsiteX20" fmla="*/ 4077149 w 5185186"/>
              <a:gd name="connsiteY20" fmla="*/ 989704 h 2519500"/>
              <a:gd name="connsiteX21" fmla="*/ 3614570 w 5185186"/>
              <a:gd name="connsiteY21" fmla="*/ 1258645 h 2519500"/>
              <a:gd name="connsiteX22" fmla="*/ 2592593 w 5185186"/>
              <a:gd name="connsiteY22" fmla="*/ 1753496 h 2519500"/>
              <a:gd name="connsiteX23" fmla="*/ 3119718 w 5185186"/>
              <a:gd name="connsiteY23" fmla="*/ 1861073 h 2519500"/>
              <a:gd name="connsiteX24" fmla="*/ 5185186 w 5185186"/>
              <a:gd name="connsiteY24" fmla="*/ 2119256 h 2519500"/>
              <a:gd name="connsiteX25" fmla="*/ 5185186 w 5185186"/>
              <a:gd name="connsiteY25" fmla="*/ 2183802 h 2519500"/>
              <a:gd name="connsiteX26" fmla="*/ 5034579 w 5185186"/>
              <a:gd name="connsiteY26" fmla="*/ 2280621 h 2519500"/>
              <a:gd name="connsiteX27" fmla="*/ 1731982 w 5185186"/>
              <a:gd name="connsiteY27" fmla="*/ 2119256 h 2519500"/>
              <a:gd name="connsiteX28" fmla="*/ 968189 w 5185186"/>
              <a:gd name="connsiteY28" fmla="*/ 2474259 h 2519500"/>
              <a:gd name="connsiteX29" fmla="*/ 347888 w 5185186"/>
              <a:gd name="connsiteY29" fmla="*/ 2463844 h 2519500"/>
              <a:gd name="connsiteX0" fmla="*/ 347888 w 5185186"/>
              <a:gd name="connsiteY0" fmla="*/ 2463844 h 2526559"/>
              <a:gd name="connsiteX1" fmla="*/ 666974 w 5185186"/>
              <a:gd name="connsiteY1" fmla="*/ 2011680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47888 w 5185186"/>
              <a:gd name="connsiteY0" fmla="*/ 2463844 h 2526559"/>
              <a:gd name="connsiteX1" fmla="*/ 696118 w 5185186"/>
              <a:gd name="connsiteY1" fmla="*/ 2008037 h 2526559"/>
              <a:gd name="connsiteX2" fmla="*/ 1086523 w 5185186"/>
              <a:gd name="connsiteY2" fmla="*/ 1818042 h 2526559"/>
              <a:gd name="connsiteX3" fmla="*/ 0 w 5185186"/>
              <a:gd name="connsiteY3" fmla="*/ 1021976 h 2526559"/>
              <a:gd name="connsiteX4" fmla="*/ 0 w 5185186"/>
              <a:gd name="connsiteY4" fmla="*/ 968188 h 2526559"/>
              <a:gd name="connsiteX5" fmla="*/ 215153 w 5185186"/>
              <a:gd name="connsiteY5" fmla="*/ 871369 h 2526559"/>
              <a:gd name="connsiteX6" fmla="*/ 1731982 w 5185186"/>
              <a:gd name="connsiteY6" fmla="*/ 1516828 h 2526559"/>
              <a:gd name="connsiteX7" fmla="*/ 3367144 w 5185186"/>
              <a:gd name="connsiteY7" fmla="*/ 828339 h 2526559"/>
              <a:gd name="connsiteX8" fmla="*/ 3442447 w 5185186"/>
              <a:gd name="connsiteY8" fmla="*/ 785308 h 2526559"/>
              <a:gd name="connsiteX9" fmla="*/ 3216537 w 5185186"/>
              <a:gd name="connsiteY9" fmla="*/ 656216 h 2526559"/>
              <a:gd name="connsiteX10" fmla="*/ 3281083 w 5185186"/>
              <a:gd name="connsiteY10" fmla="*/ 602428 h 2526559"/>
              <a:gd name="connsiteX11" fmla="*/ 3603812 w 5185186"/>
              <a:gd name="connsiteY11" fmla="*/ 742278 h 2526559"/>
              <a:gd name="connsiteX12" fmla="*/ 3732904 w 5185186"/>
              <a:gd name="connsiteY12" fmla="*/ 677732 h 2526559"/>
              <a:gd name="connsiteX13" fmla="*/ 4001845 w 5185186"/>
              <a:gd name="connsiteY13" fmla="*/ 75304 h 2526559"/>
              <a:gd name="connsiteX14" fmla="*/ 4087906 w 5185186"/>
              <a:gd name="connsiteY14" fmla="*/ 0 h 2526559"/>
              <a:gd name="connsiteX15" fmla="*/ 3991087 w 5185186"/>
              <a:gd name="connsiteY15" fmla="*/ 656216 h 2526559"/>
              <a:gd name="connsiteX16" fmla="*/ 4238513 w 5185186"/>
              <a:gd name="connsiteY16" fmla="*/ 688489 h 2526559"/>
              <a:gd name="connsiteX17" fmla="*/ 4206240 w 5185186"/>
              <a:gd name="connsiteY17" fmla="*/ 860612 h 2526559"/>
              <a:gd name="connsiteX18" fmla="*/ 4840942 w 5185186"/>
              <a:gd name="connsiteY18" fmla="*/ 1000461 h 2526559"/>
              <a:gd name="connsiteX19" fmla="*/ 4722607 w 5185186"/>
              <a:gd name="connsiteY19" fmla="*/ 1032734 h 2526559"/>
              <a:gd name="connsiteX20" fmla="*/ 4077149 w 5185186"/>
              <a:gd name="connsiteY20" fmla="*/ 989704 h 2526559"/>
              <a:gd name="connsiteX21" fmla="*/ 3614570 w 5185186"/>
              <a:gd name="connsiteY21" fmla="*/ 1258645 h 2526559"/>
              <a:gd name="connsiteX22" fmla="*/ 2592593 w 5185186"/>
              <a:gd name="connsiteY22" fmla="*/ 1753496 h 2526559"/>
              <a:gd name="connsiteX23" fmla="*/ 3119718 w 5185186"/>
              <a:gd name="connsiteY23" fmla="*/ 1861073 h 2526559"/>
              <a:gd name="connsiteX24" fmla="*/ 5185186 w 5185186"/>
              <a:gd name="connsiteY24" fmla="*/ 2119256 h 2526559"/>
              <a:gd name="connsiteX25" fmla="*/ 5185186 w 5185186"/>
              <a:gd name="connsiteY25" fmla="*/ 2183802 h 2526559"/>
              <a:gd name="connsiteX26" fmla="*/ 5034579 w 5185186"/>
              <a:gd name="connsiteY26" fmla="*/ 2280621 h 2526559"/>
              <a:gd name="connsiteX27" fmla="*/ 1731982 w 5185186"/>
              <a:gd name="connsiteY27" fmla="*/ 2119256 h 2526559"/>
              <a:gd name="connsiteX28" fmla="*/ 968189 w 5185186"/>
              <a:gd name="connsiteY28" fmla="*/ 2474259 h 2526559"/>
              <a:gd name="connsiteX29" fmla="*/ 347888 w 5185186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3643 w 5188829"/>
              <a:gd name="connsiteY3" fmla="*/ 1021976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66104 w 5203402"/>
              <a:gd name="connsiteY0" fmla="*/ 2463844 h 2526559"/>
              <a:gd name="connsiteX1" fmla="*/ 714334 w 5203402"/>
              <a:gd name="connsiteY1" fmla="*/ 2008037 h 2526559"/>
              <a:gd name="connsiteX2" fmla="*/ 1104739 w 5203402"/>
              <a:gd name="connsiteY2" fmla="*/ 1818042 h 2526559"/>
              <a:gd name="connsiteX3" fmla="*/ 0 w 5203402"/>
              <a:gd name="connsiteY3" fmla="*/ 985546 h 2526559"/>
              <a:gd name="connsiteX4" fmla="*/ 14573 w 5203402"/>
              <a:gd name="connsiteY4" fmla="*/ 949973 h 2526559"/>
              <a:gd name="connsiteX5" fmla="*/ 233369 w 5203402"/>
              <a:gd name="connsiteY5" fmla="*/ 871369 h 2526559"/>
              <a:gd name="connsiteX6" fmla="*/ 1750198 w 5203402"/>
              <a:gd name="connsiteY6" fmla="*/ 1516828 h 2526559"/>
              <a:gd name="connsiteX7" fmla="*/ 3385360 w 5203402"/>
              <a:gd name="connsiteY7" fmla="*/ 828339 h 2526559"/>
              <a:gd name="connsiteX8" fmla="*/ 3460663 w 5203402"/>
              <a:gd name="connsiteY8" fmla="*/ 785308 h 2526559"/>
              <a:gd name="connsiteX9" fmla="*/ 3234753 w 5203402"/>
              <a:gd name="connsiteY9" fmla="*/ 656216 h 2526559"/>
              <a:gd name="connsiteX10" fmla="*/ 3299299 w 5203402"/>
              <a:gd name="connsiteY10" fmla="*/ 602428 h 2526559"/>
              <a:gd name="connsiteX11" fmla="*/ 3622028 w 5203402"/>
              <a:gd name="connsiteY11" fmla="*/ 742278 h 2526559"/>
              <a:gd name="connsiteX12" fmla="*/ 3751120 w 5203402"/>
              <a:gd name="connsiteY12" fmla="*/ 677732 h 2526559"/>
              <a:gd name="connsiteX13" fmla="*/ 4020061 w 5203402"/>
              <a:gd name="connsiteY13" fmla="*/ 75304 h 2526559"/>
              <a:gd name="connsiteX14" fmla="*/ 4106122 w 5203402"/>
              <a:gd name="connsiteY14" fmla="*/ 0 h 2526559"/>
              <a:gd name="connsiteX15" fmla="*/ 4009303 w 5203402"/>
              <a:gd name="connsiteY15" fmla="*/ 656216 h 2526559"/>
              <a:gd name="connsiteX16" fmla="*/ 4256729 w 5203402"/>
              <a:gd name="connsiteY16" fmla="*/ 688489 h 2526559"/>
              <a:gd name="connsiteX17" fmla="*/ 4224456 w 5203402"/>
              <a:gd name="connsiteY17" fmla="*/ 860612 h 2526559"/>
              <a:gd name="connsiteX18" fmla="*/ 4859158 w 5203402"/>
              <a:gd name="connsiteY18" fmla="*/ 1000461 h 2526559"/>
              <a:gd name="connsiteX19" fmla="*/ 4740823 w 5203402"/>
              <a:gd name="connsiteY19" fmla="*/ 1032734 h 2526559"/>
              <a:gd name="connsiteX20" fmla="*/ 4095365 w 5203402"/>
              <a:gd name="connsiteY20" fmla="*/ 989704 h 2526559"/>
              <a:gd name="connsiteX21" fmla="*/ 3632786 w 5203402"/>
              <a:gd name="connsiteY21" fmla="*/ 1258645 h 2526559"/>
              <a:gd name="connsiteX22" fmla="*/ 2610809 w 5203402"/>
              <a:gd name="connsiteY22" fmla="*/ 1753496 h 2526559"/>
              <a:gd name="connsiteX23" fmla="*/ 3137934 w 5203402"/>
              <a:gd name="connsiteY23" fmla="*/ 1861073 h 2526559"/>
              <a:gd name="connsiteX24" fmla="*/ 5203402 w 5203402"/>
              <a:gd name="connsiteY24" fmla="*/ 2119256 h 2526559"/>
              <a:gd name="connsiteX25" fmla="*/ 5203402 w 5203402"/>
              <a:gd name="connsiteY25" fmla="*/ 2183802 h 2526559"/>
              <a:gd name="connsiteX26" fmla="*/ 5052795 w 5203402"/>
              <a:gd name="connsiteY26" fmla="*/ 2280621 h 2526559"/>
              <a:gd name="connsiteX27" fmla="*/ 1750198 w 5203402"/>
              <a:gd name="connsiteY27" fmla="*/ 2119256 h 2526559"/>
              <a:gd name="connsiteX28" fmla="*/ 986405 w 5203402"/>
              <a:gd name="connsiteY28" fmla="*/ 2474259 h 2526559"/>
              <a:gd name="connsiteX29" fmla="*/ 366104 w 5203402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68771 w 5188829"/>
              <a:gd name="connsiteY3" fmla="*/ 987927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18796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4477 w 5188829"/>
              <a:gd name="connsiteY3" fmla="*/ 997452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90166 w 5188829"/>
              <a:gd name="connsiteY2" fmla="*/ 1818042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735625 w 5188829"/>
              <a:gd name="connsiteY6" fmla="*/ 1516828 h 2526559"/>
              <a:gd name="connsiteX7" fmla="*/ 3370787 w 5188829"/>
              <a:gd name="connsiteY7" fmla="*/ 828339 h 2526559"/>
              <a:gd name="connsiteX8" fmla="*/ 3446090 w 5188829"/>
              <a:gd name="connsiteY8" fmla="*/ 785308 h 2526559"/>
              <a:gd name="connsiteX9" fmla="*/ 3220180 w 5188829"/>
              <a:gd name="connsiteY9" fmla="*/ 656216 h 2526559"/>
              <a:gd name="connsiteX10" fmla="*/ 3284726 w 5188829"/>
              <a:gd name="connsiteY10" fmla="*/ 602428 h 2526559"/>
              <a:gd name="connsiteX11" fmla="*/ 3607455 w 5188829"/>
              <a:gd name="connsiteY11" fmla="*/ 742278 h 2526559"/>
              <a:gd name="connsiteX12" fmla="*/ 3736547 w 5188829"/>
              <a:gd name="connsiteY12" fmla="*/ 677732 h 2526559"/>
              <a:gd name="connsiteX13" fmla="*/ 4005488 w 5188829"/>
              <a:gd name="connsiteY13" fmla="*/ 75304 h 2526559"/>
              <a:gd name="connsiteX14" fmla="*/ 4091549 w 5188829"/>
              <a:gd name="connsiteY14" fmla="*/ 0 h 2526559"/>
              <a:gd name="connsiteX15" fmla="*/ 3994730 w 5188829"/>
              <a:gd name="connsiteY15" fmla="*/ 656216 h 2526559"/>
              <a:gd name="connsiteX16" fmla="*/ 4242156 w 5188829"/>
              <a:gd name="connsiteY16" fmla="*/ 688489 h 2526559"/>
              <a:gd name="connsiteX17" fmla="*/ 4209883 w 5188829"/>
              <a:gd name="connsiteY17" fmla="*/ 860612 h 2526559"/>
              <a:gd name="connsiteX18" fmla="*/ 4844585 w 5188829"/>
              <a:gd name="connsiteY18" fmla="*/ 1000461 h 2526559"/>
              <a:gd name="connsiteX19" fmla="*/ 4726250 w 5188829"/>
              <a:gd name="connsiteY19" fmla="*/ 1032734 h 2526559"/>
              <a:gd name="connsiteX20" fmla="*/ 4080792 w 5188829"/>
              <a:gd name="connsiteY20" fmla="*/ 989704 h 2526559"/>
              <a:gd name="connsiteX21" fmla="*/ 3618213 w 5188829"/>
              <a:gd name="connsiteY21" fmla="*/ 1258645 h 2526559"/>
              <a:gd name="connsiteX22" fmla="*/ 2596236 w 5188829"/>
              <a:gd name="connsiteY22" fmla="*/ 1753496 h 2526559"/>
              <a:gd name="connsiteX23" fmla="*/ 3123361 w 5188829"/>
              <a:gd name="connsiteY23" fmla="*/ 1861073 h 2526559"/>
              <a:gd name="connsiteX24" fmla="*/ 5188829 w 5188829"/>
              <a:gd name="connsiteY24" fmla="*/ 2119256 h 2526559"/>
              <a:gd name="connsiteX25" fmla="*/ 5188829 w 5188829"/>
              <a:gd name="connsiteY25" fmla="*/ 2183802 h 2526559"/>
              <a:gd name="connsiteX26" fmla="*/ 5038222 w 5188829"/>
              <a:gd name="connsiteY26" fmla="*/ 2280621 h 2526559"/>
              <a:gd name="connsiteX27" fmla="*/ 1735625 w 5188829"/>
              <a:gd name="connsiteY27" fmla="*/ 2119256 h 2526559"/>
              <a:gd name="connsiteX28" fmla="*/ 971832 w 5188829"/>
              <a:gd name="connsiteY28" fmla="*/ 2474259 h 2526559"/>
              <a:gd name="connsiteX29" fmla="*/ 351531 w 5188829"/>
              <a:gd name="connsiteY29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52213 w 5188829"/>
              <a:gd name="connsiteY6" fmla="*/ 1435417 h 2526559"/>
              <a:gd name="connsiteX7" fmla="*/ 1735625 w 5188829"/>
              <a:gd name="connsiteY7" fmla="*/ 1516828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35625 w 5188829"/>
              <a:gd name="connsiteY7" fmla="*/ 1516828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370787 w 5188829"/>
              <a:gd name="connsiteY8" fmla="*/ 828339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46090 w 5188829"/>
              <a:gd name="connsiteY9" fmla="*/ 785308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220180 w 5188829"/>
              <a:gd name="connsiteY10" fmla="*/ 65621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93986 w 5188829"/>
              <a:gd name="connsiteY10" fmla="*/ 637166 h 2526559"/>
              <a:gd name="connsiteX11" fmla="*/ 3284726 w 5188829"/>
              <a:gd name="connsiteY11" fmla="*/ 602428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93986 w 5188829"/>
              <a:gd name="connsiteY10" fmla="*/ 637166 h 2526559"/>
              <a:gd name="connsiteX11" fmla="*/ 3270439 w 5188829"/>
              <a:gd name="connsiteY11" fmla="*/ 597665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07455 w 5188829"/>
              <a:gd name="connsiteY12" fmla="*/ 74227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36547 w 5188829"/>
              <a:gd name="connsiteY13" fmla="*/ 677732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24641 w 5188829"/>
              <a:gd name="connsiteY13" fmla="*/ 68963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77029 w 5188829"/>
              <a:gd name="connsiteY13" fmla="*/ 67058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63844 h 2526559"/>
              <a:gd name="connsiteX1" fmla="*/ 699761 w 5188829"/>
              <a:gd name="connsiteY1" fmla="*/ 2008037 h 2526559"/>
              <a:gd name="connsiteX2" fmla="*/ 1085404 w 5188829"/>
              <a:gd name="connsiteY2" fmla="*/ 1820424 h 2526559"/>
              <a:gd name="connsiteX3" fmla="*/ 2096 w 5188829"/>
              <a:gd name="connsiteY3" fmla="*/ 995070 h 2526559"/>
              <a:gd name="connsiteX4" fmla="*/ 0 w 5188829"/>
              <a:gd name="connsiteY4" fmla="*/ 949973 h 2526559"/>
              <a:gd name="connsiteX5" fmla="*/ 240228 w 5188829"/>
              <a:gd name="connsiteY5" fmla="*/ 871369 h 2526559"/>
              <a:gd name="connsiteX6" fmla="*/ 1542688 w 5188829"/>
              <a:gd name="connsiteY6" fmla="*/ 1461610 h 2526559"/>
              <a:gd name="connsiteX7" fmla="*/ 1740387 w 5188829"/>
              <a:gd name="connsiteY7" fmla="*/ 1523972 h 2526559"/>
              <a:gd name="connsiteX8" fmla="*/ 3256487 w 5188829"/>
              <a:gd name="connsiteY8" fmla="*/ 859295 h 2526559"/>
              <a:gd name="connsiteX9" fmla="*/ 3438946 w 5188829"/>
              <a:gd name="connsiteY9" fmla="*/ 790071 h 2526559"/>
              <a:gd name="connsiteX10" fmla="*/ 3186842 w 5188829"/>
              <a:gd name="connsiteY10" fmla="*/ 634785 h 2526559"/>
              <a:gd name="connsiteX11" fmla="*/ 3270439 w 5188829"/>
              <a:gd name="connsiteY11" fmla="*/ 597665 h 2526559"/>
              <a:gd name="connsiteX12" fmla="*/ 3645555 w 5188829"/>
              <a:gd name="connsiteY12" fmla="*/ 723228 h 2526559"/>
              <a:gd name="connsiteX13" fmla="*/ 3777029 w 5188829"/>
              <a:gd name="connsiteY13" fmla="*/ 670588 h 2526559"/>
              <a:gd name="connsiteX14" fmla="*/ 4005488 w 5188829"/>
              <a:gd name="connsiteY14" fmla="*/ 75304 h 2526559"/>
              <a:gd name="connsiteX15" fmla="*/ 4091549 w 5188829"/>
              <a:gd name="connsiteY15" fmla="*/ 0 h 2526559"/>
              <a:gd name="connsiteX16" fmla="*/ 3994730 w 5188829"/>
              <a:gd name="connsiteY16" fmla="*/ 656216 h 2526559"/>
              <a:gd name="connsiteX17" fmla="*/ 4242156 w 5188829"/>
              <a:gd name="connsiteY17" fmla="*/ 688489 h 2526559"/>
              <a:gd name="connsiteX18" fmla="*/ 4209883 w 5188829"/>
              <a:gd name="connsiteY18" fmla="*/ 860612 h 2526559"/>
              <a:gd name="connsiteX19" fmla="*/ 4844585 w 5188829"/>
              <a:gd name="connsiteY19" fmla="*/ 1000461 h 2526559"/>
              <a:gd name="connsiteX20" fmla="*/ 4726250 w 5188829"/>
              <a:gd name="connsiteY20" fmla="*/ 1032734 h 2526559"/>
              <a:gd name="connsiteX21" fmla="*/ 4080792 w 5188829"/>
              <a:gd name="connsiteY21" fmla="*/ 989704 h 2526559"/>
              <a:gd name="connsiteX22" fmla="*/ 3618213 w 5188829"/>
              <a:gd name="connsiteY22" fmla="*/ 1258645 h 2526559"/>
              <a:gd name="connsiteX23" fmla="*/ 2596236 w 5188829"/>
              <a:gd name="connsiteY23" fmla="*/ 1753496 h 2526559"/>
              <a:gd name="connsiteX24" fmla="*/ 3123361 w 5188829"/>
              <a:gd name="connsiteY24" fmla="*/ 1861073 h 2526559"/>
              <a:gd name="connsiteX25" fmla="*/ 5188829 w 5188829"/>
              <a:gd name="connsiteY25" fmla="*/ 2119256 h 2526559"/>
              <a:gd name="connsiteX26" fmla="*/ 5188829 w 5188829"/>
              <a:gd name="connsiteY26" fmla="*/ 2183802 h 2526559"/>
              <a:gd name="connsiteX27" fmla="*/ 5038222 w 5188829"/>
              <a:gd name="connsiteY27" fmla="*/ 2280621 h 2526559"/>
              <a:gd name="connsiteX28" fmla="*/ 1735625 w 5188829"/>
              <a:gd name="connsiteY28" fmla="*/ 2119256 h 2526559"/>
              <a:gd name="connsiteX29" fmla="*/ 971832 w 5188829"/>
              <a:gd name="connsiteY29" fmla="*/ 2474259 h 2526559"/>
              <a:gd name="connsiteX30" fmla="*/ 351531 w 5188829"/>
              <a:gd name="connsiteY30" fmla="*/ 2463844 h 2526559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9586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4730 w 5188829"/>
              <a:gd name="connsiteY16" fmla="*/ 620498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209883 w 5188829"/>
              <a:gd name="connsiteY18" fmla="*/ 824894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44585 w 5188829"/>
              <a:gd name="connsiteY19" fmla="*/ 964743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80792 w 5188829"/>
              <a:gd name="connsiteY21" fmla="*/ 953986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26250 w 5188829"/>
              <a:gd name="connsiteY20" fmla="*/ 997016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18213 w 5188829"/>
              <a:gd name="connsiteY22" fmla="*/ 1222927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22976 w 5188829"/>
              <a:gd name="connsiteY22" fmla="*/ 1227690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622976 w 5188829"/>
              <a:gd name="connsiteY22" fmla="*/ 1227690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96236 w 5188829"/>
              <a:gd name="connsiteY23" fmla="*/ 1717778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123361 w 5188829"/>
              <a:gd name="connsiteY24" fmla="*/ 1825355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051923 w 5188829"/>
              <a:gd name="connsiteY24" fmla="*/ 1811067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35625 w 5188829"/>
              <a:gd name="connsiteY28" fmla="*/ 2083538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51531 w 5188829"/>
              <a:gd name="connsiteY0" fmla="*/ 2428126 h 2490841"/>
              <a:gd name="connsiteX1" fmla="*/ 699761 w 5188829"/>
              <a:gd name="connsiteY1" fmla="*/ 1972319 h 2490841"/>
              <a:gd name="connsiteX2" fmla="*/ 1085404 w 5188829"/>
              <a:gd name="connsiteY2" fmla="*/ 1784706 h 2490841"/>
              <a:gd name="connsiteX3" fmla="*/ 2096 w 5188829"/>
              <a:gd name="connsiteY3" fmla="*/ 959352 h 2490841"/>
              <a:gd name="connsiteX4" fmla="*/ 0 w 5188829"/>
              <a:gd name="connsiteY4" fmla="*/ 914255 h 2490841"/>
              <a:gd name="connsiteX5" fmla="*/ 240228 w 5188829"/>
              <a:gd name="connsiteY5" fmla="*/ 835651 h 2490841"/>
              <a:gd name="connsiteX6" fmla="*/ 1542688 w 5188829"/>
              <a:gd name="connsiteY6" fmla="*/ 1425892 h 2490841"/>
              <a:gd name="connsiteX7" fmla="*/ 1740387 w 5188829"/>
              <a:gd name="connsiteY7" fmla="*/ 1488254 h 2490841"/>
              <a:gd name="connsiteX8" fmla="*/ 3256487 w 5188829"/>
              <a:gd name="connsiteY8" fmla="*/ 823577 h 2490841"/>
              <a:gd name="connsiteX9" fmla="*/ 3438946 w 5188829"/>
              <a:gd name="connsiteY9" fmla="*/ 754353 h 2490841"/>
              <a:gd name="connsiteX10" fmla="*/ 3186842 w 5188829"/>
              <a:gd name="connsiteY10" fmla="*/ 599067 h 2490841"/>
              <a:gd name="connsiteX11" fmla="*/ 3270439 w 5188829"/>
              <a:gd name="connsiteY11" fmla="*/ 561947 h 2490841"/>
              <a:gd name="connsiteX12" fmla="*/ 3645555 w 5188829"/>
              <a:gd name="connsiteY12" fmla="*/ 687510 h 2490841"/>
              <a:gd name="connsiteX13" fmla="*/ 3777029 w 5188829"/>
              <a:gd name="connsiteY13" fmla="*/ 634870 h 2490841"/>
              <a:gd name="connsiteX14" fmla="*/ 4005488 w 5188829"/>
              <a:gd name="connsiteY14" fmla="*/ 37204 h 2490841"/>
              <a:gd name="connsiteX15" fmla="*/ 4101074 w 5188829"/>
              <a:gd name="connsiteY15" fmla="*/ 0 h 2490841"/>
              <a:gd name="connsiteX16" fmla="*/ 3999493 w 5188829"/>
              <a:gd name="connsiteY16" fmla="*/ 610973 h 2490841"/>
              <a:gd name="connsiteX17" fmla="*/ 4242156 w 5188829"/>
              <a:gd name="connsiteY17" fmla="*/ 652771 h 2490841"/>
              <a:gd name="connsiteX18" fmla="*/ 4193214 w 5188829"/>
              <a:gd name="connsiteY18" fmla="*/ 829657 h 2490841"/>
              <a:gd name="connsiteX19" fmla="*/ 4832679 w 5188829"/>
              <a:gd name="connsiteY19" fmla="*/ 948074 h 2490841"/>
              <a:gd name="connsiteX20" fmla="*/ 4754825 w 5188829"/>
              <a:gd name="connsiteY20" fmla="*/ 989872 h 2490841"/>
              <a:gd name="connsiteX21" fmla="*/ 4071267 w 5188829"/>
              <a:gd name="connsiteY21" fmla="*/ 942080 h 2490841"/>
              <a:gd name="connsiteX22" fmla="*/ 3575351 w 5188829"/>
              <a:gd name="connsiteY22" fmla="*/ 1253884 h 2490841"/>
              <a:gd name="connsiteX23" fmla="*/ 2560518 w 5188829"/>
              <a:gd name="connsiteY23" fmla="*/ 1720160 h 2490841"/>
              <a:gd name="connsiteX24" fmla="*/ 3051923 w 5188829"/>
              <a:gd name="connsiteY24" fmla="*/ 1811067 h 2490841"/>
              <a:gd name="connsiteX25" fmla="*/ 5188829 w 5188829"/>
              <a:gd name="connsiteY25" fmla="*/ 2083538 h 2490841"/>
              <a:gd name="connsiteX26" fmla="*/ 5188829 w 5188829"/>
              <a:gd name="connsiteY26" fmla="*/ 2148084 h 2490841"/>
              <a:gd name="connsiteX27" fmla="*/ 5038222 w 5188829"/>
              <a:gd name="connsiteY27" fmla="*/ 2244903 h 2490841"/>
              <a:gd name="connsiteX28" fmla="*/ 1766581 w 5188829"/>
              <a:gd name="connsiteY28" fmla="*/ 2071632 h 2490841"/>
              <a:gd name="connsiteX29" fmla="*/ 971832 w 5188829"/>
              <a:gd name="connsiteY29" fmla="*/ 2438541 h 2490841"/>
              <a:gd name="connsiteX30" fmla="*/ 351531 w 5188829"/>
              <a:gd name="connsiteY30" fmla="*/ 2428126 h 2490841"/>
              <a:gd name="connsiteX0" fmla="*/ 393656 w 5188829"/>
              <a:gd name="connsiteY0" fmla="*/ 2442776 h 2497997"/>
              <a:gd name="connsiteX1" fmla="*/ 699761 w 5188829"/>
              <a:gd name="connsiteY1" fmla="*/ 1972319 h 2497997"/>
              <a:gd name="connsiteX2" fmla="*/ 1085404 w 5188829"/>
              <a:gd name="connsiteY2" fmla="*/ 1784706 h 2497997"/>
              <a:gd name="connsiteX3" fmla="*/ 2096 w 5188829"/>
              <a:gd name="connsiteY3" fmla="*/ 959352 h 2497997"/>
              <a:gd name="connsiteX4" fmla="*/ 0 w 5188829"/>
              <a:gd name="connsiteY4" fmla="*/ 914255 h 2497997"/>
              <a:gd name="connsiteX5" fmla="*/ 240228 w 5188829"/>
              <a:gd name="connsiteY5" fmla="*/ 835651 h 2497997"/>
              <a:gd name="connsiteX6" fmla="*/ 1542688 w 5188829"/>
              <a:gd name="connsiteY6" fmla="*/ 1425892 h 2497997"/>
              <a:gd name="connsiteX7" fmla="*/ 1740387 w 5188829"/>
              <a:gd name="connsiteY7" fmla="*/ 1488254 h 2497997"/>
              <a:gd name="connsiteX8" fmla="*/ 3256487 w 5188829"/>
              <a:gd name="connsiteY8" fmla="*/ 823577 h 2497997"/>
              <a:gd name="connsiteX9" fmla="*/ 3438946 w 5188829"/>
              <a:gd name="connsiteY9" fmla="*/ 754353 h 2497997"/>
              <a:gd name="connsiteX10" fmla="*/ 3186842 w 5188829"/>
              <a:gd name="connsiteY10" fmla="*/ 599067 h 2497997"/>
              <a:gd name="connsiteX11" fmla="*/ 3270439 w 5188829"/>
              <a:gd name="connsiteY11" fmla="*/ 561947 h 2497997"/>
              <a:gd name="connsiteX12" fmla="*/ 3645555 w 5188829"/>
              <a:gd name="connsiteY12" fmla="*/ 687510 h 2497997"/>
              <a:gd name="connsiteX13" fmla="*/ 3777029 w 5188829"/>
              <a:gd name="connsiteY13" fmla="*/ 634870 h 2497997"/>
              <a:gd name="connsiteX14" fmla="*/ 4005488 w 5188829"/>
              <a:gd name="connsiteY14" fmla="*/ 37204 h 2497997"/>
              <a:gd name="connsiteX15" fmla="*/ 4101074 w 5188829"/>
              <a:gd name="connsiteY15" fmla="*/ 0 h 2497997"/>
              <a:gd name="connsiteX16" fmla="*/ 3999493 w 5188829"/>
              <a:gd name="connsiteY16" fmla="*/ 610973 h 2497997"/>
              <a:gd name="connsiteX17" fmla="*/ 4242156 w 5188829"/>
              <a:gd name="connsiteY17" fmla="*/ 652771 h 2497997"/>
              <a:gd name="connsiteX18" fmla="*/ 4193214 w 5188829"/>
              <a:gd name="connsiteY18" fmla="*/ 829657 h 2497997"/>
              <a:gd name="connsiteX19" fmla="*/ 4832679 w 5188829"/>
              <a:gd name="connsiteY19" fmla="*/ 948074 h 2497997"/>
              <a:gd name="connsiteX20" fmla="*/ 4754825 w 5188829"/>
              <a:gd name="connsiteY20" fmla="*/ 989872 h 2497997"/>
              <a:gd name="connsiteX21" fmla="*/ 4071267 w 5188829"/>
              <a:gd name="connsiteY21" fmla="*/ 942080 h 2497997"/>
              <a:gd name="connsiteX22" fmla="*/ 3575351 w 5188829"/>
              <a:gd name="connsiteY22" fmla="*/ 1253884 h 2497997"/>
              <a:gd name="connsiteX23" fmla="*/ 2560518 w 5188829"/>
              <a:gd name="connsiteY23" fmla="*/ 1720160 h 2497997"/>
              <a:gd name="connsiteX24" fmla="*/ 3051923 w 5188829"/>
              <a:gd name="connsiteY24" fmla="*/ 1811067 h 2497997"/>
              <a:gd name="connsiteX25" fmla="*/ 5188829 w 5188829"/>
              <a:gd name="connsiteY25" fmla="*/ 2083538 h 2497997"/>
              <a:gd name="connsiteX26" fmla="*/ 5188829 w 5188829"/>
              <a:gd name="connsiteY26" fmla="*/ 2148084 h 2497997"/>
              <a:gd name="connsiteX27" fmla="*/ 5038222 w 5188829"/>
              <a:gd name="connsiteY27" fmla="*/ 2244903 h 2497997"/>
              <a:gd name="connsiteX28" fmla="*/ 1766581 w 5188829"/>
              <a:gd name="connsiteY28" fmla="*/ 2071632 h 2497997"/>
              <a:gd name="connsiteX29" fmla="*/ 971832 w 5188829"/>
              <a:gd name="connsiteY29" fmla="*/ 2438541 h 2497997"/>
              <a:gd name="connsiteX30" fmla="*/ 393656 w 5188829"/>
              <a:gd name="connsiteY30" fmla="*/ 2442776 h 2497997"/>
              <a:gd name="connsiteX0" fmla="*/ 393656 w 5188829"/>
              <a:gd name="connsiteY0" fmla="*/ 2442776 h 2497997"/>
              <a:gd name="connsiteX1" fmla="*/ 715558 w 5188829"/>
              <a:gd name="connsiteY1" fmla="*/ 1991854 h 2497997"/>
              <a:gd name="connsiteX2" fmla="*/ 1085404 w 5188829"/>
              <a:gd name="connsiteY2" fmla="*/ 1784706 h 2497997"/>
              <a:gd name="connsiteX3" fmla="*/ 2096 w 5188829"/>
              <a:gd name="connsiteY3" fmla="*/ 959352 h 2497997"/>
              <a:gd name="connsiteX4" fmla="*/ 0 w 5188829"/>
              <a:gd name="connsiteY4" fmla="*/ 914255 h 2497997"/>
              <a:gd name="connsiteX5" fmla="*/ 240228 w 5188829"/>
              <a:gd name="connsiteY5" fmla="*/ 835651 h 2497997"/>
              <a:gd name="connsiteX6" fmla="*/ 1542688 w 5188829"/>
              <a:gd name="connsiteY6" fmla="*/ 1425892 h 2497997"/>
              <a:gd name="connsiteX7" fmla="*/ 1740387 w 5188829"/>
              <a:gd name="connsiteY7" fmla="*/ 1488254 h 2497997"/>
              <a:gd name="connsiteX8" fmla="*/ 3256487 w 5188829"/>
              <a:gd name="connsiteY8" fmla="*/ 823577 h 2497997"/>
              <a:gd name="connsiteX9" fmla="*/ 3438946 w 5188829"/>
              <a:gd name="connsiteY9" fmla="*/ 754353 h 2497997"/>
              <a:gd name="connsiteX10" fmla="*/ 3186842 w 5188829"/>
              <a:gd name="connsiteY10" fmla="*/ 599067 h 2497997"/>
              <a:gd name="connsiteX11" fmla="*/ 3270439 w 5188829"/>
              <a:gd name="connsiteY11" fmla="*/ 561947 h 2497997"/>
              <a:gd name="connsiteX12" fmla="*/ 3645555 w 5188829"/>
              <a:gd name="connsiteY12" fmla="*/ 687510 h 2497997"/>
              <a:gd name="connsiteX13" fmla="*/ 3777029 w 5188829"/>
              <a:gd name="connsiteY13" fmla="*/ 634870 h 2497997"/>
              <a:gd name="connsiteX14" fmla="*/ 4005488 w 5188829"/>
              <a:gd name="connsiteY14" fmla="*/ 37204 h 2497997"/>
              <a:gd name="connsiteX15" fmla="*/ 4101074 w 5188829"/>
              <a:gd name="connsiteY15" fmla="*/ 0 h 2497997"/>
              <a:gd name="connsiteX16" fmla="*/ 3999493 w 5188829"/>
              <a:gd name="connsiteY16" fmla="*/ 610973 h 2497997"/>
              <a:gd name="connsiteX17" fmla="*/ 4242156 w 5188829"/>
              <a:gd name="connsiteY17" fmla="*/ 652771 h 2497997"/>
              <a:gd name="connsiteX18" fmla="*/ 4193214 w 5188829"/>
              <a:gd name="connsiteY18" fmla="*/ 829657 h 2497997"/>
              <a:gd name="connsiteX19" fmla="*/ 4832679 w 5188829"/>
              <a:gd name="connsiteY19" fmla="*/ 948074 h 2497997"/>
              <a:gd name="connsiteX20" fmla="*/ 4754825 w 5188829"/>
              <a:gd name="connsiteY20" fmla="*/ 989872 h 2497997"/>
              <a:gd name="connsiteX21" fmla="*/ 4071267 w 5188829"/>
              <a:gd name="connsiteY21" fmla="*/ 942080 h 2497997"/>
              <a:gd name="connsiteX22" fmla="*/ 3575351 w 5188829"/>
              <a:gd name="connsiteY22" fmla="*/ 1253884 h 2497997"/>
              <a:gd name="connsiteX23" fmla="*/ 2560518 w 5188829"/>
              <a:gd name="connsiteY23" fmla="*/ 1720160 h 2497997"/>
              <a:gd name="connsiteX24" fmla="*/ 3051923 w 5188829"/>
              <a:gd name="connsiteY24" fmla="*/ 1811067 h 2497997"/>
              <a:gd name="connsiteX25" fmla="*/ 5188829 w 5188829"/>
              <a:gd name="connsiteY25" fmla="*/ 2083538 h 2497997"/>
              <a:gd name="connsiteX26" fmla="*/ 5188829 w 5188829"/>
              <a:gd name="connsiteY26" fmla="*/ 2148084 h 2497997"/>
              <a:gd name="connsiteX27" fmla="*/ 5038222 w 5188829"/>
              <a:gd name="connsiteY27" fmla="*/ 2244903 h 2497997"/>
              <a:gd name="connsiteX28" fmla="*/ 1766581 w 5188829"/>
              <a:gd name="connsiteY28" fmla="*/ 2071632 h 2497997"/>
              <a:gd name="connsiteX29" fmla="*/ 971832 w 5188829"/>
              <a:gd name="connsiteY29" fmla="*/ 2438541 h 2497997"/>
              <a:gd name="connsiteX30" fmla="*/ 393656 w 5188829"/>
              <a:gd name="connsiteY30" fmla="*/ 2442776 h 2497997"/>
              <a:gd name="connsiteX0" fmla="*/ 393656 w 5188829"/>
              <a:gd name="connsiteY0" fmla="*/ 2442776 h 2497997"/>
              <a:gd name="connsiteX1" fmla="*/ 715558 w 5188829"/>
              <a:gd name="connsiteY1" fmla="*/ 1991854 h 2497997"/>
              <a:gd name="connsiteX2" fmla="*/ 1038014 w 5188829"/>
              <a:gd name="connsiteY2" fmla="*/ 1814007 h 2497997"/>
              <a:gd name="connsiteX3" fmla="*/ 2096 w 5188829"/>
              <a:gd name="connsiteY3" fmla="*/ 959352 h 2497997"/>
              <a:gd name="connsiteX4" fmla="*/ 0 w 5188829"/>
              <a:gd name="connsiteY4" fmla="*/ 914255 h 2497997"/>
              <a:gd name="connsiteX5" fmla="*/ 240228 w 5188829"/>
              <a:gd name="connsiteY5" fmla="*/ 835651 h 2497997"/>
              <a:gd name="connsiteX6" fmla="*/ 1542688 w 5188829"/>
              <a:gd name="connsiteY6" fmla="*/ 1425892 h 2497997"/>
              <a:gd name="connsiteX7" fmla="*/ 1740387 w 5188829"/>
              <a:gd name="connsiteY7" fmla="*/ 1488254 h 2497997"/>
              <a:gd name="connsiteX8" fmla="*/ 3256487 w 5188829"/>
              <a:gd name="connsiteY8" fmla="*/ 823577 h 2497997"/>
              <a:gd name="connsiteX9" fmla="*/ 3438946 w 5188829"/>
              <a:gd name="connsiteY9" fmla="*/ 754353 h 2497997"/>
              <a:gd name="connsiteX10" fmla="*/ 3186842 w 5188829"/>
              <a:gd name="connsiteY10" fmla="*/ 599067 h 2497997"/>
              <a:gd name="connsiteX11" fmla="*/ 3270439 w 5188829"/>
              <a:gd name="connsiteY11" fmla="*/ 561947 h 2497997"/>
              <a:gd name="connsiteX12" fmla="*/ 3645555 w 5188829"/>
              <a:gd name="connsiteY12" fmla="*/ 687510 h 2497997"/>
              <a:gd name="connsiteX13" fmla="*/ 3777029 w 5188829"/>
              <a:gd name="connsiteY13" fmla="*/ 634870 h 2497997"/>
              <a:gd name="connsiteX14" fmla="*/ 4005488 w 5188829"/>
              <a:gd name="connsiteY14" fmla="*/ 37204 h 2497997"/>
              <a:gd name="connsiteX15" fmla="*/ 4101074 w 5188829"/>
              <a:gd name="connsiteY15" fmla="*/ 0 h 2497997"/>
              <a:gd name="connsiteX16" fmla="*/ 3999493 w 5188829"/>
              <a:gd name="connsiteY16" fmla="*/ 610973 h 2497997"/>
              <a:gd name="connsiteX17" fmla="*/ 4242156 w 5188829"/>
              <a:gd name="connsiteY17" fmla="*/ 652771 h 2497997"/>
              <a:gd name="connsiteX18" fmla="*/ 4193214 w 5188829"/>
              <a:gd name="connsiteY18" fmla="*/ 829657 h 2497997"/>
              <a:gd name="connsiteX19" fmla="*/ 4832679 w 5188829"/>
              <a:gd name="connsiteY19" fmla="*/ 948074 h 2497997"/>
              <a:gd name="connsiteX20" fmla="*/ 4754825 w 5188829"/>
              <a:gd name="connsiteY20" fmla="*/ 989872 h 2497997"/>
              <a:gd name="connsiteX21" fmla="*/ 4071267 w 5188829"/>
              <a:gd name="connsiteY21" fmla="*/ 942080 h 2497997"/>
              <a:gd name="connsiteX22" fmla="*/ 3575351 w 5188829"/>
              <a:gd name="connsiteY22" fmla="*/ 1253884 h 2497997"/>
              <a:gd name="connsiteX23" fmla="*/ 2560518 w 5188829"/>
              <a:gd name="connsiteY23" fmla="*/ 1720160 h 2497997"/>
              <a:gd name="connsiteX24" fmla="*/ 3051923 w 5188829"/>
              <a:gd name="connsiteY24" fmla="*/ 1811067 h 2497997"/>
              <a:gd name="connsiteX25" fmla="*/ 5188829 w 5188829"/>
              <a:gd name="connsiteY25" fmla="*/ 2083538 h 2497997"/>
              <a:gd name="connsiteX26" fmla="*/ 5188829 w 5188829"/>
              <a:gd name="connsiteY26" fmla="*/ 2148084 h 2497997"/>
              <a:gd name="connsiteX27" fmla="*/ 5038222 w 5188829"/>
              <a:gd name="connsiteY27" fmla="*/ 2244903 h 2497997"/>
              <a:gd name="connsiteX28" fmla="*/ 1766581 w 5188829"/>
              <a:gd name="connsiteY28" fmla="*/ 2071632 h 2497997"/>
              <a:gd name="connsiteX29" fmla="*/ 971832 w 5188829"/>
              <a:gd name="connsiteY29" fmla="*/ 2438541 h 2497997"/>
              <a:gd name="connsiteX30" fmla="*/ 393656 w 5188829"/>
              <a:gd name="connsiteY30" fmla="*/ 2442776 h 2497997"/>
              <a:gd name="connsiteX0" fmla="*/ 744359 w 5539532"/>
              <a:gd name="connsiteY0" fmla="*/ 2442776 h 2497997"/>
              <a:gd name="connsiteX1" fmla="*/ 1066261 w 5539532"/>
              <a:gd name="connsiteY1" fmla="*/ 1991854 h 2497997"/>
              <a:gd name="connsiteX2" fmla="*/ 1388717 w 5539532"/>
              <a:gd name="connsiteY2" fmla="*/ 1814007 h 2497997"/>
              <a:gd name="connsiteX3" fmla="*/ 4 w 5539532"/>
              <a:gd name="connsiteY3" fmla="*/ 959352 h 2497997"/>
              <a:gd name="connsiteX4" fmla="*/ 350703 w 5539532"/>
              <a:gd name="connsiteY4" fmla="*/ 914255 h 2497997"/>
              <a:gd name="connsiteX5" fmla="*/ 590931 w 5539532"/>
              <a:gd name="connsiteY5" fmla="*/ 835651 h 2497997"/>
              <a:gd name="connsiteX6" fmla="*/ 1893391 w 5539532"/>
              <a:gd name="connsiteY6" fmla="*/ 1425892 h 2497997"/>
              <a:gd name="connsiteX7" fmla="*/ 2091090 w 5539532"/>
              <a:gd name="connsiteY7" fmla="*/ 1488254 h 2497997"/>
              <a:gd name="connsiteX8" fmla="*/ 3607190 w 5539532"/>
              <a:gd name="connsiteY8" fmla="*/ 823577 h 2497997"/>
              <a:gd name="connsiteX9" fmla="*/ 3789649 w 5539532"/>
              <a:gd name="connsiteY9" fmla="*/ 754353 h 2497997"/>
              <a:gd name="connsiteX10" fmla="*/ 3537545 w 5539532"/>
              <a:gd name="connsiteY10" fmla="*/ 599067 h 2497997"/>
              <a:gd name="connsiteX11" fmla="*/ 3621142 w 5539532"/>
              <a:gd name="connsiteY11" fmla="*/ 561947 h 2497997"/>
              <a:gd name="connsiteX12" fmla="*/ 3996258 w 5539532"/>
              <a:gd name="connsiteY12" fmla="*/ 687510 h 2497997"/>
              <a:gd name="connsiteX13" fmla="*/ 4127732 w 5539532"/>
              <a:gd name="connsiteY13" fmla="*/ 634870 h 2497997"/>
              <a:gd name="connsiteX14" fmla="*/ 4356191 w 5539532"/>
              <a:gd name="connsiteY14" fmla="*/ 37204 h 2497997"/>
              <a:gd name="connsiteX15" fmla="*/ 4451777 w 5539532"/>
              <a:gd name="connsiteY15" fmla="*/ 0 h 2497997"/>
              <a:gd name="connsiteX16" fmla="*/ 4350196 w 5539532"/>
              <a:gd name="connsiteY16" fmla="*/ 610973 h 2497997"/>
              <a:gd name="connsiteX17" fmla="*/ 4592859 w 5539532"/>
              <a:gd name="connsiteY17" fmla="*/ 652771 h 2497997"/>
              <a:gd name="connsiteX18" fmla="*/ 4543917 w 5539532"/>
              <a:gd name="connsiteY18" fmla="*/ 829657 h 2497997"/>
              <a:gd name="connsiteX19" fmla="*/ 5183382 w 5539532"/>
              <a:gd name="connsiteY19" fmla="*/ 948074 h 2497997"/>
              <a:gd name="connsiteX20" fmla="*/ 5105528 w 5539532"/>
              <a:gd name="connsiteY20" fmla="*/ 989872 h 2497997"/>
              <a:gd name="connsiteX21" fmla="*/ 4421970 w 5539532"/>
              <a:gd name="connsiteY21" fmla="*/ 942080 h 2497997"/>
              <a:gd name="connsiteX22" fmla="*/ 3926054 w 5539532"/>
              <a:gd name="connsiteY22" fmla="*/ 1253884 h 2497997"/>
              <a:gd name="connsiteX23" fmla="*/ 2911221 w 5539532"/>
              <a:gd name="connsiteY23" fmla="*/ 1720160 h 2497997"/>
              <a:gd name="connsiteX24" fmla="*/ 3402626 w 5539532"/>
              <a:gd name="connsiteY24" fmla="*/ 1811067 h 2497997"/>
              <a:gd name="connsiteX25" fmla="*/ 5539532 w 5539532"/>
              <a:gd name="connsiteY25" fmla="*/ 2083538 h 2497997"/>
              <a:gd name="connsiteX26" fmla="*/ 5539532 w 5539532"/>
              <a:gd name="connsiteY26" fmla="*/ 2148084 h 2497997"/>
              <a:gd name="connsiteX27" fmla="*/ 5388925 w 5539532"/>
              <a:gd name="connsiteY27" fmla="*/ 2244903 h 2497997"/>
              <a:gd name="connsiteX28" fmla="*/ 2117284 w 5539532"/>
              <a:gd name="connsiteY28" fmla="*/ 2071632 h 2497997"/>
              <a:gd name="connsiteX29" fmla="*/ 1322535 w 5539532"/>
              <a:gd name="connsiteY29" fmla="*/ 2438541 h 2497997"/>
              <a:gd name="connsiteX30" fmla="*/ 744359 w 5539532"/>
              <a:gd name="connsiteY30" fmla="*/ 2442776 h 2497997"/>
              <a:gd name="connsiteX0" fmla="*/ 746451 w 5541624"/>
              <a:gd name="connsiteY0" fmla="*/ 2442776 h 2497997"/>
              <a:gd name="connsiteX1" fmla="*/ 1068353 w 5541624"/>
              <a:gd name="connsiteY1" fmla="*/ 1991854 h 2497997"/>
              <a:gd name="connsiteX2" fmla="*/ 1390809 w 5541624"/>
              <a:gd name="connsiteY2" fmla="*/ 1814007 h 2497997"/>
              <a:gd name="connsiteX3" fmla="*/ 2096 w 5541624"/>
              <a:gd name="connsiteY3" fmla="*/ 959352 h 2497997"/>
              <a:gd name="connsiteX4" fmla="*/ 0 w 5541624"/>
              <a:gd name="connsiteY4" fmla="*/ 924022 h 2497997"/>
              <a:gd name="connsiteX5" fmla="*/ 593023 w 5541624"/>
              <a:gd name="connsiteY5" fmla="*/ 835651 h 2497997"/>
              <a:gd name="connsiteX6" fmla="*/ 1895483 w 5541624"/>
              <a:gd name="connsiteY6" fmla="*/ 1425892 h 2497997"/>
              <a:gd name="connsiteX7" fmla="*/ 2093182 w 5541624"/>
              <a:gd name="connsiteY7" fmla="*/ 1488254 h 2497997"/>
              <a:gd name="connsiteX8" fmla="*/ 3609282 w 5541624"/>
              <a:gd name="connsiteY8" fmla="*/ 823577 h 2497997"/>
              <a:gd name="connsiteX9" fmla="*/ 3791741 w 5541624"/>
              <a:gd name="connsiteY9" fmla="*/ 754353 h 2497997"/>
              <a:gd name="connsiteX10" fmla="*/ 3539637 w 5541624"/>
              <a:gd name="connsiteY10" fmla="*/ 599067 h 2497997"/>
              <a:gd name="connsiteX11" fmla="*/ 3623234 w 5541624"/>
              <a:gd name="connsiteY11" fmla="*/ 561947 h 2497997"/>
              <a:gd name="connsiteX12" fmla="*/ 3998350 w 5541624"/>
              <a:gd name="connsiteY12" fmla="*/ 687510 h 2497997"/>
              <a:gd name="connsiteX13" fmla="*/ 4129824 w 5541624"/>
              <a:gd name="connsiteY13" fmla="*/ 634870 h 2497997"/>
              <a:gd name="connsiteX14" fmla="*/ 4358283 w 5541624"/>
              <a:gd name="connsiteY14" fmla="*/ 37204 h 2497997"/>
              <a:gd name="connsiteX15" fmla="*/ 4453869 w 5541624"/>
              <a:gd name="connsiteY15" fmla="*/ 0 h 2497997"/>
              <a:gd name="connsiteX16" fmla="*/ 4352288 w 5541624"/>
              <a:gd name="connsiteY16" fmla="*/ 610973 h 2497997"/>
              <a:gd name="connsiteX17" fmla="*/ 4594951 w 5541624"/>
              <a:gd name="connsiteY17" fmla="*/ 652771 h 2497997"/>
              <a:gd name="connsiteX18" fmla="*/ 4546009 w 5541624"/>
              <a:gd name="connsiteY18" fmla="*/ 829657 h 2497997"/>
              <a:gd name="connsiteX19" fmla="*/ 5185474 w 5541624"/>
              <a:gd name="connsiteY19" fmla="*/ 948074 h 2497997"/>
              <a:gd name="connsiteX20" fmla="*/ 5107620 w 5541624"/>
              <a:gd name="connsiteY20" fmla="*/ 989872 h 2497997"/>
              <a:gd name="connsiteX21" fmla="*/ 4424062 w 5541624"/>
              <a:gd name="connsiteY21" fmla="*/ 942080 h 2497997"/>
              <a:gd name="connsiteX22" fmla="*/ 3928146 w 5541624"/>
              <a:gd name="connsiteY22" fmla="*/ 1253884 h 2497997"/>
              <a:gd name="connsiteX23" fmla="*/ 2913313 w 5541624"/>
              <a:gd name="connsiteY23" fmla="*/ 1720160 h 2497997"/>
              <a:gd name="connsiteX24" fmla="*/ 3404718 w 5541624"/>
              <a:gd name="connsiteY24" fmla="*/ 1811067 h 2497997"/>
              <a:gd name="connsiteX25" fmla="*/ 5541624 w 5541624"/>
              <a:gd name="connsiteY25" fmla="*/ 2083538 h 2497997"/>
              <a:gd name="connsiteX26" fmla="*/ 5541624 w 5541624"/>
              <a:gd name="connsiteY26" fmla="*/ 2148084 h 2497997"/>
              <a:gd name="connsiteX27" fmla="*/ 5391017 w 5541624"/>
              <a:gd name="connsiteY27" fmla="*/ 2244903 h 2497997"/>
              <a:gd name="connsiteX28" fmla="*/ 2119376 w 5541624"/>
              <a:gd name="connsiteY28" fmla="*/ 2071632 h 2497997"/>
              <a:gd name="connsiteX29" fmla="*/ 1324627 w 5541624"/>
              <a:gd name="connsiteY29" fmla="*/ 2438541 h 2497997"/>
              <a:gd name="connsiteX30" fmla="*/ 746451 w 5541624"/>
              <a:gd name="connsiteY30" fmla="*/ 2442776 h 2497997"/>
              <a:gd name="connsiteX0" fmla="*/ 746451 w 5541624"/>
              <a:gd name="connsiteY0" fmla="*/ 2442776 h 2497997"/>
              <a:gd name="connsiteX1" fmla="*/ 1068353 w 5541624"/>
              <a:gd name="connsiteY1" fmla="*/ 1991854 h 2497997"/>
              <a:gd name="connsiteX2" fmla="*/ 1390809 w 5541624"/>
              <a:gd name="connsiteY2" fmla="*/ 1814007 h 2497997"/>
              <a:gd name="connsiteX3" fmla="*/ 2096 w 5541624"/>
              <a:gd name="connsiteY3" fmla="*/ 959352 h 2497997"/>
              <a:gd name="connsiteX4" fmla="*/ 0 w 5541624"/>
              <a:gd name="connsiteY4" fmla="*/ 924022 h 2497997"/>
              <a:gd name="connsiteX5" fmla="*/ 266556 w 5541624"/>
              <a:gd name="connsiteY5" fmla="*/ 835651 h 2497997"/>
              <a:gd name="connsiteX6" fmla="*/ 1895483 w 5541624"/>
              <a:gd name="connsiteY6" fmla="*/ 1425892 h 2497997"/>
              <a:gd name="connsiteX7" fmla="*/ 2093182 w 5541624"/>
              <a:gd name="connsiteY7" fmla="*/ 1488254 h 2497997"/>
              <a:gd name="connsiteX8" fmla="*/ 3609282 w 5541624"/>
              <a:gd name="connsiteY8" fmla="*/ 823577 h 2497997"/>
              <a:gd name="connsiteX9" fmla="*/ 3791741 w 5541624"/>
              <a:gd name="connsiteY9" fmla="*/ 754353 h 2497997"/>
              <a:gd name="connsiteX10" fmla="*/ 3539637 w 5541624"/>
              <a:gd name="connsiteY10" fmla="*/ 599067 h 2497997"/>
              <a:gd name="connsiteX11" fmla="*/ 3623234 w 5541624"/>
              <a:gd name="connsiteY11" fmla="*/ 561947 h 2497997"/>
              <a:gd name="connsiteX12" fmla="*/ 3998350 w 5541624"/>
              <a:gd name="connsiteY12" fmla="*/ 687510 h 2497997"/>
              <a:gd name="connsiteX13" fmla="*/ 4129824 w 5541624"/>
              <a:gd name="connsiteY13" fmla="*/ 634870 h 2497997"/>
              <a:gd name="connsiteX14" fmla="*/ 4358283 w 5541624"/>
              <a:gd name="connsiteY14" fmla="*/ 37204 h 2497997"/>
              <a:gd name="connsiteX15" fmla="*/ 4453869 w 5541624"/>
              <a:gd name="connsiteY15" fmla="*/ 0 h 2497997"/>
              <a:gd name="connsiteX16" fmla="*/ 4352288 w 5541624"/>
              <a:gd name="connsiteY16" fmla="*/ 610973 h 2497997"/>
              <a:gd name="connsiteX17" fmla="*/ 4594951 w 5541624"/>
              <a:gd name="connsiteY17" fmla="*/ 652771 h 2497997"/>
              <a:gd name="connsiteX18" fmla="*/ 4546009 w 5541624"/>
              <a:gd name="connsiteY18" fmla="*/ 829657 h 2497997"/>
              <a:gd name="connsiteX19" fmla="*/ 5185474 w 5541624"/>
              <a:gd name="connsiteY19" fmla="*/ 948074 h 2497997"/>
              <a:gd name="connsiteX20" fmla="*/ 5107620 w 5541624"/>
              <a:gd name="connsiteY20" fmla="*/ 989872 h 2497997"/>
              <a:gd name="connsiteX21" fmla="*/ 4424062 w 5541624"/>
              <a:gd name="connsiteY21" fmla="*/ 942080 h 2497997"/>
              <a:gd name="connsiteX22" fmla="*/ 3928146 w 5541624"/>
              <a:gd name="connsiteY22" fmla="*/ 1253884 h 2497997"/>
              <a:gd name="connsiteX23" fmla="*/ 2913313 w 5541624"/>
              <a:gd name="connsiteY23" fmla="*/ 1720160 h 2497997"/>
              <a:gd name="connsiteX24" fmla="*/ 3404718 w 5541624"/>
              <a:gd name="connsiteY24" fmla="*/ 1811067 h 2497997"/>
              <a:gd name="connsiteX25" fmla="*/ 5541624 w 5541624"/>
              <a:gd name="connsiteY25" fmla="*/ 2083538 h 2497997"/>
              <a:gd name="connsiteX26" fmla="*/ 5541624 w 5541624"/>
              <a:gd name="connsiteY26" fmla="*/ 2148084 h 2497997"/>
              <a:gd name="connsiteX27" fmla="*/ 5391017 w 5541624"/>
              <a:gd name="connsiteY27" fmla="*/ 2244903 h 2497997"/>
              <a:gd name="connsiteX28" fmla="*/ 2119376 w 5541624"/>
              <a:gd name="connsiteY28" fmla="*/ 2071632 h 2497997"/>
              <a:gd name="connsiteX29" fmla="*/ 1324627 w 5541624"/>
              <a:gd name="connsiteY29" fmla="*/ 2438541 h 2497997"/>
              <a:gd name="connsiteX30" fmla="*/ 746451 w 5541624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900749 w 5546890"/>
              <a:gd name="connsiteY6" fmla="*/ 1425892 h 2497997"/>
              <a:gd name="connsiteX7" fmla="*/ 2098448 w 5546890"/>
              <a:gd name="connsiteY7" fmla="*/ 1488254 h 2497997"/>
              <a:gd name="connsiteX8" fmla="*/ 3614548 w 5546890"/>
              <a:gd name="connsiteY8" fmla="*/ 823577 h 2497997"/>
              <a:gd name="connsiteX9" fmla="*/ 3797007 w 5546890"/>
              <a:gd name="connsiteY9" fmla="*/ 754353 h 2497997"/>
              <a:gd name="connsiteX10" fmla="*/ 3544903 w 5546890"/>
              <a:gd name="connsiteY10" fmla="*/ 599067 h 2497997"/>
              <a:gd name="connsiteX11" fmla="*/ 3628500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98448 w 5546890"/>
              <a:gd name="connsiteY7" fmla="*/ 1488254 h 2497997"/>
              <a:gd name="connsiteX8" fmla="*/ 3614548 w 5546890"/>
              <a:gd name="connsiteY8" fmla="*/ 823577 h 2497997"/>
              <a:gd name="connsiteX9" fmla="*/ 3797007 w 5546890"/>
              <a:gd name="connsiteY9" fmla="*/ 754353 h 2497997"/>
              <a:gd name="connsiteX10" fmla="*/ 3544903 w 5546890"/>
              <a:gd name="connsiteY10" fmla="*/ 599067 h 2497997"/>
              <a:gd name="connsiteX11" fmla="*/ 3628500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97007 w 5546890"/>
              <a:gd name="connsiteY9" fmla="*/ 754353 h 2497997"/>
              <a:gd name="connsiteX10" fmla="*/ 3544903 w 5546890"/>
              <a:gd name="connsiteY10" fmla="*/ 599067 h 2497997"/>
              <a:gd name="connsiteX11" fmla="*/ 3628500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544903 w 5546890"/>
              <a:gd name="connsiteY10" fmla="*/ 599067 h 2497997"/>
              <a:gd name="connsiteX11" fmla="*/ 3628500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628500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4003616 w 5546890"/>
              <a:gd name="connsiteY12" fmla="*/ 68751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3961491 w 5546890"/>
              <a:gd name="connsiteY12" fmla="*/ 702160 h 2497997"/>
              <a:gd name="connsiteX13" fmla="*/ 4135090 w 5546890"/>
              <a:gd name="connsiteY13" fmla="*/ 634870 h 2497997"/>
              <a:gd name="connsiteX14" fmla="*/ 4363549 w 5546890"/>
              <a:gd name="connsiteY14" fmla="*/ 37204 h 2497997"/>
              <a:gd name="connsiteX15" fmla="*/ 4459135 w 5546890"/>
              <a:gd name="connsiteY15" fmla="*/ 0 h 2497997"/>
              <a:gd name="connsiteX16" fmla="*/ 4357554 w 5546890"/>
              <a:gd name="connsiteY16" fmla="*/ 610973 h 2497997"/>
              <a:gd name="connsiteX17" fmla="*/ 4600217 w 5546890"/>
              <a:gd name="connsiteY17" fmla="*/ 652771 h 2497997"/>
              <a:gd name="connsiteX18" fmla="*/ 4551275 w 5546890"/>
              <a:gd name="connsiteY18" fmla="*/ 829657 h 2497997"/>
              <a:gd name="connsiteX19" fmla="*/ 5190740 w 5546890"/>
              <a:gd name="connsiteY19" fmla="*/ 948074 h 2497997"/>
              <a:gd name="connsiteX20" fmla="*/ 5112886 w 5546890"/>
              <a:gd name="connsiteY20" fmla="*/ 989872 h 2497997"/>
              <a:gd name="connsiteX21" fmla="*/ 4429328 w 5546890"/>
              <a:gd name="connsiteY21" fmla="*/ 942080 h 2497997"/>
              <a:gd name="connsiteX22" fmla="*/ 3933412 w 5546890"/>
              <a:gd name="connsiteY22" fmla="*/ 1253884 h 2497997"/>
              <a:gd name="connsiteX23" fmla="*/ 2918579 w 5546890"/>
              <a:gd name="connsiteY23" fmla="*/ 1720160 h 2497997"/>
              <a:gd name="connsiteX24" fmla="*/ 3409984 w 5546890"/>
              <a:gd name="connsiteY24" fmla="*/ 1811067 h 2497997"/>
              <a:gd name="connsiteX25" fmla="*/ 5546890 w 5546890"/>
              <a:gd name="connsiteY25" fmla="*/ 2083538 h 2497997"/>
              <a:gd name="connsiteX26" fmla="*/ 5546890 w 5546890"/>
              <a:gd name="connsiteY26" fmla="*/ 2148084 h 2497997"/>
              <a:gd name="connsiteX27" fmla="*/ 5396283 w 5546890"/>
              <a:gd name="connsiteY27" fmla="*/ 2244903 h 2497997"/>
              <a:gd name="connsiteX28" fmla="*/ 2124642 w 5546890"/>
              <a:gd name="connsiteY28" fmla="*/ 2071632 h 2497997"/>
              <a:gd name="connsiteX29" fmla="*/ 1329893 w 5546890"/>
              <a:gd name="connsiteY29" fmla="*/ 2438541 h 2497997"/>
              <a:gd name="connsiteX30" fmla="*/ 751717 w 5546890"/>
              <a:gd name="connsiteY30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3961491 w 5546890"/>
              <a:gd name="connsiteY12" fmla="*/ 702160 h 2497997"/>
              <a:gd name="connsiteX13" fmla="*/ 3990113 w 5546890"/>
              <a:gd name="connsiteY13" fmla="*/ 698388 h 2497997"/>
              <a:gd name="connsiteX14" fmla="*/ 4135090 w 5546890"/>
              <a:gd name="connsiteY14" fmla="*/ 634870 h 2497997"/>
              <a:gd name="connsiteX15" fmla="*/ 4363549 w 5546890"/>
              <a:gd name="connsiteY15" fmla="*/ 37204 h 2497997"/>
              <a:gd name="connsiteX16" fmla="*/ 4459135 w 5546890"/>
              <a:gd name="connsiteY16" fmla="*/ 0 h 2497997"/>
              <a:gd name="connsiteX17" fmla="*/ 4357554 w 5546890"/>
              <a:gd name="connsiteY17" fmla="*/ 610973 h 2497997"/>
              <a:gd name="connsiteX18" fmla="*/ 4600217 w 5546890"/>
              <a:gd name="connsiteY18" fmla="*/ 652771 h 2497997"/>
              <a:gd name="connsiteX19" fmla="*/ 4551275 w 5546890"/>
              <a:gd name="connsiteY19" fmla="*/ 829657 h 2497997"/>
              <a:gd name="connsiteX20" fmla="*/ 5190740 w 5546890"/>
              <a:gd name="connsiteY20" fmla="*/ 948074 h 2497997"/>
              <a:gd name="connsiteX21" fmla="*/ 5112886 w 5546890"/>
              <a:gd name="connsiteY21" fmla="*/ 989872 h 2497997"/>
              <a:gd name="connsiteX22" fmla="*/ 4429328 w 5546890"/>
              <a:gd name="connsiteY22" fmla="*/ 942080 h 2497997"/>
              <a:gd name="connsiteX23" fmla="*/ 3933412 w 5546890"/>
              <a:gd name="connsiteY23" fmla="*/ 1253884 h 2497997"/>
              <a:gd name="connsiteX24" fmla="*/ 2918579 w 5546890"/>
              <a:gd name="connsiteY24" fmla="*/ 1720160 h 2497997"/>
              <a:gd name="connsiteX25" fmla="*/ 3409984 w 5546890"/>
              <a:gd name="connsiteY25" fmla="*/ 1811067 h 2497997"/>
              <a:gd name="connsiteX26" fmla="*/ 5546890 w 5546890"/>
              <a:gd name="connsiteY26" fmla="*/ 2083538 h 2497997"/>
              <a:gd name="connsiteX27" fmla="*/ 5546890 w 5546890"/>
              <a:gd name="connsiteY27" fmla="*/ 2148084 h 2497997"/>
              <a:gd name="connsiteX28" fmla="*/ 5396283 w 5546890"/>
              <a:gd name="connsiteY28" fmla="*/ 2244903 h 2497997"/>
              <a:gd name="connsiteX29" fmla="*/ 2124642 w 5546890"/>
              <a:gd name="connsiteY29" fmla="*/ 2071632 h 2497997"/>
              <a:gd name="connsiteX30" fmla="*/ 1329893 w 5546890"/>
              <a:gd name="connsiteY30" fmla="*/ 2438541 h 2497997"/>
              <a:gd name="connsiteX31" fmla="*/ 751717 w 5546890"/>
              <a:gd name="connsiteY31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3972293 w 5546890"/>
              <a:gd name="connsiteY12" fmla="*/ 698821 h 2497997"/>
              <a:gd name="connsiteX13" fmla="*/ 3990113 w 5546890"/>
              <a:gd name="connsiteY13" fmla="*/ 698388 h 2497997"/>
              <a:gd name="connsiteX14" fmla="*/ 4135090 w 5546890"/>
              <a:gd name="connsiteY14" fmla="*/ 634870 h 2497997"/>
              <a:gd name="connsiteX15" fmla="*/ 4363549 w 5546890"/>
              <a:gd name="connsiteY15" fmla="*/ 37204 h 2497997"/>
              <a:gd name="connsiteX16" fmla="*/ 4459135 w 5546890"/>
              <a:gd name="connsiteY16" fmla="*/ 0 h 2497997"/>
              <a:gd name="connsiteX17" fmla="*/ 4357554 w 5546890"/>
              <a:gd name="connsiteY17" fmla="*/ 610973 h 2497997"/>
              <a:gd name="connsiteX18" fmla="*/ 4600217 w 5546890"/>
              <a:gd name="connsiteY18" fmla="*/ 652771 h 2497997"/>
              <a:gd name="connsiteX19" fmla="*/ 4551275 w 5546890"/>
              <a:gd name="connsiteY19" fmla="*/ 829657 h 2497997"/>
              <a:gd name="connsiteX20" fmla="*/ 5190740 w 5546890"/>
              <a:gd name="connsiteY20" fmla="*/ 948074 h 2497997"/>
              <a:gd name="connsiteX21" fmla="*/ 5112886 w 5546890"/>
              <a:gd name="connsiteY21" fmla="*/ 989872 h 2497997"/>
              <a:gd name="connsiteX22" fmla="*/ 4429328 w 5546890"/>
              <a:gd name="connsiteY22" fmla="*/ 942080 h 2497997"/>
              <a:gd name="connsiteX23" fmla="*/ 3933412 w 5546890"/>
              <a:gd name="connsiteY23" fmla="*/ 1253884 h 2497997"/>
              <a:gd name="connsiteX24" fmla="*/ 2918579 w 5546890"/>
              <a:gd name="connsiteY24" fmla="*/ 1720160 h 2497997"/>
              <a:gd name="connsiteX25" fmla="*/ 3409984 w 5546890"/>
              <a:gd name="connsiteY25" fmla="*/ 1811067 h 2497997"/>
              <a:gd name="connsiteX26" fmla="*/ 5546890 w 5546890"/>
              <a:gd name="connsiteY26" fmla="*/ 2083538 h 2497997"/>
              <a:gd name="connsiteX27" fmla="*/ 5546890 w 5546890"/>
              <a:gd name="connsiteY27" fmla="*/ 2148084 h 2497997"/>
              <a:gd name="connsiteX28" fmla="*/ 5396283 w 5546890"/>
              <a:gd name="connsiteY28" fmla="*/ 2244903 h 2497997"/>
              <a:gd name="connsiteX29" fmla="*/ 2124642 w 5546890"/>
              <a:gd name="connsiteY29" fmla="*/ 2071632 h 2497997"/>
              <a:gd name="connsiteX30" fmla="*/ 1329893 w 5546890"/>
              <a:gd name="connsiteY30" fmla="*/ 2438541 h 2497997"/>
              <a:gd name="connsiteX31" fmla="*/ 751717 w 5546890"/>
              <a:gd name="connsiteY31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3972293 w 5546890"/>
              <a:gd name="connsiteY12" fmla="*/ 698821 h 2497997"/>
              <a:gd name="connsiteX13" fmla="*/ 3990113 w 5546890"/>
              <a:gd name="connsiteY13" fmla="*/ 698388 h 2497997"/>
              <a:gd name="connsiteX14" fmla="*/ 4167497 w 5546890"/>
              <a:gd name="connsiteY14" fmla="*/ 631529 h 2497997"/>
              <a:gd name="connsiteX15" fmla="*/ 4363549 w 5546890"/>
              <a:gd name="connsiteY15" fmla="*/ 37204 h 2497997"/>
              <a:gd name="connsiteX16" fmla="*/ 4459135 w 5546890"/>
              <a:gd name="connsiteY16" fmla="*/ 0 h 2497997"/>
              <a:gd name="connsiteX17" fmla="*/ 4357554 w 5546890"/>
              <a:gd name="connsiteY17" fmla="*/ 610973 h 2497997"/>
              <a:gd name="connsiteX18" fmla="*/ 4600217 w 5546890"/>
              <a:gd name="connsiteY18" fmla="*/ 652771 h 2497997"/>
              <a:gd name="connsiteX19" fmla="*/ 4551275 w 5546890"/>
              <a:gd name="connsiteY19" fmla="*/ 829657 h 2497997"/>
              <a:gd name="connsiteX20" fmla="*/ 5190740 w 5546890"/>
              <a:gd name="connsiteY20" fmla="*/ 948074 h 2497997"/>
              <a:gd name="connsiteX21" fmla="*/ 5112886 w 5546890"/>
              <a:gd name="connsiteY21" fmla="*/ 989872 h 2497997"/>
              <a:gd name="connsiteX22" fmla="*/ 4429328 w 5546890"/>
              <a:gd name="connsiteY22" fmla="*/ 942080 h 2497997"/>
              <a:gd name="connsiteX23" fmla="*/ 3933412 w 5546890"/>
              <a:gd name="connsiteY23" fmla="*/ 1253884 h 2497997"/>
              <a:gd name="connsiteX24" fmla="*/ 2918579 w 5546890"/>
              <a:gd name="connsiteY24" fmla="*/ 1720160 h 2497997"/>
              <a:gd name="connsiteX25" fmla="*/ 3409984 w 5546890"/>
              <a:gd name="connsiteY25" fmla="*/ 1811067 h 2497997"/>
              <a:gd name="connsiteX26" fmla="*/ 5546890 w 5546890"/>
              <a:gd name="connsiteY26" fmla="*/ 2083538 h 2497997"/>
              <a:gd name="connsiteX27" fmla="*/ 5546890 w 5546890"/>
              <a:gd name="connsiteY27" fmla="*/ 2148084 h 2497997"/>
              <a:gd name="connsiteX28" fmla="*/ 5396283 w 5546890"/>
              <a:gd name="connsiteY28" fmla="*/ 2244903 h 2497997"/>
              <a:gd name="connsiteX29" fmla="*/ 2124642 w 5546890"/>
              <a:gd name="connsiteY29" fmla="*/ 2071632 h 2497997"/>
              <a:gd name="connsiteX30" fmla="*/ 1329893 w 5546890"/>
              <a:gd name="connsiteY30" fmla="*/ 2438541 h 2497997"/>
              <a:gd name="connsiteX31" fmla="*/ 751717 w 5546890"/>
              <a:gd name="connsiteY31" fmla="*/ 2442776 h 2497997"/>
              <a:gd name="connsiteX0" fmla="*/ 751717 w 5546890"/>
              <a:gd name="connsiteY0" fmla="*/ 2442776 h 2497997"/>
              <a:gd name="connsiteX1" fmla="*/ 1073619 w 5546890"/>
              <a:gd name="connsiteY1" fmla="*/ 1991854 h 2497997"/>
              <a:gd name="connsiteX2" fmla="*/ 1396075 w 5546890"/>
              <a:gd name="connsiteY2" fmla="*/ 1814007 h 2497997"/>
              <a:gd name="connsiteX3" fmla="*/ 7362 w 5546890"/>
              <a:gd name="connsiteY3" fmla="*/ 959352 h 2497997"/>
              <a:gd name="connsiteX4" fmla="*/ 0 w 5546890"/>
              <a:gd name="connsiteY4" fmla="*/ 914255 h 2497997"/>
              <a:gd name="connsiteX5" fmla="*/ 271822 w 5546890"/>
              <a:gd name="connsiteY5" fmla="*/ 835651 h 2497997"/>
              <a:gd name="connsiteX6" fmla="*/ 1832297 w 5546890"/>
              <a:gd name="connsiteY6" fmla="*/ 1430776 h 2497997"/>
              <a:gd name="connsiteX7" fmla="*/ 2082651 w 5546890"/>
              <a:gd name="connsiteY7" fmla="*/ 1507789 h 2497997"/>
              <a:gd name="connsiteX8" fmla="*/ 3614548 w 5546890"/>
              <a:gd name="connsiteY8" fmla="*/ 823577 h 2497997"/>
              <a:gd name="connsiteX9" fmla="*/ 3765413 w 5546890"/>
              <a:gd name="connsiteY9" fmla="*/ 764120 h 2497997"/>
              <a:gd name="connsiteX10" fmla="*/ 3450123 w 5546890"/>
              <a:gd name="connsiteY10" fmla="*/ 599067 h 2497997"/>
              <a:gd name="connsiteX11" fmla="*/ 3533719 w 5546890"/>
              <a:gd name="connsiteY11" fmla="*/ 561947 h 2497997"/>
              <a:gd name="connsiteX12" fmla="*/ 3972293 w 5546890"/>
              <a:gd name="connsiteY12" fmla="*/ 698821 h 2497997"/>
              <a:gd name="connsiteX13" fmla="*/ 3990113 w 5546890"/>
              <a:gd name="connsiteY13" fmla="*/ 698388 h 2497997"/>
              <a:gd name="connsiteX14" fmla="*/ 4167497 w 5546890"/>
              <a:gd name="connsiteY14" fmla="*/ 631529 h 2497997"/>
              <a:gd name="connsiteX15" fmla="*/ 4395957 w 5546890"/>
              <a:gd name="connsiteY15" fmla="*/ 20505 h 2497997"/>
              <a:gd name="connsiteX16" fmla="*/ 4459135 w 5546890"/>
              <a:gd name="connsiteY16" fmla="*/ 0 h 2497997"/>
              <a:gd name="connsiteX17" fmla="*/ 4357554 w 5546890"/>
              <a:gd name="connsiteY17" fmla="*/ 610973 h 2497997"/>
              <a:gd name="connsiteX18" fmla="*/ 4600217 w 5546890"/>
              <a:gd name="connsiteY18" fmla="*/ 652771 h 2497997"/>
              <a:gd name="connsiteX19" fmla="*/ 4551275 w 5546890"/>
              <a:gd name="connsiteY19" fmla="*/ 829657 h 2497997"/>
              <a:gd name="connsiteX20" fmla="*/ 5190740 w 5546890"/>
              <a:gd name="connsiteY20" fmla="*/ 948074 h 2497997"/>
              <a:gd name="connsiteX21" fmla="*/ 5112886 w 5546890"/>
              <a:gd name="connsiteY21" fmla="*/ 989872 h 2497997"/>
              <a:gd name="connsiteX22" fmla="*/ 4429328 w 5546890"/>
              <a:gd name="connsiteY22" fmla="*/ 942080 h 2497997"/>
              <a:gd name="connsiteX23" fmla="*/ 3933412 w 5546890"/>
              <a:gd name="connsiteY23" fmla="*/ 1253884 h 2497997"/>
              <a:gd name="connsiteX24" fmla="*/ 2918579 w 5546890"/>
              <a:gd name="connsiteY24" fmla="*/ 1720160 h 2497997"/>
              <a:gd name="connsiteX25" fmla="*/ 3409984 w 5546890"/>
              <a:gd name="connsiteY25" fmla="*/ 1811067 h 2497997"/>
              <a:gd name="connsiteX26" fmla="*/ 5546890 w 5546890"/>
              <a:gd name="connsiteY26" fmla="*/ 2083538 h 2497997"/>
              <a:gd name="connsiteX27" fmla="*/ 5546890 w 5546890"/>
              <a:gd name="connsiteY27" fmla="*/ 2148084 h 2497997"/>
              <a:gd name="connsiteX28" fmla="*/ 5396283 w 5546890"/>
              <a:gd name="connsiteY28" fmla="*/ 2244903 h 2497997"/>
              <a:gd name="connsiteX29" fmla="*/ 2124642 w 5546890"/>
              <a:gd name="connsiteY29" fmla="*/ 2071632 h 2497997"/>
              <a:gd name="connsiteX30" fmla="*/ 1329893 w 5546890"/>
              <a:gd name="connsiteY30" fmla="*/ 2438541 h 2497997"/>
              <a:gd name="connsiteX31" fmla="*/ 751717 w 5546890"/>
              <a:gd name="connsiteY31" fmla="*/ 2442776 h 2497997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57554 w 5546890"/>
              <a:gd name="connsiteY17" fmla="*/ 627671 h 2514695"/>
              <a:gd name="connsiteX18" fmla="*/ 4600217 w 5546890"/>
              <a:gd name="connsiteY18" fmla="*/ 669469 h 2514695"/>
              <a:gd name="connsiteX19" fmla="*/ 4551275 w 5546890"/>
              <a:gd name="connsiteY19" fmla="*/ 846355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29328 w 5546890"/>
              <a:gd name="connsiteY22" fmla="*/ 958778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00217 w 5546890"/>
              <a:gd name="connsiteY18" fmla="*/ 669469 h 2514695"/>
              <a:gd name="connsiteX19" fmla="*/ 4551275 w 5546890"/>
              <a:gd name="connsiteY19" fmla="*/ 846355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29328 w 5546890"/>
              <a:gd name="connsiteY22" fmla="*/ 958778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51275 w 5546890"/>
              <a:gd name="connsiteY19" fmla="*/ 846355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29328 w 5546890"/>
              <a:gd name="connsiteY22" fmla="*/ 958778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29328 w 5546890"/>
              <a:gd name="connsiteY22" fmla="*/ 958778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29328 w 5546890"/>
              <a:gd name="connsiteY22" fmla="*/ 958778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1736 w 5546890"/>
              <a:gd name="connsiteY22" fmla="*/ 965457 h 2514695"/>
              <a:gd name="connsiteX23" fmla="*/ 3933412 w 5546890"/>
              <a:gd name="connsiteY23" fmla="*/ 1270582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1736 w 5546890"/>
              <a:gd name="connsiteY22" fmla="*/ 965457 h 2514695"/>
              <a:gd name="connsiteX23" fmla="*/ 3955018 w 5546890"/>
              <a:gd name="connsiteY23" fmla="*/ 1293960 h 2514695"/>
              <a:gd name="connsiteX24" fmla="*/ 2918579 w 5546890"/>
              <a:gd name="connsiteY24" fmla="*/ 173685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1736 w 5546890"/>
              <a:gd name="connsiteY22" fmla="*/ 965457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8938 w 5546890"/>
              <a:gd name="connsiteY22" fmla="*/ 968798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409984 w 5546890"/>
              <a:gd name="connsiteY25" fmla="*/ 1827765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8938 w 5546890"/>
              <a:gd name="connsiteY22" fmla="*/ 968798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525211 w 5546890"/>
              <a:gd name="connsiteY25" fmla="*/ 1837784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24642 w 5546890"/>
              <a:gd name="connsiteY29" fmla="*/ 2088330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8938 w 5546890"/>
              <a:gd name="connsiteY22" fmla="*/ 968798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525211 w 5546890"/>
              <a:gd name="connsiteY25" fmla="*/ 1837784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96659 w 5546890"/>
              <a:gd name="connsiteY29" fmla="*/ 2091669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8938 w 5546890"/>
              <a:gd name="connsiteY22" fmla="*/ 968798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525211 w 5546890"/>
              <a:gd name="connsiteY25" fmla="*/ 1837784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96659 w 5546890"/>
              <a:gd name="connsiteY29" fmla="*/ 2091669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546890"/>
              <a:gd name="connsiteY0" fmla="*/ 2459474 h 2514695"/>
              <a:gd name="connsiteX1" fmla="*/ 1073619 w 5546890"/>
              <a:gd name="connsiteY1" fmla="*/ 2008552 h 2514695"/>
              <a:gd name="connsiteX2" fmla="*/ 1396075 w 5546890"/>
              <a:gd name="connsiteY2" fmla="*/ 1830705 h 2514695"/>
              <a:gd name="connsiteX3" fmla="*/ 7362 w 5546890"/>
              <a:gd name="connsiteY3" fmla="*/ 976050 h 2514695"/>
              <a:gd name="connsiteX4" fmla="*/ 0 w 5546890"/>
              <a:gd name="connsiteY4" fmla="*/ 930953 h 2514695"/>
              <a:gd name="connsiteX5" fmla="*/ 271822 w 5546890"/>
              <a:gd name="connsiteY5" fmla="*/ 852349 h 2514695"/>
              <a:gd name="connsiteX6" fmla="*/ 1832297 w 5546890"/>
              <a:gd name="connsiteY6" fmla="*/ 1447474 h 2514695"/>
              <a:gd name="connsiteX7" fmla="*/ 2082651 w 5546890"/>
              <a:gd name="connsiteY7" fmla="*/ 1524487 h 2514695"/>
              <a:gd name="connsiteX8" fmla="*/ 3614548 w 5546890"/>
              <a:gd name="connsiteY8" fmla="*/ 840275 h 2514695"/>
              <a:gd name="connsiteX9" fmla="*/ 3765413 w 5546890"/>
              <a:gd name="connsiteY9" fmla="*/ 780818 h 2514695"/>
              <a:gd name="connsiteX10" fmla="*/ 3450123 w 5546890"/>
              <a:gd name="connsiteY10" fmla="*/ 615765 h 2514695"/>
              <a:gd name="connsiteX11" fmla="*/ 3533719 w 5546890"/>
              <a:gd name="connsiteY11" fmla="*/ 578645 h 2514695"/>
              <a:gd name="connsiteX12" fmla="*/ 3972293 w 5546890"/>
              <a:gd name="connsiteY12" fmla="*/ 715519 h 2514695"/>
              <a:gd name="connsiteX13" fmla="*/ 3990113 w 5546890"/>
              <a:gd name="connsiteY13" fmla="*/ 715086 h 2514695"/>
              <a:gd name="connsiteX14" fmla="*/ 4167497 w 5546890"/>
              <a:gd name="connsiteY14" fmla="*/ 648227 h 2514695"/>
              <a:gd name="connsiteX15" fmla="*/ 4395957 w 5546890"/>
              <a:gd name="connsiteY15" fmla="*/ 37203 h 2514695"/>
              <a:gd name="connsiteX16" fmla="*/ 4498745 w 5546890"/>
              <a:gd name="connsiteY16" fmla="*/ 0 h 2514695"/>
              <a:gd name="connsiteX17" fmla="*/ 4382760 w 5546890"/>
              <a:gd name="connsiteY17" fmla="*/ 631011 h 2514695"/>
              <a:gd name="connsiteX18" fmla="*/ 4621822 w 5546890"/>
              <a:gd name="connsiteY18" fmla="*/ 669469 h 2514695"/>
              <a:gd name="connsiteX19" fmla="*/ 4580083 w 5546890"/>
              <a:gd name="connsiteY19" fmla="*/ 853034 h 2514695"/>
              <a:gd name="connsiteX20" fmla="*/ 5190740 w 5546890"/>
              <a:gd name="connsiteY20" fmla="*/ 964772 h 2514695"/>
              <a:gd name="connsiteX21" fmla="*/ 5112886 w 5546890"/>
              <a:gd name="connsiteY21" fmla="*/ 1006570 h 2514695"/>
              <a:gd name="connsiteX22" fmla="*/ 4468938 w 5546890"/>
              <a:gd name="connsiteY22" fmla="*/ 968798 h 2514695"/>
              <a:gd name="connsiteX23" fmla="*/ 3955018 w 5546890"/>
              <a:gd name="connsiteY23" fmla="*/ 1293960 h 2514695"/>
              <a:gd name="connsiteX24" fmla="*/ 2968991 w 5546890"/>
              <a:gd name="connsiteY24" fmla="*/ 1743538 h 2514695"/>
              <a:gd name="connsiteX25" fmla="*/ 3525211 w 5546890"/>
              <a:gd name="connsiteY25" fmla="*/ 1837784 h 2514695"/>
              <a:gd name="connsiteX26" fmla="*/ 5546890 w 5546890"/>
              <a:gd name="connsiteY26" fmla="*/ 2100236 h 2514695"/>
              <a:gd name="connsiteX27" fmla="*/ 5546890 w 5546890"/>
              <a:gd name="connsiteY27" fmla="*/ 2164782 h 2514695"/>
              <a:gd name="connsiteX28" fmla="*/ 5396283 w 5546890"/>
              <a:gd name="connsiteY28" fmla="*/ 2261601 h 2514695"/>
              <a:gd name="connsiteX29" fmla="*/ 2196659 w 5546890"/>
              <a:gd name="connsiteY29" fmla="*/ 2091669 h 2514695"/>
              <a:gd name="connsiteX30" fmla="*/ 1329893 w 5546890"/>
              <a:gd name="connsiteY30" fmla="*/ 2455239 h 2514695"/>
              <a:gd name="connsiteX31" fmla="*/ 751717 w 5546890"/>
              <a:gd name="connsiteY31" fmla="*/ 2459474 h 2514695"/>
              <a:gd name="connsiteX0" fmla="*/ 751717 w 5785177"/>
              <a:gd name="connsiteY0" fmla="*/ 2459474 h 2514695"/>
              <a:gd name="connsiteX1" fmla="*/ 1073619 w 5785177"/>
              <a:gd name="connsiteY1" fmla="*/ 2008552 h 2514695"/>
              <a:gd name="connsiteX2" fmla="*/ 1396075 w 5785177"/>
              <a:gd name="connsiteY2" fmla="*/ 1830705 h 2514695"/>
              <a:gd name="connsiteX3" fmla="*/ 7362 w 5785177"/>
              <a:gd name="connsiteY3" fmla="*/ 976050 h 2514695"/>
              <a:gd name="connsiteX4" fmla="*/ 0 w 5785177"/>
              <a:gd name="connsiteY4" fmla="*/ 930953 h 2514695"/>
              <a:gd name="connsiteX5" fmla="*/ 271822 w 5785177"/>
              <a:gd name="connsiteY5" fmla="*/ 852349 h 2514695"/>
              <a:gd name="connsiteX6" fmla="*/ 1832297 w 5785177"/>
              <a:gd name="connsiteY6" fmla="*/ 1447474 h 2514695"/>
              <a:gd name="connsiteX7" fmla="*/ 2082651 w 5785177"/>
              <a:gd name="connsiteY7" fmla="*/ 1524487 h 2514695"/>
              <a:gd name="connsiteX8" fmla="*/ 3614548 w 5785177"/>
              <a:gd name="connsiteY8" fmla="*/ 840275 h 2514695"/>
              <a:gd name="connsiteX9" fmla="*/ 3765413 w 5785177"/>
              <a:gd name="connsiteY9" fmla="*/ 780818 h 2514695"/>
              <a:gd name="connsiteX10" fmla="*/ 3450123 w 5785177"/>
              <a:gd name="connsiteY10" fmla="*/ 615765 h 2514695"/>
              <a:gd name="connsiteX11" fmla="*/ 3533719 w 5785177"/>
              <a:gd name="connsiteY11" fmla="*/ 578645 h 2514695"/>
              <a:gd name="connsiteX12" fmla="*/ 3972293 w 5785177"/>
              <a:gd name="connsiteY12" fmla="*/ 715519 h 2514695"/>
              <a:gd name="connsiteX13" fmla="*/ 3990113 w 5785177"/>
              <a:gd name="connsiteY13" fmla="*/ 715086 h 2514695"/>
              <a:gd name="connsiteX14" fmla="*/ 4167497 w 5785177"/>
              <a:gd name="connsiteY14" fmla="*/ 648227 h 2514695"/>
              <a:gd name="connsiteX15" fmla="*/ 4395957 w 5785177"/>
              <a:gd name="connsiteY15" fmla="*/ 37203 h 2514695"/>
              <a:gd name="connsiteX16" fmla="*/ 4498745 w 5785177"/>
              <a:gd name="connsiteY16" fmla="*/ 0 h 2514695"/>
              <a:gd name="connsiteX17" fmla="*/ 4382760 w 5785177"/>
              <a:gd name="connsiteY17" fmla="*/ 631011 h 2514695"/>
              <a:gd name="connsiteX18" fmla="*/ 4621822 w 5785177"/>
              <a:gd name="connsiteY18" fmla="*/ 669469 h 2514695"/>
              <a:gd name="connsiteX19" fmla="*/ 4580083 w 5785177"/>
              <a:gd name="connsiteY19" fmla="*/ 853034 h 2514695"/>
              <a:gd name="connsiteX20" fmla="*/ 5190740 w 5785177"/>
              <a:gd name="connsiteY20" fmla="*/ 964772 h 2514695"/>
              <a:gd name="connsiteX21" fmla="*/ 5112886 w 5785177"/>
              <a:gd name="connsiteY21" fmla="*/ 1006570 h 2514695"/>
              <a:gd name="connsiteX22" fmla="*/ 4468938 w 5785177"/>
              <a:gd name="connsiteY22" fmla="*/ 968798 h 2514695"/>
              <a:gd name="connsiteX23" fmla="*/ 3955018 w 5785177"/>
              <a:gd name="connsiteY23" fmla="*/ 1293960 h 2514695"/>
              <a:gd name="connsiteX24" fmla="*/ 2968991 w 5785177"/>
              <a:gd name="connsiteY24" fmla="*/ 1743538 h 2514695"/>
              <a:gd name="connsiteX25" fmla="*/ 3525211 w 5785177"/>
              <a:gd name="connsiteY25" fmla="*/ 1837784 h 2514695"/>
              <a:gd name="connsiteX26" fmla="*/ 5546890 w 5785177"/>
              <a:gd name="connsiteY26" fmla="*/ 2100236 h 2514695"/>
              <a:gd name="connsiteX27" fmla="*/ 5546890 w 5785177"/>
              <a:gd name="connsiteY27" fmla="*/ 2164782 h 2514695"/>
              <a:gd name="connsiteX28" fmla="*/ 5785177 w 5785177"/>
              <a:gd name="connsiteY28" fmla="*/ 2278299 h 2514695"/>
              <a:gd name="connsiteX29" fmla="*/ 2196659 w 5785177"/>
              <a:gd name="connsiteY29" fmla="*/ 2091669 h 2514695"/>
              <a:gd name="connsiteX30" fmla="*/ 1329893 w 5785177"/>
              <a:gd name="connsiteY30" fmla="*/ 2455239 h 2514695"/>
              <a:gd name="connsiteX31" fmla="*/ 751717 w 5785177"/>
              <a:gd name="connsiteY31" fmla="*/ 2459474 h 2514695"/>
              <a:gd name="connsiteX0" fmla="*/ 751717 w 5939385"/>
              <a:gd name="connsiteY0" fmla="*/ 2459474 h 2514695"/>
              <a:gd name="connsiteX1" fmla="*/ 1073619 w 5939385"/>
              <a:gd name="connsiteY1" fmla="*/ 2008552 h 2514695"/>
              <a:gd name="connsiteX2" fmla="*/ 1396075 w 5939385"/>
              <a:gd name="connsiteY2" fmla="*/ 1830705 h 2514695"/>
              <a:gd name="connsiteX3" fmla="*/ 7362 w 5939385"/>
              <a:gd name="connsiteY3" fmla="*/ 976050 h 2514695"/>
              <a:gd name="connsiteX4" fmla="*/ 0 w 5939385"/>
              <a:gd name="connsiteY4" fmla="*/ 930953 h 2514695"/>
              <a:gd name="connsiteX5" fmla="*/ 271822 w 5939385"/>
              <a:gd name="connsiteY5" fmla="*/ 852349 h 2514695"/>
              <a:gd name="connsiteX6" fmla="*/ 1832297 w 5939385"/>
              <a:gd name="connsiteY6" fmla="*/ 1447474 h 2514695"/>
              <a:gd name="connsiteX7" fmla="*/ 2082651 w 5939385"/>
              <a:gd name="connsiteY7" fmla="*/ 1524487 h 2514695"/>
              <a:gd name="connsiteX8" fmla="*/ 3614548 w 5939385"/>
              <a:gd name="connsiteY8" fmla="*/ 840275 h 2514695"/>
              <a:gd name="connsiteX9" fmla="*/ 3765413 w 5939385"/>
              <a:gd name="connsiteY9" fmla="*/ 780818 h 2514695"/>
              <a:gd name="connsiteX10" fmla="*/ 3450123 w 5939385"/>
              <a:gd name="connsiteY10" fmla="*/ 615765 h 2514695"/>
              <a:gd name="connsiteX11" fmla="*/ 3533719 w 5939385"/>
              <a:gd name="connsiteY11" fmla="*/ 578645 h 2514695"/>
              <a:gd name="connsiteX12" fmla="*/ 3972293 w 5939385"/>
              <a:gd name="connsiteY12" fmla="*/ 715519 h 2514695"/>
              <a:gd name="connsiteX13" fmla="*/ 3990113 w 5939385"/>
              <a:gd name="connsiteY13" fmla="*/ 715086 h 2514695"/>
              <a:gd name="connsiteX14" fmla="*/ 4167497 w 5939385"/>
              <a:gd name="connsiteY14" fmla="*/ 648227 h 2514695"/>
              <a:gd name="connsiteX15" fmla="*/ 4395957 w 5939385"/>
              <a:gd name="connsiteY15" fmla="*/ 37203 h 2514695"/>
              <a:gd name="connsiteX16" fmla="*/ 4498745 w 5939385"/>
              <a:gd name="connsiteY16" fmla="*/ 0 h 2514695"/>
              <a:gd name="connsiteX17" fmla="*/ 4382760 w 5939385"/>
              <a:gd name="connsiteY17" fmla="*/ 631011 h 2514695"/>
              <a:gd name="connsiteX18" fmla="*/ 4621822 w 5939385"/>
              <a:gd name="connsiteY18" fmla="*/ 669469 h 2514695"/>
              <a:gd name="connsiteX19" fmla="*/ 4580083 w 5939385"/>
              <a:gd name="connsiteY19" fmla="*/ 853034 h 2514695"/>
              <a:gd name="connsiteX20" fmla="*/ 5190740 w 5939385"/>
              <a:gd name="connsiteY20" fmla="*/ 964772 h 2514695"/>
              <a:gd name="connsiteX21" fmla="*/ 5112886 w 5939385"/>
              <a:gd name="connsiteY21" fmla="*/ 1006570 h 2514695"/>
              <a:gd name="connsiteX22" fmla="*/ 4468938 w 5939385"/>
              <a:gd name="connsiteY22" fmla="*/ 968798 h 2514695"/>
              <a:gd name="connsiteX23" fmla="*/ 3955018 w 5939385"/>
              <a:gd name="connsiteY23" fmla="*/ 1293960 h 2514695"/>
              <a:gd name="connsiteX24" fmla="*/ 2968991 w 5939385"/>
              <a:gd name="connsiteY24" fmla="*/ 1743538 h 2514695"/>
              <a:gd name="connsiteX25" fmla="*/ 3525211 w 5939385"/>
              <a:gd name="connsiteY25" fmla="*/ 1837784 h 2514695"/>
              <a:gd name="connsiteX26" fmla="*/ 5546890 w 5939385"/>
              <a:gd name="connsiteY26" fmla="*/ 2100236 h 2514695"/>
              <a:gd name="connsiteX27" fmla="*/ 5939385 w 5939385"/>
              <a:gd name="connsiteY27" fmla="*/ 2168122 h 2514695"/>
              <a:gd name="connsiteX28" fmla="*/ 5785177 w 5939385"/>
              <a:gd name="connsiteY28" fmla="*/ 2278299 h 2514695"/>
              <a:gd name="connsiteX29" fmla="*/ 2196659 w 5939385"/>
              <a:gd name="connsiteY29" fmla="*/ 2091669 h 2514695"/>
              <a:gd name="connsiteX30" fmla="*/ 1329893 w 5939385"/>
              <a:gd name="connsiteY30" fmla="*/ 2455239 h 2514695"/>
              <a:gd name="connsiteX31" fmla="*/ 751717 w 5939385"/>
              <a:gd name="connsiteY31" fmla="*/ 2459474 h 2514695"/>
              <a:gd name="connsiteX0" fmla="*/ 751717 w 5942987"/>
              <a:gd name="connsiteY0" fmla="*/ 2459474 h 2514695"/>
              <a:gd name="connsiteX1" fmla="*/ 1073619 w 5942987"/>
              <a:gd name="connsiteY1" fmla="*/ 2008552 h 2514695"/>
              <a:gd name="connsiteX2" fmla="*/ 1396075 w 5942987"/>
              <a:gd name="connsiteY2" fmla="*/ 1830705 h 2514695"/>
              <a:gd name="connsiteX3" fmla="*/ 7362 w 5942987"/>
              <a:gd name="connsiteY3" fmla="*/ 976050 h 2514695"/>
              <a:gd name="connsiteX4" fmla="*/ 0 w 5942987"/>
              <a:gd name="connsiteY4" fmla="*/ 930953 h 2514695"/>
              <a:gd name="connsiteX5" fmla="*/ 271822 w 5942987"/>
              <a:gd name="connsiteY5" fmla="*/ 852349 h 2514695"/>
              <a:gd name="connsiteX6" fmla="*/ 1832297 w 5942987"/>
              <a:gd name="connsiteY6" fmla="*/ 1447474 h 2514695"/>
              <a:gd name="connsiteX7" fmla="*/ 2082651 w 5942987"/>
              <a:gd name="connsiteY7" fmla="*/ 1524487 h 2514695"/>
              <a:gd name="connsiteX8" fmla="*/ 3614548 w 5942987"/>
              <a:gd name="connsiteY8" fmla="*/ 840275 h 2514695"/>
              <a:gd name="connsiteX9" fmla="*/ 3765413 w 5942987"/>
              <a:gd name="connsiteY9" fmla="*/ 780818 h 2514695"/>
              <a:gd name="connsiteX10" fmla="*/ 3450123 w 5942987"/>
              <a:gd name="connsiteY10" fmla="*/ 615765 h 2514695"/>
              <a:gd name="connsiteX11" fmla="*/ 3533719 w 5942987"/>
              <a:gd name="connsiteY11" fmla="*/ 578645 h 2514695"/>
              <a:gd name="connsiteX12" fmla="*/ 3972293 w 5942987"/>
              <a:gd name="connsiteY12" fmla="*/ 715519 h 2514695"/>
              <a:gd name="connsiteX13" fmla="*/ 3990113 w 5942987"/>
              <a:gd name="connsiteY13" fmla="*/ 715086 h 2514695"/>
              <a:gd name="connsiteX14" fmla="*/ 4167497 w 5942987"/>
              <a:gd name="connsiteY14" fmla="*/ 648227 h 2514695"/>
              <a:gd name="connsiteX15" fmla="*/ 4395957 w 5942987"/>
              <a:gd name="connsiteY15" fmla="*/ 37203 h 2514695"/>
              <a:gd name="connsiteX16" fmla="*/ 4498745 w 5942987"/>
              <a:gd name="connsiteY16" fmla="*/ 0 h 2514695"/>
              <a:gd name="connsiteX17" fmla="*/ 4382760 w 5942987"/>
              <a:gd name="connsiteY17" fmla="*/ 631011 h 2514695"/>
              <a:gd name="connsiteX18" fmla="*/ 4621822 w 5942987"/>
              <a:gd name="connsiteY18" fmla="*/ 669469 h 2514695"/>
              <a:gd name="connsiteX19" fmla="*/ 4580083 w 5942987"/>
              <a:gd name="connsiteY19" fmla="*/ 853034 h 2514695"/>
              <a:gd name="connsiteX20" fmla="*/ 5190740 w 5942987"/>
              <a:gd name="connsiteY20" fmla="*/ 964772 h 2514695"/>
              <a:gd name="connsiteX21" fmla="*/ 5112886 w 5942987"/>
              <a:gd name="connsiteY21" fmla="*/ 1006570 h 2514695"/>
              <a:gd name="connsiteX22" fmla="*/ 4468938 w 5942987"/>
              <a:gd name="connsiteY22" fmla="*/ 968798 h 2514695"/>
              <a:gd name="connsiteX23" fmla="*/ 3955018 w 5942987"/>
              <a:gd name="connsiteY23" fmla="*/ 1293960 h 2514695"/>
              <a:gd name="connsiteX24" fmla="*/ 2968991 w 5942987"/>
              <a:gd name="connsiteY24" fmla="*/ 1743538 h 2514695"/>
              <a:gd name="connsiteX25" fmla="*/ 3525211 w 5942987"/>
              <a:gd name="connsiteY25" fmla="*/ 1837784 h 2514695"/>
              <a:gd name="connsiteX26" fmla="*/ 5942987 w 5942987"/>
              <a:gd name="connsiteY26" fmla="*/ 2123613 h 2514695"/>
              <a:gd name="connsiteX27" fmla="*/ 5939385 w 5942987"/>
              <a:gd name="connsiteY27" fmla="*/ 2168122 h 2514695"/>
              <a:gd name="connsiteX28" fmla="*/ 5785177 w 5942987"/>
              <a:gd name="connsiteY28" fmla="*/ 2278299 h 2514695"/>
              <a:gd name="connsiteX29" fmla="*/ 2196659 w 5942987"/>
              <a:gd name="connsiteY29" fmla="*/ 2091669 h 2514695"/>
              <a:gd name="connsiteX30" fmla="*/ 1329893 w 5942987"/>
              <a:gd name="connsiteY30" fmla="*/ 2455239 h 2514695"/>
              <a:gd name="connsiteX31" fmla="*/ 751717 w 5942987"/>
              <a:gd name="connsiteY31" fmla="*/ 2459474 h 2514695"/>
              <a:gd name="connsiteX0" fmla="*/ 751717 w 5942987"/>
              <a:gd name="connsiteY0" fmla="*/ 2459474 h 2514695"/>
              <a:gd name="connsiteX1" fmla="*/ 1073619 w 5942987"/>
              <a:gd name="connsiteY1" fmla="*/ 2008552 h 2514695"/>
              <a:gd name="connsiteX2" fmla="*/ 1396075 w 5942987"/>
              <a:gd name="connsiteY2" fmla="*/ 1830705 h 2514695"/>
              <a:gd name="connsiteX3" fmla="*/ 7362 w 5942987"/>
              <a:gd name="connsiteY3" fmla="*/ 976050 h 2514695"/>
              <a:gd name="connsiteX4" fmla="*/ 0 w 5942987"/>
              <a:gd name="connsiteY4" fmla="*/ 930953 h 2514695"/>
              <a:gd name="connsiteX5" fmla="*/ 271822 w 5942987"/>
              <a:gd name="connsiteY5" fmla="*/ 852349 h 2514695"/>
              <a:gd name="connsiteX6" fmla="*/ 1832297 w 5942987"/>
              <a:gd name="connsiteY6" fmla="*/ 1447474 h 2514695"/>
              <a:gd name="connsiteX7" fmla="*/ 2082651 w 5942987"/>
              <a:gd name="connsiteY7" fmla="*/ 1524487 h 2514695"/>
              <a:gd name="connsiteX8" fmla="*/ 3614548 w 5942987"/>
              <a:gd name="connsiteY8" fmla="*/ 840275 h 2514695"/>
              <a:gd name="connsiteX9" fmla="*/ 3765413 w 5942987"/>
              <a:gd name="connsiteY9" fmla="*/ 780818 h 2514695"/>
              <a:gd name="connsiteX10" fmla="*/ 3450123 w 5942987"/>
              <a:gd name="connsiteY10" fmla="*/ 615765 h 2514695"/>
              <a:gd name="connsiteX11" fmla="*/ 3533719 w 5942987"/>
              <a:gd name="connsiteY11" fmla="*/ 578645 h 2514695"/>
              <a:gd name="connsiteX12" fmla="*/ 3972293 w 5942987"/>
              <a:gd name="connsiteY12" fmla="*/ 715519 h 2514695"/>
              <a:gd name="connsiteX13" fmla="*/ 3990113 w 5942987"/>
              <a:gd name="connsiteY13" fmla="*/ 715086 h 2514695"/>
              <a:gd name="connsiteX14" fmla="*/ 4167497 w 5942987"/>
              <a:gd name="connsiteY14" fmla="*/ 648227 h 2514695"/>
              <a:gd name="connsiteX15" fmla="*/ 4395957 w 5942987"/>
              <a:gd name="connsiteY15" fmla="*/ 37203 h 2514695"/>
              <a:gd name="connsiteX16" fmla="*/ 4498745 w 5942987"/>
              <a:gd name="connsiteY16" fmla="*/ 0 h 2514695"/>
              <a:gd name="connsiteX17" fmla="*/ 4382760 w 5942987"/>
              <a:gd name="connsiteY17" fmla="*/ 631011 h 2514695"/>
              <a:gd name="connsiteX18" fmla="*/ 4621822 w 5942987"/>
              <a:gd name="connsiteY18" fmla="*/ 669469 h 2514695"/>
              <a:gd name="connsiteX19" fmla="*/ 4580083 w 5942987"/>
              <a:gd name="connsiteY19" fmla="*/ 853034 h 2514695"/>
              <a:gd name="connsiteX20" fmla="*/ 5331174 w 5942987"/>
              <a:gd name="connsiteY20" fmla="*/ 971450 h 2514695"/>
              <a:gd name="connsiteX21" fmla="*/ 5112886 w 5942987"/>
              <a:gd name="connsiteY21" fmla="*/ 1006570 h 2514695"/>
              <a:gd name="connsiteX22" fmla="*/ 4468938 w 5942987"/>
              <a:gd name="connsiteY22" fmla="*/ 968798 h 2514695"/>
              <a:gd name="connsiteX23" fmla="*/ 3955018 w 5942987"/>
              <a:gd name="connsiteY23" fmla="*/ 1293960 h 2514695"/>
              <a:gd name="connsiteX24" fmla="*/ 2968991 w 5942987"/>
              <a:gd name="connsiteY24" fmla="*/ 1743538 h 2514695"/>
              <a:gd name="connsiteX25" fmla="*/ 3525211 w 5942987"/>
              <a:gd name="connsiteY25" fmla="*/ 1837784 h 2514695"/>
              <a:gd name="connsiteX26" fmla="*/ 5942987 w 5942987"/>
              <a:gd name="connsiteY26" fmla="*/ 2123613 h 2514695"/>
              <a:gd name="connsiteX27" fmla="*/ 5939385 w 5942987"/>
              <a:gd name="connsiteY27" fmla="*/ 2168122 h 2514695"/>
              <a:gd name="connsiteX28" fmla="*/ 5785177 w 5942987"/>
              <a:gd name="connsiteY28" fmla="*/ 2278299 h 2514695"/>
              <a:gd name="connsiteX29" fmla="*/ 2196659 w 5942987"/>
              <a:gd name="connsiteY29" fmla="*/ 2091669 h 2514695"/>
              <a:gd name="connsiteX30" fmla="*/ 1329893 w 5942987"/>
              <a:gd name="connsiteY30" fmla="*/ 2455239 h 2514695"/>
              <a:gd name="connsiteX31" fmla="*/ 751717 w 5942987"/>
              <a:gd name="connsiteY31" fmla="*/ 2459474 h 2514695"/>
              <a:gd name="connsiteX0" fmla="*/ 751717 w 5942987"/>
              <a:gd name="connsiteY0" fmla="*/ 2459474 h 2514695"/>
              <a:gd name="connsiteX1" fmla="*/ 1073619 w 5942987"/>
              <a:gd name="connsiteY1" fmla="*/ 2008552 h 2514695"/>
              <a:gd name="connsiteX2" fmla="*/ 1396075 w 5942987"/>
              <a:gd name="connsiteY2" fmla="*/ 1830705 h 2514695"/>
              <a:gd name="connsiteX3" fmla="*/ 7362 w 5942987"/>
              <a:gd name="connsiteY3" fmla="*/ 976050 h 2514695"/>
              <a:gd name="connsiteX4" fmla="*/ 0 w 5942987"/>
              <a:gd name="connsiteY4" fmla="*/ 930953 h 2514695"/>
              <a:gd name="connsiteX5" fmla="*/ 271822 w 5942987"/>
              <a:gd name="connsiteY5" fmla="*/ 852349 h 2514695"/>
              <a:gd name="connsiteX6" fmla="*/ 1832297 w 5942987"/>
              <a:gd name="connsiteY6" fmla="*/ 1447474 h 2514695"/>
              <a:gd name="connsiteX7" fmla="*/ 2082651 w 5942987"/>
              <a:gd name="connsiteY7" fmla="*/ 1524487 h 2514695"/>
              <a:gd name="connsiteX8" fmla="*/ 3614548 w 5942987"/>
              <a:gd name="connsiteY8" fmla="*/ 840275 h 2514695"/>
              <a:gd name="connsiteX9" fmla="*/ 3765413 w 5942987"/>
              <a:gd name="connsiteY9" fmla="*/ 780818 h 2514695"/>
              <a:gd name="connsiteX10" fmla="*/ 3450123 w 5942987"/>
              <a:gd name="connsiteY10" fmla="*/ 615765 h 2514695"/>
              <a:gd name="connsiteX11" fmla="*/ 3533719 w 5942987"/>
              <a:gd name="connsiteY11" fmla="*/ 578645 h 2514695"/>
              <a:gd name="connsiteX12" fmla="*/ 3972293 w 5942987"/>
              <a:gd name="connsiteY12" fmla="*/ 715519 h 2514695"/>
              <a:gd name="connsiteX13" fmla="*/ 3990113 w 5942987"/>
              <a:gd name="connsiteY13" fmla="*/ 715086 h 2514695"/>
              <a:gd name="connsiteX14" fmla="*/ 4167497 w 5942987"/>
              <a:gd name="connsiteY14" fmla="*/ 648227 h 2514695"/>
              <a:gd name="connsiteX15" fmla="*/ 4395957 w 5942987"/>
              <a:gd name="connsiteY15" fmla="*/ 37203 h 2514695"/>
              <a:gd name="connsiteX16" fmla="*/ 4498745 w 5942987"/>
              <a:gd name="connsiteY16" fmla="*/ 0 h 2514695"/>
              <a:gd name="connsiteX17" fmla="*/ 4382760 w 5942987"/>
              <a:gd name="connsiteY17" fmla="*/ 631011 h 2514695"/>
              <a:gd name="connsiteX18" fmla="*/ 4621822 w 5942987"/>
              <a:gd name="connsiteY18" fmla="*/ 669469 h 2514695"/>
              <a:gd name="connsiteX19" fmla="*/ 4580083 w 5942987"/>
              <a:gd name="connsiteY19" fmla="*/ 853034 h 2514695"/>
              <a:gd name="connsiteX20" fmla="*/ 5331174 w 5942987"/>
              <a:gd name="connsiteY20" fmla="*/ 971450 h 2514695"/>
              <a:gd name="connsiteX21" fmla="*/ 5238918 w 5942987"/>
              <a:gd name="connsiteY21" fmla="*/ 1013250 h 2514695"/>
              <a:gd name="connsiteX22" fmla="*/ 4468938 w 5942987"/>
              <a:gd name="connsiteY22" fmla="*/ 968798 h 2514695"/>
              <a:gd name="connsiteX23" fmla="*/ 3955018 w 5942987"/>
              <a:gd name="connsiteY23" fmla="*/ 1293960 h 2514695"/>
              <a:gd name="connsiteX24" fmla="*/ 2968991 w 5942987"/>
              <a:gd name="connsiteY24" fmla="*/ 1743538 h 2514695"/>
              <a:gd name="connsiteX25" fmla="*/ 3525211 w 5942987"/>
              <a:gd name="connsiteY25" fmla="*/ 1837784 h 2514695"/>
              <a:gd name="connsiteX26" fmla="*/ 5942987 w 5942987"/>
              <a:gd name="connsiteY26" fmla="*/ 2123613 h 2514695"/>
              <a:gd name="connsiteX27" fmla="*/ 5939385 w 5942987"/>
              <a:gd name="connsiteY27" fmla="*/ 2168122 h 2514695"/>
              <a:gd name="connsiteX28" fmla="*/ 5785177 w 5942987"/>
              <a:gd name="connsiteY28" fmla="*/ 2278299 h 2514695"/>
              <a:gd name="connsiteX29" fmla="*/ 2196659 w 5942987"/>
              <a:gd name="connsiteY29" fmla="*/ 2091669 h 2514695"/>
              <a:gd name="connsiteX30" fmla="*/ 1329893 w 5942987"/>
              <a:gd name="connsiteY30" fmla="*/ 2455239 h 2514695"/>
              <a:gd name="connsiteX31" fmla="*/ 751717 w 5942987"/>
              <a:gd name="connsiteY31" fmla="*/ 2459474 h 2514695"/>
              <a:gd name="connsiteX0" fmla="*/ 751717 w 5942987"/>
              <a:gd name="connsiteY0" fmla="*/ 2459474 h 2514695"/>
              <a:gd name="connsiteX1" fmla="*/ 1073619 w 5942987"/>
              <a:gd name="connsiteY1" fmla="*/ 2008552 h 2514695"/>
              <a:gd name="connsiteX2" fmla="*/ 1396075 w 5942987"/>
              <a:gd name="connsiteY2" fmla="*/ 1830705 h 2514695"/>
              <a:gd name="connsiteX3" fmla="*/ 7362 w 5942987"/>
              <a:gd name="connsiteY3" fmla="*/ 976050 h 2514695"/>
              <a:gd name="connsiteX4" fmla="*/ 0 w 5942987"/>
              <a:gd name="connsiteY4" fmla="*/ 930953 h 2514695"/>
              <a:gd name="connsiteX5" fmla="*/ 271822 w 5942987"/>
              <a:gd name="connsiteY5" fmla="*/ 852349 h 2514695"/>
              <a:gd name="connsiteX6" fmla="*/ 1832297 w 5942987"/>
              <a:gd name="connsiteY6" fmla="*/ 1447474 h 2514695"/>
              <a:gd name="connsiteX7" fmla="*/ 2082651 w 5942987"/>
              <a:gd name="connsiteY7" fmla="*/ 1524487 h 2514695"/>
              <a:gd name="connsiteX8" fmla="*/ 3614548 w 5942987"/>
              <a:gd name="connsiteY8" fmla="*/ 840275 h 2514695"/>
              <a:gd name="connsiteX9" fmla="*/ 3765413 w 5942987"/>
              <a:gd name="connsiteY9" fmla="*/ 780818 h 2514695"/>
              <a:gd name="connsiteX10" fmla="*/ 3450123 w 5942987"/>
              <a:gd name="connsiteY10" fmla="*/ 615765 h 2514695"/>
              <a:gd name="connsiteX11" fmla="*/ 3533719 w 5942987"/>
              <a:gd name="connsiteY11" fmla="*/ 578645 h 2514695"/>
              <a:gd name="connsiteX12" fmla="*/ 3972293 w 5942987"/>
              <a:gd name="connsiteY12" fmla="*/ 715519 h 2514695"/>
              <a:gd name="connsiteX13" fmla="*/ 3990113 w 5942987"/>
              <a:gd name="connsiteY13" fmla="*/ 715086 h 2514695"/>
              <a:gd name="connsiteX14" fmla="*/ 4167497 w 5942987"/>
              <a:gd name="connsiteY14" fmla="*/ 648227 h 2514695"/>
              <a:gd name="connsiteX15" fmla="*/ 4395957 w 5942987"/>
              <a:gd name="connsiteY15" fmla="*/ 37203 h 2514695"/>
              <a:gd name="connsiteX16" fmla="*/ 4498745 w 5942987"/>
              <a:gd name="connsiteY16" fmla="*/ 0 h 2514695"/>
              <a:gd name="connsiteX17" fmla="*/ 4382760 w 5942987"/>
              <a:gd name="connsiteY17" fmla="*/ 631011 h 2514695"/>
              <a:gd name="connsiteX18" fmla="*/ 4621822 w 5942987"/>
              <a:gd name="connsiteY18" fmla="*/ 669469 h 2514695"/>
              <a:gd name="connsiteX19" fmla="*/ 4580083 w 5942987"/>
              <a:gd name="connsiteY19" fmla="*/ 853034 h 2514695"/>
              <a:gd name="connsiteX20" fmla="*/ 5331174 w 5942987"/>
              <a:gd name="connsiteY20" fmla="*/ 971450 h 2514695"/>
              <a:gd name="connsiteX21" fmla="*/ 5238918 w 5942987"/>
              <a:gd name="connsiteY21" fmla="*/ 1013250 h 2514695"/>
              <a:gd name="connsiteX22" fmla="*/ 4468938 w 5942987"/>
              <a:gd name="connsiteY22" fmla="*/ 968798 h 2514695"/>
              <a:gd name="connsiteX23" fmla="*/ 3955018 w 5942987"/>
              <a:gd name="connsiteY23" fmla="*/ 1293960 h 2514695"/>
              <a:gd name="connsiteX24" fmla="*/ 2968991 w 5942987"/>
              <a:gd name="connsiteY24" fmla="*/ 1743538 h 2514695"/>
              <a:gd name="connsiteX25" fmla="*/ 3525211 w 5942987"/>
              <a:gd name="connsiteY25" fmla="*/ 1837784 h 2514695"/>
              <a:gd name="connsiteX26" fmla="*/ 5942987 w 5942987"/>
              <a:gd name="connsiteY26" fmla="*/ 2123613 h 2514695"/>
              <a:gd name="connsiteX27" fmla="*/ 5939385 w 5942987"/>
              <a:gd name="connsiteY27" fmla="*/ 2168122 h 2514695"/>
              <a:gd name="connsiteX28" fmla="*/ 5785177 w 5942987"/>
              <a:gd name="connsiteY28" fmla="*/ 2278299 h 2514695"/>
              <a:gd name="connsiteX29" fmla="*/ 2189457 w 5942987"/>
              <a:gd name="connsiteY29" fmla="*/ 2098349 h 2514695"/>
              <a:gd name="connsiteX30" fmla="*/ 1329893 w 5942987"/>
              <a:gd name="connsiteY30" fmla="*/ 2455239 h 2514695"/>
              <a:gd name="connsiteX31" fmla="*/ 751717 w 5942987"/>
              <a:gd name="connsiteY31" fmla="*/ 2459474 h 251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42987" h="2514695">
                <a:moveTo>
                  <a:pt x="751717" y="2459474"/>
                </a:moveTo>
                <a:cubicBezTo>
                  <a:pt x="666213" y="2316039"/>
                  <a:pt x="856752" y="2162916"/>
                  <a:pt x="1073619" y="2008552"/>
                </a:cubicBezTo>
                <a:cubicBezTo>
                  <a:pt x="1294829" y="1890574"/>
                  <a:pt x="1265940" y="1894037"/>
                  <a:pt x="1396075" y="1830705"/>
                </a:cubicBezTo>
                <a:lnTo>
                  <a:pt x="7362" y="976050"/>
                </a:lnTo>
                <a:cubicBezTo>
                  <a:pt x="5870" y="986418"/>
                  <a:pt x="1492" y="946779"/>
                  <a:pt x="0" y="930953"/>
                </a:cubicBezTo>
                <a:lnTo>
                  <a:pt x="271822" y="852349"/>
                </a:lnTo>
                <a:lnTo>
                  <a:pt x="1832297" y="1447474"/>
                </a:lnTo>
                <a:lnTo>
                  <a:pt x="2082651" y="1524487"/>
                </a:lnTo>
                <a:lnTo>
                  <a:pt x="3614548" y="840275"/>
                </a:lnTo>
                <a:lnTo>
                  <a:pt x="3765413" y="780818"/>
                </a:lnTo>
                <a:lnTo>
                  <a:pt x="3450123" y="615765"/>
                </a:lnTo>
                <a:lnTo>
                  <a:pt x="3533719" y="578645"/>
                </a:lnTo>
                <a:lnTo>
                  <a:pt x="3972293" y="715519"/>
                </a:lnTo>
                <a:lnTo>
                  <a:pt x="3990113" y="715086"/>
                </a:lnTo>
                <a:lnTo>
                  <a:pt x="4167497" y="648227"/>
                </a:lnTo>
                <a:lnTo>
                  <a:pt x="4395957" y="37203"/>
                </a:lnTo>
                <a:lnTo>
                  <a:pt x="4498745" y="0"/>
                </a:lnTo>
                <a:lnTo>
                  <a:pt x="4382760" y="631011"/>
                </a:lnTo>
                <a:cubicBezTo>
                  <a:pt x="4481904" y="627482"/>
                  <a:pt x="4539347" y="606322"/>
                  <a:pt x="4621822" y="669469"/>
                </a:cubicBezTo>
                <a:cubicBezTo>
                  <a:pt x="4655514" y="723668"/>
                  <a:pt x="4657264" y="742555"/>
                  <a:pt x="4580083" y="853034"/>
                </a:cubicBezTo>
                <a:cubicBezTo>
                  <a:pt x="4628932" y="873456"/>
                  <a:pt x="5118019" y="931978"/>
                  <a:pt x="5331174" y="971450"/>
                </a:cubicBezTo>
                <a:lnTo>
                  <a:pt x="5238918" y="1013250"/>
                </a:lnTo>
                <a:lnTo>
                  <a:pt x="4468938" y="968798"/>
                </a:lnTo>
                <a:cubicBezTo>
                  <a:pt x="4291726" y="1102895"/>
                  <a:pt x="4232243" y="1155101"/>
                  <a:pt x="3955018" y="1293960"/>
                </a:cubicBezTo>
                <a:lnTo>
                  <a:pt x="2968991" y="1743538"/>
                </a:lnTo>
                <a:lnTo>
                  <a:pt x="3525211" y="1837784"/>
                </a:lnTo>
                <a:lnTo>
                  <a:pt x="5942987" y="2123613"/>
                </a:lnTo>
                <a:lnTo>
                  <a:pt x="5939385" y="2168122"/>
                </a:lnTo>
                <a:lnTo>
                  <a:pt x="5785177" y="2278299"/>
                </a:lnTo>
                <a:lnTo>
                  <a:pt x="2189457" y="2098349"/>
                </a:lnTo>
                <a:cubicBezTo>
                  <a:pt x="1914939" y="2232897"/>
                  <a:pt x="1737644" y="2327371"/>
                  <a:pt x="1329893" y="2455239"/>
                </a:cubicBezTo>
                <a:cubicBezTo>
                  <a:pt x="1070067" y="2530885"/>
                  <a:pt x="801919" y="2536570"/>
                  <a:pt x="751717" y="2459474"/>
                </a:cubicBezTo>
                <a:close/>
              </a:path>
            </a:pathLst>
          </a:custGeom>
          <a:gradFill>
            <a:gsLst>
              <a:gs pos="23000">
                <a:srgbClr val="54D4B6">
                  <a:alpha val="66000"/>
                </a:srgbClr>
              </a:gs>
              <a:gs pos="100000">
                <a:srgbClr val="2465CE">
                  <a:alpha val="77647"/>
                </a:srgbClr>
              </a:gs>
            </a:gsLst>
            <a:lin ang="5400000" scaled="1"/>
          </a:gra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442E30-CB2C-452F-9D63-B00CE42E59FF}"/>
              </a:ext>
            </a:extLst>
          </p:cNvPr>
          <p:cNvSpPr txBox="1"/>
          <p:nvPr/>
        </p:nvSpPr>
        <p:spPr>
          <a:xfrm>
            <a:off x="828902" y="2779107"/>
            <a:ext cx="5269584" cy="707886"/>
          </a:xfrm>
          <a:prstGeom prst="rect">
            <a:avLst/>
          </a:prstGeom>
          <a:noFill/>
          <a:scene3d>
            <a:camera prst="isometricRightUp">
              <a:rot lat="1818251" lon="19276596" rev="3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Promotional Aircraft </a:t>
            </a:r>
            <a:endParaRPr lang="ja-JP" altLang="en-US" sz="40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2D322E-A2F9-41A6-92F7-66F27DCF7D84}"/>
              </a:ext>
            </a:extLst>
          </p:cNvPr>
          <p:cNvSpPr txBox="1"/>
          <p:nvPr/>
        </p:nvSpPr>
        <p:spPr>
          <a:xfrm>
            <a:off x="1909167" y="3699551"/>
            <a:ext cx="1794081" cy="246221"/>
          </a:xfrm>
          <a:prstGeom prst="rect">
            <a:avLst/>
          </a:prstGeom>
          <a:noFill/>
          <a:scene3d>
            <a:camera prst="isometricRightUp">
              <a:rot lat="1818251" lon="19276596" rev="3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0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EF53B1-B012-4B17-85C1-E76EC7BE0189}"/>
              </a:ext>
            </a:extLst>
          </p:cNvPr>
          <p:cNvSpPr txBox="1"/>
          <p:nvPr/>
        </p:nvSpPr>
        <p:spPr>
          <a:xfrm>
            <a:off x="1966039" y="3927932"/>
            <a:ext cx="1428596" cy="452111"/>
          </a:xfrm>
          <a:prstGeom prst="rect">
            <a:avLst/>
          </a:prstGeom>
          <a:noFill/>
          <a:scene3d>
            <a:camera prst="isometricRightUp">
              <a:rot lat="1818251" lon="19276596" rev="3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モデル 7">
                <a:extLst>
                  <a:ext uri="{FF2B5EF4-FFF2-40B4-BE49-F238E27FC236}">
                    <a16:creationId xmlns:a16="http://schemas.microsoft.com/office/drawing/2014/main" id="{4EB218FB-E495-4D41-B550-DFCFDE2DFA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6638518"/>
                  </p:ext>
                </p:extLst>
              </p:nvPr>
            </p:nvGraphicFramePr>
            <p:xfrm rot="16200000">
              <a:off x="-9845328" y="3585847"/>
              <a:ext cx="707886" cy="2738887"/>
            </p:xfrm>
            <a:graphic>
              <a:graphicData uri="http://schemas.microsoft.com/office/drawing/2017/model3d">
                <am3d:model3d r:embed="rId4">
                  <am3d:spPr>
                    <a:xfrm rot="16200000">
                      <a:off x="0" y="0"/>
                      <a:ext cx="707886" cy="2738887"/>
                    </a:xfrm>
                    <a:prstGeom prst="rect">
                      <a:avLst/>
                    </a:prstGeom>
                  </am3d:spPr>
                  <am3d:camera>
                    <am3d:pos x="0" y="0" z="664981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543" d="1000000"/>
                    <am3d:preTrans dx="-50781877" dy="30165463" dz="-103156127"/>
                    <am3d:scale>
                      <am3d:sx n="1000000" d="1000000"/>
                      <am3d:sy n="1000000" d="1000000"/>
                      <am3d:sz n="1000000" d="1000000"/>
                    </am3d:scale>
                    <am3d:rot ax="-4971601" ay="-3175958" az="-593581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953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モデル 7">
                <a:extLst>
                  <a:ext uri="{FF2B5EF4-FFF2-40B4-BE49-F238E27FC236}">
                    <a16:creationId xmlns:a16="http://schemas.microsoft.com/office/drawing/2014/main" id="{4EB218FB-E495-4D41-B550-DFCFDE2DFA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-9845328" y="3585847"/>
                <a:ext cx="707886" cy="27388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308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>
                <a:extLst>
                  <a:ext uri="{FF2B5EF4-FFF2-40B4-BE49-F238E27FC236}">
                    <a16:creationId xmlns:a16="http://schemas.microsoft.com/office/drawing/2014/main" id="{2F99F422-F180-4846-A03E-221E6A0C89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0911155"/>
                  </p:ext>
                </p:extLst>
              </p:nvPr>
            </p:nvGraphicFramePr>
            <p:xfrm>
              <a:off x="3916923" y="-654186"/>
              <a:ext cx="12961386" cy="1195190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961386" cy="11951901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-3605503" ay="-3394153" az="-148251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85611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>
                <a:extLst>
                  <a:ext uri="{FF2B5EF4-FFF2-40B4-BE49-F238E27FC236}">
                    <a16:creationId xmlns:a16="http://schemas.microsoft.com/office/drawing/2014/main" id="{2F99F422-F180-4846-A03E-221E6A0C89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6923" y="-654186"/>
                <a:ext cx="12961386" cy="11951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D70AC5F8-7644-4597-98F9-4D83BC5F00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1532475"/>
                  </p:ext>
                </p:extLst>
              </p:nvPr>
            </p:nvGraphicFramePr>
            <p:xfrm rot="16200000">
              <a:off x="1583943" y="-1770165"/>
              <a:ext cx="2295415" cy="6657655"/>
            </p:xfrm>
            <a:graphic>
              <a:graphicData uri="http://schemas.microsoft.com/office/drawing/2017/model3d">
                <am3d:model3d r:embed="rId4">
                  <am3d:spPr>
                    <a:xfrm rot="16200000">
                      <a:off x="0" y="0"/>
                      <a:ext cx="2295415" cy="6657655"/>
                    </a:xfrm>
                    <a:prstGeom prst="rect">
                      <a:avLst/>
                    </a:prstGeom>
                  </am3d:spPr>
                  <am3d:camera>
                    <am3d:pos x="0" y="0" z="664981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543" d="1000000"/>
                    <am3d:preTrans dx="-50781877" dy="30165463" dz="-103156127"/>
                    <am3d:scale>
                      <am3d:sx n="1000000" d="1000000"/>
                      <am3d:sy n="1000000" d="1000000"/>
                      <am3d:sz n="1000000" d="1000000"/>
                    </am3d:scale>
                    <am3d:rot ax="-6478480" ay="-2732085" az="-393375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04103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D70AC5F8-7644-4597-98F9-4D83BC5F00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583943" y="-1770165"/>
                <a:ext cx="2295415" cy="6657655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120287-02FF-4D00-A4C4-BEC38BDFC5CD}"/>
              </a:ext>
            </a:extLst>
          </p:cNvPr>
          <p:cNvSpPr txBox="1"/>
          <p:nvPr/>
        </p:nvSpPr>
        <p:spPr>
          <a:xfrm>
            <a:off x="5227959" y="2564878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3D</a:t>
            </a:r>
            <a:r>
              <a:rPr lang="ja-JP" altLang="en-US" sz="3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CITY</a:t>
            </a:r>
            <a:endParaRPr kumimoji="1" lang="ja-JP" altLang="en-US" sz="32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51A819-D279-414C-8A75-D24A262ED7A8}"/>
              </a:ext>
            </a:extLst>
          </p:cNvPr>
          <p:cNvSpPr txBox="1"/>
          <p:nvPr/>
        </p:nvSpPr>
        <p:spPr>
          <a:xfrm>
            <a:off x="5236150" y="3204989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WORLD OF ADVERTISING</a:t>
            </a:r>
            <a:endParaRPr lang="ja-JP" altLang="en-US" sz="1000" b="1" dirty="0">
              <a:solidFill>
                <a:srgbClr val="2A2A2A"/>
              </a:solidFill>
              <a:latin typeface="Arial" panose="020B0604020202020204" pitchFamily="34" charset="0"/>
              <a:ea typeface="Avrile Sans Black" panose="020B0A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8CE79E-8D73-41AA-B8BC-9CE9D8ED7B60}"/>
              </a:ext>
            </a:extLst>
          </p:cNvPr>
          <p:cNvSpPr txBox="1"/>
          <p:nvPr/>
        </p:nvSpPr>
        <p:spPr>
          <a:xfrm>
            <a:off x="5234407" y="3386478"/>
            <a:ext cx="1428596" cy="452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SPACIAL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kumimoji="1"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kumimoji="1" lang="en-US" altLang="ja-JP" sz="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 POLY</a:t>
            </a:r>
            <a:r>
              <a:rPr lang="ja-JP" alt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ASSETS</a:t>
            </a:r>
            <a:endParaRPr kumimoji="1" lang="ja-JP" altLang="en-US"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55B8F0-0FBF-463D-80DF-4B4ECD8A2C2C}"/>
              </a:ext>
            </a:extLst>
          </p:cNvPr>
          <p:cNvSpPr/>
          <p:nvPr/>
        </p:nvSpPr>
        <p:spPr>
          <a:xfrm rot="16200000">
            <a:off x="6100695" y="2340408"/>
            <a:ext cx="45719" cy="1612057"/>
          </a:xfrm>
          <a:prstGeom prst="rect">
            <a:avLst/>
          </a:prstGeom>
          <a:gradFill>
            <a:gsLst>
              <a:gs pos="0">
                <a:srgbClr val="F3EF3F"/>
              </a:gs>
              <a:gs pos="100000">
                <a:srgbClr val="6095C9"/>
              </a:gs>
              <a:gs pos="80000">
                <a:srgbClr val="55BED3"/>
              </a:gs>
              <a:gs pos="27000">
                <a:srgbClr val="FF8D37"/>
              </a:gs>
              <a:gs pos="54000">
                <a:srgbClr val="E16D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059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7226 -0.0358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mph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1614 -0.1011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A108790C-5FF7-4A30-AB39-ADC2586758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263694"/>
                  </p:ext>
                </p:extLst>
              </p:nvPr>
            </p:nvGraphicFramePr>
            <p:xfrm rot="10800000">
              <a:off x="-3356516" y="-7536987"/>
              <a:ext cx="19423928" cy="16564868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19423928" cy="16564868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168993" ay="-187277" az="-920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1822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A108790C-5FF7-4A30-AB39-ADC2586758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-3356516" y="-7536987"/>
                <a:ext cx="19423928" cy="16564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54A0D3FC-BA99-4C6A-A6F0-6E58A75E68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3035306"/>
                  </p:ext>
                </p:extLst>
              </p:nvPr>
            </p:nvGraphicFramePr>
            <p:xfrm rot="16200000">
              <a:off x="32246565" y="-21745795"/>
              <a:ext cx="1447264" cy="4951168"/>
            </p:xfrm>
            <a:graphic>
              <a:graphicData uri="http://schemas.microsoft.com/office/drawing/2017/model3d">
                <am3d:model3d r:embed="rId4">
                  <am3d:spPr>
                    <a:xfrm rot="16200000">
                      <a:off x="0" y="0"/>
                      <a:ext cx="1447264" cy="4951168"/>
                    </a:xfrm>
                    <a:prstGeom prst="rect">
                      <a:avLst/>
                    </a:prstGeom>
                  </am3d:spPr>
                  <am3d:camera>
                    <am3d:pos x="0" y="0" z="664981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543" d="1000000"/>
                    <am3d:preTrans dx="-50781877" dy="30165463" dz="-103156127"/>
                    <am3d:scale>
                      <am3d:sx n="1000000" d="1000000"/>
                      <am3d:sy n="1000000" d="1000000"/>
                      <am3d:sz n="1000000" d="1000000"/>
                    </am3d:scale>
                    <am3d:rot ax="-5651518" ay="-1008434" az="-454803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74648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54A0D3FC-BA99-4C6A-A6F0-6E58A75E68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32246565" y="-21745795"/>
                <a:ext cx="1447264" cy="49511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99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B6064E-A934-42F3-934D-719F56728AB9}"/>
              </a:ext>
            </a:extLst>
          </p:cNvPr>
          <p:cNvSpPr txBox="1"/>
          <p:nvPr/>
        </p:nvSpPr>
        <p:spPr>
          <a:xfrm>
            <a:off x="5073893" y="1521042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3D</a:t>
            </a:r>
            <a:r>
              <a:rPr lang="ja-JP" altLang="en-US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2A2A2A"/>
                </a:solidFill>
                <a:latin typeface="Arial" panose="020B0604020202020204" pitchFamily="34" charset="0"/>
                <a:ea typeface="Avrile Sans Black" panose="020B0A02040504020204" pitchFamily="34" charset="0"/>
                <a:cs typeface="Arial" panose="020B0604020202020204" pitchFamily="34" charset="0"/>
              </a:rPr>
              <a:t>CITY ASSETS</a:t>
            </a:r>
            <a:endParaRPr kumimoji="1" lang="ja-JP" altLang="en-US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50E8B6D4-F6BB-477E-9F1C-510B018012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2450393"/>
                  </p:ext>
                </p:extLst>
              </p:nvPr>
            </p:nvGraphicFramePr>
            <p:xfrm>
              <a:off x="-1045714" y="347929"/>
              <a:ext cx="13548375" cy="515229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548375" cy="5152292"/>
                    </a:xfrm>
                    <a:prstGeom prst="rect">
                      <a:avLst/>
                    </a:prstGeom>
                  </am3d:spPr>
                  <am3d:camera>
                    <am3d:pos x="0" y="0" z="64333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94" d="1000000"/>
                    <am3d:preTrans dx="-680108" dy="-1048373" dz="-6385547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309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50E8B6D4-F6BB-477E-9F1C-510B018012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45714" y="347929"/>
                <a:ext cx="13548375" cy="515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>
                <a:extLst>
                  <a:ext uri="{FF2B5EF4-FFF2-40B4-BE49-F238E27FC236}">
                    <a16:creationId xmlns:a16="http://schemas.microsoft.com/office/drawing/2014/main" id="{B8FF3945-E226-4834-96D9-553677EB7C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104922"/>
                  </p:ext>
                </p:extLst>
              </p:nvPr>
            </p:nvGraphicFramePr>
            <p:xfrm>
              <a:off x="4638781" y="347929"/>
              <a:ext cx="3330481" cy="81265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330481" cy="812656"/>
                    </a:xfrm>
                    <a:prstGeom prst="rect">
                      <a:avLst/>
                    </a:prstGeom>
                  </am3d:spPr>
                  <am3d:camera>
                    <am3d:pos x="0" y="0" z="664981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543" d="1000000"/>
                    <am3d:preTrans dx="-50781877" dy="30165463" dz="-103156127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1342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>
                <a:extLst>
                  <a:ext uri="{FF2B5EF4-FFF2-40B4-BE49-F238E27FC236}">
                    <a16:creationId xmlns:a16="http://schemas.microsoft.com/office/drawing/2014/main" id="{B8FF3945-E226-4834-96D9-553677EB7C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8781" y="347929"/>
                <a:ext cx="3330481" cy="81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モデル 6">
                <a:extLst>
                  <a:ext uri="{FF2B5EF4-FFF2-40B4-BE49-F238E27FC236}">
                    <a16:creationId xmlns:a16="http://schemas.microsoft.com/office/drawing/2014/main" id="{FB955D05-AB98-46ED-BFA6-E60DBD188C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4642125"/>
                  </p:ext>
                </p:extLst>
              </p:nvPr>
            </p:nvGraphicFramePr>
            <p:xfrm>
              <a:off x="3551353" y="6031110"/>
              <a:ext cx="1667267" cy="600615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67267" cy="600615"/>
                    </a:xfrm>
                    <a:prstGeom prst="rect">
                      <a:avLst/>
                    </a:prstGeom>
                  </am3d:spPr>
                  <am3d:camera>
                    <am3d:pos x="0" y="0" z="518640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20840" d="1000000"/>
                    <am3d:preTrans dx="154415811" dy="859162651" dz="-70115321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7872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モデル 6">
                <a:extLst>
                  <a:ext uri="{FF2B5EF4-FFF2-40B4-BE49-F238E27FC236}">
                    <a16:creationId xmlns:a16="http://schemas.microsoft.com/office/drawing/2014/main" id="{FB955D05-AB98-46ED-BFA6-E60DBD188C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1353" y="6031110"/>
                <a:ext cx="1667267" cy="600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モデル 7">
                <a:extLst>
                  <a:ext uri="{FF2B5EF4-FFF2-40B4-BE49-F238E27FC236}">
                    <a16:creationId xmlns:a16="http://schemas.microsoft.com/office/drawing/2014/main" id="{C7506535-8955-4A5A-8789-107B10615A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8722393"/>
                  </p:ext>
                </p:extLst>
              </p:nvPr>
            </p:nvGraphicFramePr>
            <p:xfrm>
              <a:off x="10409911" y="6252686"/>
              <a:ext cx="859627" cy="379039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859627" cy="379039"/>
                    </a:xfrm>
                    <a:prstGeom prst="rect">
                      <a:avLst/>
                    </a:prstGeom>
                  </am3d:spPr>
                  <am3d:camera>
                    <am3d:pos x="0" y="0" z="561933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7594" d="1000000"/>
                    <am3d:preTrans dx="-76866831" dy="1656956909" dz="-131557056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939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モデル 7">
                <a:extLst>
                  <a:ext uri="{FF2B5EF4-FFF2-40B4-BE49-F238E27FC236}">
                    <a16:creationId xmlns:a16="http://schemas.microsoft.com/office/drawing/2014/main" id="{C7506535-8955-4A5A-8789-107B10615A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09911" y="6252686"/>
                <a:ext cx="859627" cy="37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モデル 8">
                <a:extLst>
                  <a:ext uri="{FF2B5EF4-FFF2-40B4-BE49-F238E27FC236}">
                    <a16:creationId xmlns:a16="http://schemas.microsoft.com/office/drawing/2014/main" id="{04C4672B-8140-4259-A58B-1AFD560D8B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3590338"/>
                  </p:ext>
                </p:extLst>
              </p:nvPr>
            </p:nvGraphicFramePr>
            <p:xfrm>
              <a:off x="784788" y="5904798"/>
              <a:ext cx="1796008" cy="726927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796008" cy="726927"/>
                    </a:xfrm>
                    <a:prstGeom prst="rect">
                      <a:avLst/>
                    </a:prstGeom>
                  </am3d:spPr>
                  <am3d:camera>
                    <am3d:pos x="0" y="0" z="528777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5257" d="1000000"/>
                    <am3d:preTrans dx="-252355854" dy="830442192" dz="-67048251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1" az="-10799999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9501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モデル 8">
                <a:extLst>
                  <a:ext uri="{FF2B5EF4-FFF2-40B4-BE49-F238E27FC236}">
                    <a16:creationId xmlns:a16="http://schemas.microsoft.com/office/drawing/2014/main" id="{04C4672B-8140-4259-A58B-1AFD560D8B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788" y="5904798"/>
                <a:ext cx="1796008" cy="726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モデル 9">
                <a:extLst>
                  <a:ext uri="{FF2B5EF4-FFF2-40B4-BE49-F238E27FC236}">
                    <a16:creationId xmlns:a16="http://schemas.microsoft.com/office/drawing/2014/main" id="{90BD9045-CFDA-4F0D-8937-DA900615CA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391499"/>
                  </p:ext>
                </p:extLst>
              </p:nvPr>
            </p:nvGraphicFramePr>
            <p:xfrm>
              <a:off x="6189177" y="6191985"/>
              <a:ext cx="1139348" cy="439740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1139348" cy="439740"/>
                    </a:xfrm>
                    <a:prstGeom prst="rect">
                      <a:avLst/>
                    </a:prstGeom>
                  </am3d:spPr>
                  <am3d:camera>
                    <am3d:pos x="0" y="0" z="541925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665" d="1000000"/>
                    <am3d:preTrans dx="-348945796" dy="1497485137" dz="-115155876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1" az="-10799999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12214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モデル 9">
                <a:extLst>
                  <a:ext uri="{FF2B5EF4-FFF2-40B4-BE49-F238E27FC236}">
                    <a16:creationId xmlns:a16="http://schemas.microsoft.com/office/drawing/2014/main" id="{90BD9045-CFDA-4F0D-8937-DA900615CA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9177" y="6191985"/>
                <a:ext cx="1139348" cy="43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モデル 10">
                <a:extLst>
                  <a:ext uri="{FF2B5EF4-FFF2-40B4-BE49-F238E27FC236}">
                    <a16:creationId xmlns:a16="http://schemas.microsoft.com/office/drawing/2014/main" id="{41A25CDF-7C6D-4CAB-9229-0D33434B82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4226794"/>
                  </p:ext>
                </p:extLst>
              </p:nvPr>
            </p:nvGraphicFramePr>
            <p:xfrm>
              <a:off x="8299082" y="6191985"/>
              <a:ext cx="1140272" cy="439740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1140272" cy="439740"/>
                    </a:xfrm>
                    <a:prstGeom prst="rect">
                      <a:avLst/>
                    </a:prstGeom>
                  </am3d:spPr>
                  <am3d:camera>
                    <am3d:pos x="0" y="0" z="542205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8029" d="1000000"/>
                    <am3d:preTrans dx="-809694923" dy="1470760208" dz="-115507842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12222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モデル 10">
                <a:extLst>
                  <a:ext uri="{FF2B5EF4-FFF2-40B4-BE49-F238E27FC236}">
                    <a16:creationId xmlns:a16="http://schemas.microsoft.com/office/drawing/2014/main" id="{41A25CDF-7C6D-4CAB-9229-0D33434B82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99082" y="6191985"/>
                <a:ext cx="1140272" cy="4397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573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F8D37"/>
            </a:gs>
            <a:gs pos="100000">
              <a:srgbClr val="E16D91"/>
            </a:gs>
          </a:gsLst>
          <a:lin ang="5400000" scaled="1"/>
        </a:gradFill>
        <a:ln w="25400" cap="rnd">
          <a:noFill/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86</Words>
  <Application>Microsoft Office PowerPoint</Application>
  <PresentationFormat>ワイド画面</PresentationFormat>
  <Paragraphs>25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Tomohiro YOSHIFUJI</dc:creator>
  <cp:lastModifiedBy>Tomohiro YOSHIFUJI</cp:lastModifiedBy>
  <cp:revision>288</cp:revision>
  <dcterms:created xsi:type="dcterms:W3CDTF">2020-07-22T15:19:33Z</dcterms:created>
  <dcterms:modified xsi:type="dcterms:W3CDTF">2020-07-25T17:57:37Z</dcterms:modified>
</cp:coreProperties>
</file>